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3"/>
  </p:notesMasterIdLst>
  <p:sldIdLst>
    <p:sldId id="257" r:id="rId2"/>
    <p:sldId id="279" r:id="rId3"/>
    <p:sldId id="280" r:id="rId4"/>
    <p:sldId id="281" r:id="rId5"/>
    <p:sldId id="261" r:id="rId6"/>
    <p:sldId id="282" r:id="rId7"/>
    <p:sldId id="283" r:id="rId8"/>
    <p:sldId id="264" r:id="rId9"/>
    <p:sldId id="265" r:id="rId10"/>
    <p:sldId id="267" r:id="rId11"/>
    <p:sldId id="284" r:id="rId12"/>
    <p:sldId id="266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B31DA6-5EF2-421D-893D-2DE332DFBBC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70AE85-01D1-450E-BEF6-AD8E504F247E}" type="pres">
      <dgm:prSet presAssocID="{73B31DA6-5EF2-421D-893D-2DE332DFBBC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52969D1-6D99-432C-AC54-AA95C5C89679}" type="presOf" srcId="{73B31DA6-5EF2-421D-893D-2DE332DFBBCD}" destId="{1C70AE85-01D1-450E-BEF6-AD8E504F247E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5ECF06-E879-4A74-8B81-92A7456BCBD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1978A1-AC59-44D7-B7C1-32FDF7F14A3F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>
          <a:scene3d>
            <a:camera prst="perspectiveHeroicExtremeRightFacing"/>
            <a:lightRig rig="threePt" dir="t"/>
          </a:scene3d>
        </a:bodyPr>
        <a:lstStyle/>
        <a:p>
          <a:r>
            <a:rPr lang="bn-IN" b="1" spc="50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প্রধান চার</a:t>
          </a:r>
          <a:r>
            <a:rPr lang="en-US" b="1" spc="50" dirty="0" err="1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জন</a:t>
          </a:r>
          <a:r>
            <a:rPr lang="bn-IN" b="1" spc="50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b="1" spc="50" dirty="0" err="1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ফেরেশতার</a:t>
          </a:r>
          <a:r>
            <a:rPr lang="en-US" b="1" spc="50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spc="50" dirty="0" err="1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নাম</a:t>
          </a:r>
          <a:r>
            <a:rPr lang="en-US" b="1" spc="50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b="1" spc="50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......</a:t>
          </a:r>
          <a:endParaRPr lang="en-US" dirty="0"/>
        </a:p>
      </dgm:t>
    </dgm:pt>
    <dgm:pt modelId="{F1B4B227-70FD-410B-A7F0-5FABBF1F9591}" type="parTrans" cxnId="{B7FA20F9-6C99-409D-9E65-8C6436FC792E}">
      <dgm:prSet/>
      <dgm:spPr/>
      <dgm:t>
        <a:bodyPr/>
        <a:lstStyle/>
        <a:p>
          <a:endParaRPr lang="en-US"/>
        </a:p>
      </dgm:t>
    </dgm:pt>
    <dgm:pt modelId="{AE220912-1DD9-4D31-B3DA-7AC3226BCC1E}" type="sibTrans" cxnId="{B7FA20F9-6C99-409D-9E65-8C6436FC792E}">
      <dgm:prSet/>
      <dgm:spPr/>
      <dgm:t>
        <a:bodyPr/>
        <a:lstStyle/>
        <a:p>
          <a:endParaRPr lang="en-US"/>
        </a:p>
      </dgm:t>
    </dgm:pt>
    <dgm:pt modelId="{ED7FDAE8-1F75-4FAC-81D1-E975E0BB889A}">
      <dgm:prSet phldrT="[Text]"/>
      <dgm:spPr>
        <a:solidFill>
          <a:schemeClr val="bg2">
            <a:lumMod val="90000"/>
          </a:schemeClr>
        </a:solidFill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b="1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b="1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জিবরাইল</a:t>
          </a:r>
          <a:r>
            <a:rPr lang="en-US" b="1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b="1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আঃ</a:t>
          </a:r>
          <a:r>
            <a:rPr lang="en-US" b="1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b="1" cap="none" spc="0" dirty="0">
            <a:ln/>
            <a:solidFill>
              <a:schemeClr val="accent2">
                <a:lumMod val="75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7DA22B-75AF-450D-8FC2-BA6212D97606}" type="parTrans" cxnId="{98B44AE9-4ECC-46F5-9195-6493EF2B6B69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ln w="57150"/>
      </dgm:spPr>
      <dgm:t>
        <a:bodyPr/>
        <a:lstStyle/>
        <a:p>
          <a:endParaRPr lang="en-US"/>
        </a:p>
      </dgm:t>
    </dgm:pt>
    <dgm:pt modelId="{BFC47811-8B1E-4250-9325-3429EF0525E1}" type="sibTrans" cxnId="{98B44AE9-4ECC-46F5-9195-6493EF2B6B69}">
      <dgm:prSet/>
      <dgm:spPr/>
      <dgm:t>
        <a:bodyPr/>
        <a:lstStyle/>
        <a:p>
          <a:endParaRPr lang="en-US"/>
        </a:p>
      </dgm:t>
    </dgm:pt>
    <dgm:pt modelId="{5DF1C327-ABC0-47E0-A444-D02477453D7E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b="1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b="1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মিকাইল</a:t>
          </a:r>
          <a:r>
            <a:rPr lang="en-US" b="1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b="1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আঃ</a:t>
          </a:r>
          <a:r>
            <a:rPr lang="en-US" b="1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b="1" cap="none" spc="0" dirty="0">
            <a:ln/>
            <a:solidFill>
              <a:schemeClr val="accent2">
                <a:lumMod val="75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B4CFDD-C8C4-4B7A-B8B1-B7108F8A1B68}" type="parTrans" cxnId="{EC729459-3D38-43A1-A102-7D8C09BB2844}">
      <dgm:prSet/>
      <dgm:spPr>
        <a:ln w="76200"/>
      </dgm:spPr>
      <dgm:t>
        <a:bodyPr/>
        <a:lstStyle/>
        <a:p>
          <a:endParaRPr lang="en-US"/>
        </a:p>
      </dgm:t>
    </dgm:pt>
    <dgm:pt modelId="{4279C23B-1E57-4EB6-A14B-C92C269F0F95}" type="sibTrans" cxnId="{EC729459-3D38-43A1-A102-7D8C09BB2844}">
      <dgm:prSet/>
      <dgm:spPr/>
      <dgm:t>
        <a:bodyPr/>
        <a:lstStyle/>
        <a:p>
          <a:endParaRPr lang="en-US"/>
        </a:p>
      </dgm:t>
    </dgm:pt>
    <dgm:pt modelId="{3FFE6621-CB5C-4435-9EE4-A901E6B725FE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b="1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b="1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আযরাইল</a:t>
          </a:r>
          <a:r>
            <a:rPr lang="en-US" b="1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 (</a:t>
          </a:r>
          <a:r>
            <a:rPr lang="en-US" b="1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আঃ</a:t>
          </a:r>
          <a:r>
            <a:rPr lang="en-US" b="1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b="1" cap="none" spc="0" dirty="0">
            <a:ln/>
            <a:solidFill>
              <a:schemeClr val="accent2">
                <a:lumMod val="75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628ECF-3B96-4628-A563-14D86AB9B3B0}" type="parTrans" cxnId="{EE1CC1F7-BB11-4966-A6D6-25066B2F92B7}">
      <dgm:prSet/>
      <dgm:spPr>
        <a:ln w="76200"/>
      </dgm:spPr>
      <dgm:t>
        <a:bodyPr/>
        <a:lstStyle/>
        <a:p>
          <a:endParaRPr lang="en-US"/>
        </a:p>
      </dgm:t>
    </dgm:pt>
    <dgm:pt modelId="{E249123C-6CE8-4A0E-AD88-31EBEE148AFC}" type="sibTrans" cxnId="{EE1CC1F7-BB11-4966-A6D6-25066B2F92B7}">
      <dgm:prSet/>
      <dgm:spPr/>
      <dgm:t>
        <a:bodyPr/>
        <a:lstStyle/>
        <a:p>
          <a:endParaRPr lang="en-US"/>
        </a:p>
      </dgm:t>
    </dgm:pt>
    <dgm:pt modelId="{DB17196A-8FFC-4035-A2AF-4E4AB6CC9F44}">
      <dgm:prSet phldrT="[Text]"/>
      <dgm:spPr>
        <a:solidFill>
          <a:schemeClr val="bg1">
            <a:lumMod val="75000"/>
          </a:schemeClr>
        </a:solidFill>
      </dgm:spPr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en-US" b="1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b="1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ইসরাফিল</a:t>
          </a:r>
          <a:r>
            <a:rPr lang="en-US" b="1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 (</a:t>
          </a:r>
          <a:r>
            <a:rPr lang="en-US" b="1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আঃ</a:t>
          </a:r>
          <a:r>
            <a:rPr lang="en-US" b="1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b="1" cap="none" spc="0" dirty="0">
            <a:ln/>
            <a:solidFill>
              <a:schemeClr val="accent2">
                <a:lumMod val="75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FC5FFF-B2DA-4F30-BEEA-8EA57F4BCEC3}" type="parTrans" cxnId="{4ADEA71F-AA6D-4E9A-A66D-EF350D411905}">
      <dgm:prSet/>
      <dgm:spPr>
        <a:ln w="76200"/>
      </dgm:spPr>
      <dgm:t>
        <a:bodyPr/>
        <a:lstStyle/>
        <a:p>
          <a:endParaRPr lang="en-US"/>
        </a:p>
      </dgm:t>
    </dgm:pt>
    <dgm:pt modelId="{57B951D0-B29B-48C7-BE1E-5A916492C135}" type="sibTrans" cxnId="{4ADEA71F-AA6D-4E9A-A66D-EF350D411905}">
      <dgm:prSet/>
      <dgm:spPr/>
      <dgm:t>
        <a:bodyPr/>
        <a:lstStyle/>
        <a:p>
          <a:endParaRPr lang="en-US"/>
        </a:p>
      </dgm:t>
    </dgm:pt>
    <dgm:pt modelId="{2115404F-887C-4A27-86CA-A81A9415FDFE}" type="pres">
      <dgm:prSet presAssocID="{8E5ECF06-E879-4A74-8B81-92A7456BCBD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98764E-5024-4E87-89BB-C70BA69A60A9}" type="pres">
      <dgm:prSet presAssocID="{781978A1-AC59-44D7-B7C1-32FDF7F14A3F}" presName="root1" presStyleCnt="0"/>
      <dgm:spPr/>
    </dgm:pt>
    <dgm:pt modelId="{991F2E58-D132-458A-AB09-DCE70BC55BC5}" type="pres">
      <dgm:prSet presAssocID="{781978A1-AC59-44D7-B7C1-32FDF7F14A3F}" presName="LevelOneTextNode" presStyleLbl="node0" presStyleIdx="0" presStyleCnt="1" custAng="5400000" custScaleX="259274" custScaleY="50652" custLinFactNeighborX="-40785" custLinFactNeighborY="32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935C8B-C3DE-4B17-B4BB-7DAE222FC3D8}" type="pres">
      <dgm:prSet presAssocID="{781978A1-AC59-44D7-B7C1-32FDF7F14A3F}" presName="level2hierChild" presStyleCnt="0"/>
      <dgm:spPr/>
    </dgm:pt>
    <dgm:pt modelId="{3B19397B-EDEF-4A81-AF0F-8524F4252F79}" type="pres">
      <dgm:prSet presAssocID="{277DA22B-75AF-450D-8FC2-BA6212D97606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775B47D3-BA74-4ED3-8592-7A956803198A}" type="pres">
      <dgm:prSet presAssocID="{277DA22B-75AF-450D-8FC2-BA6212D9760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9EE484C-62CE-49CA-8BAF-28B8059EA10F}" type="pres">
      <dgm:prSet presAssocID="{ED7FDAE8-1F75-4FAC-81D1-E975E0BB889A}" presName="root2" presStyleCnt="0"/>
      <dgm:spPr/>
    </dgm:pt>
    <dgm:pt modelId="{18E87C8C-258F-4A88-975B-C9CACC052553}" type="pres">
      <dgm:prSet presAssocID="{ED7FDAE8-1F75-4FAC-81D1-E975E0BB889A}" presName="LevelTwoTextNode" presStyleLbl="node2" presStyleIdx="0" presStyleCnt="4" custScaleX="767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D76391-A814-4B87-A4BF-875189315913}" type="pres">
      <dgm:prSet presAssocID="{ED7FDAE8-1F75-4FAC-81D1-E975E0BB889A}" presName="level3hierChild" presStyleCnt="0"/>
      <dgm:spPr/>
    </dgm:pt>
    <dgm:pt modelId="{DDC8B0D0-6F99-42A1-A034-94D0B60B840F}" type="pres">
      <dgm:prSet presAssocID="{73B4CFDD-C8C4-4B7A-B8B1-B7108F8A1B68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1F19700D-3F53-4584-ADE1-ACED44BE8E8E}" type="pres">
      <dgm:prSet presAssocID="{73B4CFDD-C8C4-4B7A-B8B1-B7108F8A1B6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AA6AD9B9-4C5B-4EA4-B9BC-113CEA35375F}" type="pres">
      <dgm:prSet presAssocID="{5DF1C327-ABC0-47E0-A444-D02477453D7E}" presName="root2" presStyleCnt="0"/>
      <dgm:spPr/>
    </dgm:pt>
    <dgm:pt modelId="{725C0926-DB4E-4DF3-A840-CB38B7899206}" type="pres">
      <dgm:prSet presAssocID="{5DF1C327-ABC0-47E0-A444-D02477453D7E}" presName="LevelTwoTextNode" presStyleLbl="node2" presStyleIdx="1" presStyleCnt="4" custScaleX="788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D30CA5-8E9B-4F78-ABE5-F3559CE0AFF6}" type="pres">
      <dgm:prSet presAssocID="{5DF1C327-ABC0-47E0-A444-D02477453D7E}" presName="level3hierChild" presStyleCnt="0"/>
      <dgm:spPr/>
    </dgm:pt>
    <dgm:pt modelId="{DFCA9038-B915-4E86-9E47-BBF3A654C6AD}" type="pres">
      <dgm:prSet presAssocID="{03628ECF-3B96-4628-A563-14D86AB9B3B0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21B3D97C-1D73-436F-9613-FB3D23932C77}" type="pres">
      <dgm:prSet presAssocID="{03628ECF-3B96-4628-A563-14D86AB9B3B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D2E1214-DE2B-4A34-80F7-B3E8519BF931}" type="pres">
      <dgm:prSet presAssocID="{3FFE6621-CB5C-4435-9EE4-A901E6B725FE}" presName="root2" presStyleCnt="0"/>
      <dgm:spPr/>
    </dgm:pt>
    <dgm:pt modelId="{D03B4E85-FEAE-4CD7-93C2-17F7D3285AC9}" type="pres">
      <dgm:prSet presAssocID="{3FFE6621-CB5C-4435-9EE4-A901E6B725FE}" presName="LevelTwoTextNode" presStyleLbl="node2" presStyleIdx="2" presStyleCnt="4" custScaleX="788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70472B-471E-49B5-9F2B-4F8E68889306}" type="pres">
      <dgm:prSet presAssocID="{3FFE6621-CB5C-4435-9EE4-A901E6B725FE}" presName="level3hierChild" presStyleCnt="0"/>
      <dgm:spPr/>
    </dgm:pt>
    <dgm:pt modelId="{C45DD7BA-92CE-470A-A90C-CB95A9559BB6}" type="pres">
      <dgm:prSet presAssocID="{FCFC5FFF-B2DA-4F30-BEEA-8EA57F4BCEC3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E428093A-2370-42A9-8BD6-547BFBC33B07}" type="pres">
      <dgm:prSet presAssocID="{FCFC5FFF-B2DA-4F30-BEEA-8EA57F4BCEC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8FBE0A3-DE34-48C9-8C64-7FBFFBAC8938}" type="pres">
      <dgm:prSet presAssocID="{DB17196A-8FFC-4035-A2AF-4E4AB6CC9F44}" presName="root2" presStyleCnt="0"/>
      <dgm:spPr/>
    </dgm:pt>
    <dgm:pt modelId="{443C5C6B-92BC-4C3B-97FC-0ED1858A3D69}" type="pres">
      <dgm:prSet presAssocID="{DB17196A-8FFC-4035-A2AF-4E4AB6CC9F44}" presName="LevelTwoTextNode" presStyleLbl="node2" presStyleIdx="3" presStyleCnt="4" custScaleX="788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BB69CF-A170-4681-A66A-D470848B0E3B}" type="pres">
      <dgm:prSet presAssocID="{DB17196A-8FFC-4035-A2AF-4E4AB6CC9F44}" presName="level3hierChild" presStyleCnt="0"/>
      <dgm:spPr/>
    </dgm:pt>
  </dgm:ptLst>
  <dgm:cxnLst>
    <dgm:cxn modelId="{22A737E8-1F3A-47D8-B487-549DFA62B37F}" type="presOf" srcId="{DB17196A-8FFC-4035-A2AF-4E4AB6CC9F44}" destId="{443C5C6B-92BC-4C3B-97FC-0ED1858A3D69}" srcOrd="0" destOrd="0" presId="urn:microsoft.com/office/officeart/2008/layout/HorizontalMultiLevelHierarchy"/>
    <dgm:cxn modelId="{EE1CC1F7-BB11-4966-A6D6-25066B2F92B7}" srcId="{781978A1-AC59-44D7-B7C1-32FDF7F14A3F}" destId="{3FFE6621-CB5C-4435-9EE4-A901E6B725FE}" srcOrd="2" destOrd="0" parTransId="{03628ECF-3B96-4628-A563-14D86AB9B3B0}" sibTransId="{E249123C-6CE8-4A0E-AD88-31EBEE148AFC}"/>
    <dgm:cxn modelId="{E31C2469-B690-4226-BB58-46270B29A71F}" type="presOf" srcId="{73B4CFDD-C8C4-4B7A-B8B1-B7108F8A1B68}" destId="{1F19700D-3F53-4584-ADE1-ACED44BE8E8E}" srcOrd="1" destOrd="0" presId="urn:microsoft.com/office/officeart/2008/layout/HorizontalMultiLevelHierarchy"/>
    <dgm:cxn modelId="{8D4F3F2C-A522-4333-8502-D158FE5F721F}" type="presOf" srcId="{FCFC5FFF-B2DA-4F30-BEEA-8EA57F4BCEC3}" destId="{C45DD7BA-92CE-470A-A90C-CB95A9559BB6}" srcOrd="0" destOrd="0" presId="urn:microsoft.com/office/officeart/2008/layout/HorizontalMultiLevelHierarchy"/>
    <dgm:cxn modelId="{EA6BC5D6-0017-4606-BF51-EBB5AA12B920}" type="presOf" srcId="{8E5ECF06-E879-4A74-8B81-92A7456BCBD7}" destId="{2115404F-887C-4A27-86CA-A81A9415FDFE}" srcOrd="0" destOrd="0" presId="urn:microsoft.com/office/officeart/2008/layout/HorizontalMultiLevelHierarchy"/>
    <dgm:cxn modelId="{D58EF22B-E706-4A12-BF42-AB6A3DCD9A00}" type="presOf" srcId="{FCFC5FFF-B2DA-4F30-BEEA-8EA57F4BCEC3}" destId="{E428093A-2370-42A9-8BD6-547BFBC33B07}" srcOrd="1" destOrd="0" presId="urn:microsoft.com/office/officeart/2008/layout/HorizontalMultiLevelHierarchy"/>
    <dgm:cxn modelId="{F303925C-FA5F-4565-B4C6-A952468525E7}" type="presOf" srcId="{3FFE6621-CB5C-4435-9EE4-A901E6B725FE}" destId="{D03B4E85-FEAE-4CD7-93C2-17F7D3285AC9}" srcOrd="0" destOrd="0" presId="urn:microsoft.com/office/officeart/2008/layout/HorizontalMultiLevelHierarchy"/>
    <dgm:cxn modelId="{98B44AE9-4ECC-46F5-9195-6493EF2B6B69}" srcId="{781978A1-AC59-44D7-B7C1-32FDF7F14A3F}" destId="{ED7FDAE8-1F75-4FAC-81D1-E975E0BB889A}" srcOrd="0" destOrd="0" parTransId="{277DA22B-75AF-450D-8FC2-BA6212D97606}" sibTransId="{BFC47811-8B1E-4250-9325-3429EF0525E1}"/>
    <dgm:cxn modelId="{0424B3DE-26B7-4C82-9EE8-F6EA8BC8A9D8}" type="presOf" srcId="{03628ECF-3B96-4628-A563-14D86AB9B3B0}" destId="{DFCA9038-B915-4E86-9E47-BBF3A654C6AD}" srcOrd="0" destOrd="0" presId="urn:microsoft.com/office/officeart/2008/layout/HorizontalMultiLevelHierarchy"/>
    <dgm:cxn modelId="{B7FA20F9-6C99-409D-9E65-8C6436FC792E}" srcId="{8E5ECF06-E879-4A74-8B81-92A7456BCBD7}" destId="{781978A1-AC59-44D7-B7C1-32FDF7F14A3F}" srcOrd="0" destOrd="0" parTransId="{F1B4B227-70FD-410B-A7F0-5FABBF1F9591}" sibTransId="{AE220912-1DD9-4D31-B3DA-7AC3226BCC1E}"/>
    <dgm:cxn modelId="{F15BDBE1-390B-4F30-AD68-AD9D90C293CB}" type="presOf" srcId="{ED7FDAE8-1F75-4FAC-81D1-E975E0BB889A}" destId="{18E87C8C-258F-4A88-975B-C9CACC052553}" srcOrd="0" destOrd="0" presId="urn:microsoft.com/office/officeart/2008/layout/HorizontalMultiLevelHierarchy"/>
    <dgm:cxn modelId="{9F0A8A21-5B05-4638-9A16-5EF5BEDDF212}" type="presOf" srcId="{03628ECF-3B96-4628-A563-14D86AB9B3B0}" destId="{21B3D97C-1D73-436F-9613-FB3D23932C77}" srcOrd="1" destOrd="0" presId="urn:microsoft.com/office/officeart/2008/layout/HorizontalMultiLevelHierarchy"/>
    <dgm:cxn modelId="{4ADEA71F-AA6D-4E9A-A66D-EF350D411905}" srcId="{781978A1-AC59-44D7-B7C1-32FDF7F14A3F}" destId="{DB17196A-8FFC-4035-A2AF-4E4AB6CC9F44}" srcOrd="3" destOrd="0" parTransId="{FCFC5FFF-B2DA-4F30-BEEA-8EA57F4BCEC3}" sibTransId="{57B951D0-B29B-48C7-BE1E-5A916492C135}"/>
    <dgm:cxn modelId="{89D629E6-7FA9-4F32-BEEF-8F75D15EF231}" type="presOf" srcId="{5DF1C327-ABC0-47E0-A444-D02477453D7E}" destId="{725C0926-DB4E-4DF3-A840-CB38B7899206}" srcOrd="0" destOrd="0" presId="urn:microsoft.com/office/officeart/2008/layout/HorizontalMultiLevelHierarchy"/>
    <dgm:cxn modelId="{EC729459-3D38-43A1-A102-7D8C09BB2844}" srcId="{781978A1-AC59-44D7-B7C1-32FDF7F14A3F}" destId="{5DF1C327-ABC0-47E0-A444-D02477453D7E}" srcOrd="1" destOrd="0" parTransId="{73B4CFDD-C8C4-4B7A-B8B1-B7108F8A1B68}" sibTransId="{4279C23B-1E57-4EB6-A14B-C92C269F0F95}"/>
    <dgm:cxn modelId="{06AE6D53-01B0-4D74-85A0-C1A5DCBAD81E}" type="presOf" srcId="{781978A1-AC59-44D7-B7C1-32FDF7F14A3F}" destId="{991F2E58-D132-458A-AB09-DCE70BC55BC5}" srcOrd="0" destOrd="0" presId="urn:microsoft.com/office/officeart/2008/layout/HorizontalMultiLevelHierarchy"/>
    <dgm:cxn modelId="{831AD9D6-C773-41D9-8348-BCD231A29234}" type="presOf" srcId="{277DA22B-75AF-450D-8FC2-BA6212D97606}" destId="{775B47D3-BA74-4ED3-8592-7A956803198A}" srcOrd="1" destOrd="0" presId="urn:microsoft.com/office/officeart/2008/layout/HorizontalMultiLevelHierarchy"/>
    <dgm:cxn modelId="{4996296B-96F7-4E83-83C5-3803A75719C7}" type="presOf" srcId="{277DA22B-75AF-450D-8FC2-BA6212D97606}" destId="{3B19397B-EDEF-4A81-AF0F-8524F4252F79}" srcOrd="0" destOrd="0" presId="urn:microsoft.com/office/officeart/2008/layout/HorizontalMultiLevelHierarchy"/>
    <dgm:cxn modelId="{1F62457A-E1B3-4146-8C26-43656DCC4F45}" type="presOf" srcId="{73B4CFDD-C8C4-4B7A-B8B1-B7108F8A1B68}" destId="{DDC8B0D0-6F99-42A1-A034-94D0B60B840F}" srcOrd="0" destOrd="0" presId="urn:microsoft.com/office/officeart/2008/layout/HorizontalMultiLevelHierarchy"/>
    <dgm:cxn modelId="{DF18BEF3-0D80-4FB8-8483-E4EA0EAF7AEC}" type="presParOf" srcId="{2115404F-887C-4A27-86CA-A81A9415FDFE}" destId="{D998764E-5024-4E87-89BB-C70BA69A60A9}" srcOrd="0" destOrd="0" presId="urn:microsoft.com/office/officeart/2008/layout/HorizontalMultiLevelHierarchy"/>
    <dgm:cxn modelId="{9163F336-EB1A-49D7-B4D8-1F3E63C02E02}" type="presParOf" srcId="{D998764E-5024-4E87-89BB-C70BA69A60A9}" destId="{991F2E58-D132-458A-AB09-DCE70BC55BC5}" srcOrd="0" destOrd="0" presId="urn:microsoft.com/office/officeart/2008/layout/HorizontalMultiLevelHierarchy"/>
    <dgm:cxn modelId="{43993A88-C54D-4949-9BB4-723B74462DFC}" type="presParOf" srcId="{D998764E-5024-4E87-89BB-C70BA69A60A9}" destId="{E2935C8B-C3DE-4B17-B4BB-7DAE222FC3D8}" srcOrd="1" destOrd="0" presId="urn:microsoft.com/office/officeart/2008/layout/HorizontalMultiLevelHierarchy"/>
    <dgm:cxn modelId="{3C575F4C-551C-479E-AF62-082BAAB8633C}" type="presParOf" srcId="{E2935C8B-C3DE-4B17-B4BB-7DAE222FC3D8}" destId="{3B19397B-EDEF-4A81-AF0F-8524F4252F79}" srcOrd="0" destOrd="0" presId="urn:microsoft.com/office/officeart/2008/layout/HorizontalMultiLevelHierarchy"/>
    <dgm:cxn modelId="{01ACB3DA-6408-4961-8C40-253782A6C0FE}" type="presParOf" srcId="{3B19397B-EDEF-4A81-AF0F-8524F4252F79}" destId="{775B47D3-BA74-4ED3-8592-7A956803198A}" srcOrd="0" destOrd="0" presId="urn:microsoft.com/office/officeart/2008/layout/HorizontalMultiLevelHierarchy"/>
    <dgm:cxn modelId="{C4F986F7-3DC4-4982-8AE2-5C23F6E28B08}" type="presParOf" srcId="{E2935C8B-C3DE-4B17-B4BB-7DAE222FC3D8}" destId="{99EE484C-62CE-49CA-8BAF-28B8059EA10F}" srcOrd="1" destOrd="0" presId="urn:microsoft.com/office/officeart/2008/layout/HorizontalMultiLevelHierarchy"/>
    <dgm:cxn modelId="{B2CFE032-C32D-419B-829B-DFF72C6B3B84}" type="presParOf" srcId="{99EE484C-62CE-49CA-8BAF-28B8059EA10F}" destId="{18E87C8C-258F-4A88-975B-C9CACC052553}" srcOrd="0" destOrd="0" presId="urn:microsoft.com/office/officeart/2008/layout/HorizontalMultiLevelHierarchy"/>
    <dgm:cxn modelId="{F3D46484-D9C4-4CE8-B685-2599C1BB34D2}" type="presParOf" srcId="{99EE484C-62CE-49CA-8BAF-28B8059EA10F}" destId="{C6D76391-A814-4B87-A4BF-875189315913}" srcOrd="1" destOrd="0" presId="urn:microsoft.com/office/officeart/2008/layout/HorizontalMultiLevelHierarchy"/>
    <dgm:cxn modelId="{DFDF0D87-F1EC-4117-B214-7CF95D5E75F5}" type="presParOf" srcId="{E2935C8B-C3DE-4B17-B4BB-7DAE222FC3D8}" destId="{DDC8B0D0-6F99-42A1-A034-94D0B60B840F}" srcOrd="2" destOrd="0" presId="urn:microsoft.com/office/officeart/2008/layout/HorizontalMultiLevelHierarchy"/>
    <dgm:cxn modelId="{EC43257E-67E1-496C-983F-75A90E5CEE71}" type="presParOf" srcId="{DDC8B0D0-6F99-42A1-A034-94D0B60B840F}" destId="{1F19700D-3F53-4584-ADE1-ACED44BE8E8E}" srcOrd="0" destOrd="0" presId="urn:microsoft.com/office/officeart/2008/layout/HorizontalMultiLevelHierarchy"/>
    <dgm:cxn modelId="{8F8C344C-C266-478E-B837-7EB575FF0CF8}" type="presParOf" srcId="{E2935C8B-C3DE-4B17-B4BB-7DAE222FC3D8}" destId="{AA6AD9B9-4C5B-4EA4-B9BC-113CEA35375F}" srcOrd="3" destOrd="0" presId="urn:microsoft.com/office/officeart/2008/layout/HorizontalMultiLevelHierarchy"/>
    <dgm:cxn modelId="{7A9FF2F5-035E-43A9-9AD3-E0CCE62E7D08}" type="presParOf" srcId="{AA6AD9B9-4C5B-4EA4-B9BC-113CEA35375F}" destId="{725C0926-DB4E-4DF3-A840-CB38B7899206}" srcOrd="0" destOrd="0" presId="urn:microsoft.com/office/officeart/2008/layout/HorizontalMultiLevelHierarchy"/>
    <dgm:cxn modelId="{4313B2DD-42C3-46A4-869E-0CCDEBA86B46}" type="presParOf" srcId="{AA6AD9B9-4C5B-4EA4-B9BC-113CEA35375F}" destId="{CCD30CA5-8E9B-4F78-ABE5-F3559CE0AFF6}" srcOrd="1" destOrd="0" presId="urn:microsoft.com/office/officeart/2008/layout/HorizontalMultiLevelHierarchy"/>
    <dgm:cxn modelId="{50B930FC-8A4A-489D-833C-E3F782A978D2}" type="presParOf" srcId="{E2935C8B-C3DE-4B17-B4BB-7DAE222FC3D8}" destId="{DFCA9038-B915-4E86-9E47-BBF3A654C6AD}" srcOrd="4" destOrd="0" presId="urn:microsoft.com/office/officeart/2008/layout/HorizontalMultiLevelHierarchy"/>
    <dgm:cxn modelId="{08EADA72-E9D5-4C50-AB92-87CE3D9BE730}" type="presParOf" srcId="{DFCA9038-B915-4E86-9E47-BBF3A654C6AD}" destId="{21B3D97C-1D73-436F-9613-FB3D23932C77}" srcOrd="0" destOrd="0" presId="urn:microsoft.com/office/officeart/2008/layout/HorizontalMultiLevelHierarchy"/>
    <dgm:cxn modelId="{142FB3F4-4BAB-468A-B21F-D7FE7441E8E4}" type="presParOf" srcId="{E2935C8B-C3DE-4B17-B4BB-7DAE222FC3D8}" destId="{BD2E1214-DE2B-4A34-80F7-B3E8519BF931}" srcOrd="5" destOrd="0" presId="urn:microsoft.com/office/officeart/2008/layout/HorizontalMultiLevelHierarchy"/>
    <dgm:cxn modelId="{7CA15B60-C17C-4388-BDF7-5244D21BA66B}" type="presParOf" srcId="{BD2E1214-DE2B-4A34-80F7-B3E8519BF931}" destId="{D03B4E85-FEAE-4CD7-93C2-17F7D3285AC9}" srcOrd="0" destOrd="0" presId="urn:microsoft.com/office/officeart/2008/layout/HorizontalMultiLevelHierarchy"/>
    <dgm:cxn modelId="{5AFDC8C1-1186-4524-A967-E32241DFF547}" type="presParOf" srcId="{BD2E1214-DE2B-4A34-80F7-B3E8519BF931}" destId="{AF70472B-471E-49B5-9F2B-4F8E68889306}" srcOrd="1" destOrd="0" presId="urn:microsoft.com/office/officeart/2008/layout/HorizontalMultiLevelHierarchy"/>
    <dgm:cxn modelId="{5471B1AF-82E3-4596-92E8-0AD8FBA38193}" type="presParOf" srcId="{E2935C8B-C3DE-4B17-B4BB-7DAE222FC3D8}" destId="{C45DD7BA-92CE-470A-A90C-CB95A9559BB6}" srcOrd="6" destOrd="0" presId="urn:microsoft.com/office/officeart/2008/layout/HorizontalMultiLevelHierarchy"/>
    <dgm:cxn modelId="{1D058A6C-A2F4-4339-B6ED-CAE9F5CB4179}" type="presParOf" srcId="{C45DD7BA-92CE-470A-A90C-CB95A9559BB6}" destId="{E428093A-2370-42A9-8BD6-547BFBC33B07}" srcOrd="0" destOrd="0" presId="urn:microsoft.com/office/officeart/2008/layout/HorizontalMultiLevelHierarchy"/>
    <dgm:cxn modelId="{125D3AF7-51E8-494E-8527-445E56E5BAF8}" type="presParOf" srcId="{E2935C8B-C3DE-4B17-B4BB-7DAE222FC3D8}" destId="{08FBE0A3-DE34-48C9-8C64-7FBFFBAC8938}" srcOrd="7" destOrd="0" presId="urn:microsoft.com/office/officeart/2008/layout/HorizontalMultiLevelHierarchy"/>
    <dgm:cxn modelId="{E7DA33CB-BCB9-43D4-AB6A-76F96EB60178}" type="presParOf" srcId="{08FBE0A3-DE34-48C9-8C64-7FBFFBAC8938}" destId="{443C5C6B-92BC-4C3B-97FC-0ED1858A3D69}" srcOrd="0" destOrd="0" presId="urn:microsoft.com/office/officeart/2008/layout/HorizontalMultiLevelHierarchy"/>
    <dgm:cxn modelId="{C4486CA3-77FD-4508-95F3-60F4A069BF0C}" type="presParOf" srcId="{08FBE0A3-DE34-48C9-8C64-7FBFFBAC8938}" destId="{0FBB69CF-A170-4681-A66A-D470848B0E3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DD7BA-92CE-470A-A90C-CB95A9559BB6}">
      <dsp:nvSpPr>
        <dsp:cNvPr id="0" name=""/>
        <dsp:cNvSpPr/>
      </dsp:nvSpPr>
      <dsp:spPr>
        <a:xfrm>
          <a:off x="3909121" y="3652913"/>
          <a:ext cx="1386217" cy="2219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3108" y="0"/>
              </a:lnTo>
              <a:lnTo>
                <a:pt x="693108" y="2219248"/>
              </a:lnTo>
              <a:lnTo>
                <a:pt x="1386217" y="2219248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536815" y="4697122"/>
        <a:ext cx="130830" cy="130830"/>
      </dsp:txXfrm>
    </dsp:sp>
    <dsp:sp modelId="{DFCA9038-B915-4E86-9E47-BBF3A654C6AD}">
      <dsp:nvSpPr>
        <dsp:cNvPr id="0" name=""/>
        <dsp:cNvSpPr/>
      </dsp:nvSpPr>
      <dsp:spPr>
        <a:xfrm>
          <a:off x="3909121" y="3652913"/>
          <a:ext cx="1386217" cy="590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3108" y="0"/>
              </a:lnTo>
              <a:lnTo>
                <a:pt x="693108" y="590473"/>
              </a:lnTo>
              <a:lnTo>
                <a:pt x="1386217" y="590473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564562" y="3910482"/>
        <a:ext cx="75336" cy="75336"/>
      </dsp:txXfrm>
    </dsp:sp>
    <dsp:sp modelId="{DDC8B0D0-6F99-42A1-A034-94D0B60B840F}">
      <dsp:nvSpPr>
        <dsp:cNvPr id="0" name=""/>
        <dsp:cNvSpPr/>
      </dsp:nvSpPr>
      <dsp:spPr>
        <a:xfrm>
          <a:off x="3909121" y="2614612"/>
          <a:ext cx="1386217" cy="1038301"/>
        </a:xfrm>
        <a:custGeom>
          <a:avLst/>
          <a:gdLst/>
          <a:ahLst/>
          <a:cxnLst/>
          <a:rect l="0" t="0" r="0" b="0"/>
          <a:pathLst>
            <a:path>
              <a:moveTo>
                <a:pt x="0" y="1038301"/>
              </a:moveTo>
              <a:lnTo>
                <a:pt x="693108" y="1038301"/>
              </a:lnTo>
              <a:lnTo>
                <a:pt x="693108" y="0"/>
              </a:lnTo>
              <a:lnTo>
                <a:pt x="1386217" y="0"/>
              </a:lnTo>
            </a:path>
          </a:pathLst>
        </a:custGeom>
        <a:noFill/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558931" y="3090464"/>
        <a:ext cx="86597" cy="86597"/>
      </dsp:txXfrm>
    </dsp:sp>
    <dsp:sp modelId="{3B19397B-EDEF-4A81-AF0F-8524F4252F79}">
      <dsp:nvSpPr>
        <dsp:cNvPr id="0" name=""/>
        <dsp:cNvSpPr/>
      </dsp:nvSpPr>
      <dsp:spPr>
        <a:xfrm>
          <a:off x="3909121" y="985837"/>
          <a:ext cx="1386217" cy="2667076"/>
        </a:xfrm>
        <a:custGeom>
          <a:avLst/>
          <a:gdLst/>
          <a:ahLst/>
          <a:cxnLst/>
          <a:rect l="0" t="0" r="0" b="0"/>
          <a:pathLst>
            <a:path>
              <a:moveTo>
                <a:pt x="0" y="2667076"/>
              </a:moveTo>
              <a:lnTo>
                <a:pt x="693108" y="2667076"/>
              </a:lnTo>
              <a:lnTo>
                <a:pt x="693108" y="0"/>
              </a:lnTo>
              <a:lnTo>
                <a:pt x="1386217" y="0"/>
              </a:lnTo>
            </a:path>
          </a:pathLst>
        </a:custGeom>
        <a:noFill/>
        <a:ln w="57150" cap="flat" cmpd="sng" algn="ctr">
          <a:solidFill>
            <a:schemeClr val="dk1">
              <a:shade val="60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527085" y="2244230"/>
        <a:ext cx="150290" cy="150290"/>
      </dsp:txXfrm>
    </dsp:sp>
    <dsp:sp modelId="{991F2E58-D132-458A-AB09-DCE70BC55BC5}">
      <dsp:nvSpPr>
        <dsp:cNvPr id="0" name=""/>
        <dsp:cNvSpPr/>
      </dsp:nvSpPr>
      <dsp:spPr>
        <a:xfrm>
          <a:off x="483068" y="1963717"/>
          <a:ext cx="3473714" cy="3378392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  <a:scene3d>
            <a:camera prst="perspectiveHeroicExtremeRightFacing"/>
            <a:lightRig rig="threePt" dir="t"/>
          </a:scene3d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300" b="1" kern="1200" spc="50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প্রধান চার</a:t>
          </a:r>
          <a:r>
            <a:rPr lang="en-US" sz="6300" b="1" kern="1200" spc="50" dirty="0" err="1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জন</a:t>
          </a:r>
          <a:r>
            <a:rPr lang="bn-IN" sz="6300" b="1" kern="1200" spc="50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6300" b="1" kern="1200" spc="50" dirty="0" err="1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ফেরেশতার</a:t>
          </a:r>
          <a:r>
            <a:rPr lang="en-US" sz="6300" b="1" kern="1200" spc="50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6300" b="1" kern="1200" spc="50" dirty="0" err="1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নাম</a:t>
          </a:r>
          <a:r>
            <a:rPr lang="en-US" sz="6300" b="1" kern="1200" spc="50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6300" b="1" kern="1200" spc="50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rPr>
            <a:t>......</a:t>
          </a:r>
          <a:endParaRPr lang="en-US" sz="6300" kern="1200" dirty="0"/>
        </a:p>
      </dsp:txBody>
      <dsp:txXfrm>
        <a:off x="483068" y="1963717"/>
        <a:ext cx="3473714" cy="3378392"/>
      </dsp:txXfrm>
    </dsp:sp>
    <dsp:sp modelId="{18E87C8C-258F-4A88-975B-C9CACC052553}">
      <dsp:nvSpPr>
        <dsp:cNvPr id="0" name=""/>
        <dsp:cNvSpPr/>
      </dsp:nvSpPr>
      <dsp:spPr>
        <a:xfrm>
          <a:off x="5295339" y="334327"/>
          <a:ext cx="3280564" cy="1303020"/>
        </a:xfrm>
        <a:prstGeom prst="rec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sz="4600" b="1" kern="1200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600" b="1" kern="1200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জিবরাইল</a:t>
          </a:r>
          <a:r>
            <a:rPr lang="en-US" sz="4600" b="1" kern="1200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4600" b="1" kern="1200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আঃ</a:t>
          </a:r>
          <a:r>
            <a:rPr lang="en-US" sz="4600" b="1" kern="1200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sz="4600" b="1" kern="1200" cap="none" spc="0" dirty="0">
            <a:ln/>
            <a:solidFill>
              <a:schemeClr val="accent2">
                <a:lumMod val="75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95339" y="334327"/>
        <a:ext cx="3280564" cy="1303020"/>
      </dsp:txXfrm>
    </dsp:sp>
    <dsp:sp modelId="{725C0926-DB4E-4DF3-A840-CB38B7899206}">
      <dsp:nvSpPr>
        <dsp:cNvPr id="0" name=""/>
        <dsp:cNvSpPr/>
      </dsp:nvSpPr>
      <dsp:spPr>
        <a:xfrm>
          <a:off x="5295339" y="1963102"/>
          <a:ext cx="3370487" cy="130302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sz="4600" b="1" kern="1200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600" b="1" kern="1200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মিকাইল</a:t>
          </a:r>
          <a:r>
            <a:rPr lang="en-US" sz="4600" b="1" kern="1200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4600" b="1" kern="1200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আঃ</a:t>
          </a:r>
          <a:r>
            <a:rPr lang="en-US" sz="4600" b="1" kern="1200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sz="4600" b="1" kern="1200" cap="none" spc="0" dirty="0">
            <a:ln/>
            <a:solidFill>
              <a:schemeClr val="accent2">
                <a:lumMod val="75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95339" y="1963102"/>
        <a:ext cx="3370487" cy="1303020"/>
      </dsp:txXfrm>
    </dsp:sp>
    <dsp:sp modelId="{D03B4E85-FEAE-4CD7-93C2-17F7D3285AC9}">
      <dsp:nvSpPr>
        <dsp:cNvPr id="0" name=""/>
        <dsp:cNvSpPr/>
      </dsp:nvSpPr>
      <dsp:spPr>
        <a:xfrm>
          <a:off x="5295339" y="3591877"/>
          <a:ext cx="3370487" cy="130302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sz="4600" b="1" kern="1200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600" b="1" kern="1200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আযরাইল</a:t>
          </a:r>
          <a:r>
            <a:rPr lang="en-US" sz="4600" b="1" kern="1200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 (</a:t>
          </a:r>
          <a:r>
            <a:rPr lang="en-US" sz="4600" b="1" kern="1200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আঃ</a:t>
          </a:r>
          <a:r>
            <a:rPr lang="en-US" sz="4600" b="1" kern="1200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sz="4600" b="1" kern="1200" cap="none" spc="0" dirty="0">
            <a:ln/>
            <a:solidFill>
              <a:schemeClr val="accent2">
                <a:lumMod val="75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95339" y="3591877"/>
        <a:ext cx="3370487" cy="1303020"/>
      </dsp:txXfrm>
    </dsp:sp>
    <dsp:sp modelId="{443C5C6B-92BC-4C3B-97FC-0ED1858A3D69}">
      <dsp:nvSpPr>
        <dsp:cNvPr id="0" name=""/>
        <dsp:cNvSpPr/>
      </dsp:nvSpPr>
      <dsp:spPr>
        <a:xfrm>
          <a:off x="5295339" y="5220652"/>
          <a:ext cx="3370487" cy="1303020"/>
        </a:xfrm>
        <a:prstGeom prst="rect">
          <a:avLst/>
        </a:prstGeom>
        <a:solidFill>
          <a:schemeClr val="bg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b="1" kern="1200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sz="4600" b="1" kern="1200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600" b="1" kern="1200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ইসরাফিল</a:t>
          </a:r>
          <a:r>
            <a:rPr lang="en-US" sz="4600" b="1" kern="1200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 (</a:t>
          </a:r>
          <a:r>
            <a:rPr lang="en-US" sz="4600" b="1" kern="1200" cap="none" spc="0" dirty="0" err="1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আঃ</a:t>
          </a:r>
          <a:r>
            <a:rPr lang="en-US" sz="4600" b="1" kern="1200" cap="none" spc="0" dirty="0" smtClean="0">
              <a:ln/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sz="4600" b="1" kern="1200" cap="none" spc="0" dirty="0">
            <a:ln/>
            <a:solidFill>
              <a:schemeClr val="accent2">
                <a:lumMod val="75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95339" y="5220652"/>
        <a:ext cx="3370487" cy="1303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2A2F3-3FCB-4E57-BCFD-640D9CB5D517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96F4E-3FFC-4143-B376-C9CFB6857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19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D8A7A-B8D5-4879-AABB-19B1FD65DC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2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4668F-7C47-4528-849A-E202176885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45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3424-CEF1-4121-8CEB-A628ACE9E7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33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E779B-91D4-4A55-B7D5-9DC260EC70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5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A265-C221-4B5E-AEFD-846C466C50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70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FA265-C221-4B5E-AEFD-846C466C50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4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FEAE-DDAE-4F20-9670-BE12DE665C4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5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FEAE-DDAE-4F20-9670-BE12DE665C4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7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FEAE-DDAE-4F20-9670-BE12DE665C4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6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FEAE-DDAE-4F20-9670-BE12DE665C4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3695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FEAE-DDAE-4F20-9670-BE12DE665C4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24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FEAE-DDAE-4F20-9670-BE12DE665C4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33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FEAE-DDAE-4F20-9670-BE12DE665C4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62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FEAE-DDAE-4F20-9670-BE12DE665C4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56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FEAE-DDAE-4F20-9670-BE12DE665C4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6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FEAE-DDAE-4F20-9670-BE12DE665C4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0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FEAE-DDAE-4F20-9670-BE12DE665C4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8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FEAE-DDAE-4F20-9670-BE12DE665C4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FEAE-DDAE-4F20-9670-BE12DE665C4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7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FEAE-DDAE-4F20-9670-BE12DE665C4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9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FEAE-DDAE-4F20-9670-BE12DE665C4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FEAE-DDAE-4F20-9670-BE12DE665C4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2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2FEAE-DDAE-4F20-9670-BE12DE665C4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9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B02FEAE-DDAE-4F20-9670-BE12DE665C4E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504CAB5-AFD2-46F1-BCF0-88BF49C4E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7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0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2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</a:t>
            </a:fld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618838" y="918800"/>
            <a:ext cx="10963561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 সম্মানিত শিক্ষকমণ্ডলীর জন্য, বিধায় স্লাইডটি হাইড করে রাখা হয়েছে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।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839" y="2772354"/>
            <a:ext cx="10963561" cy="34778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slide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মণ্ডলী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শিক্ষকমণ্ডলী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প্রয়োজনবোধে তার নিজস্ব কৌশল প্রয়োগ করতে পারবেন । </a:t>
            </a:r>
            <a:endParaRPr lang="en-US" sz="4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344400" cy="7024255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6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116122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16" y="-26416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46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1123326" y="4214867"/>
            <a:ext cx="6202002" cy="2549054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 আল্লাহ  তায়লা ফেরেশতাগণকে বিভিন্ন কাজে নিয়োজিত রেখেছেন ।</a:t>
            </a:r>
            <a:endParaRPr lang="bn-BD" sz="53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98" y="144607"/>
            <a:ext cx="3645608" cy="2948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Snip Diagonal Corner Rectangle 14"/>
          <p:cNvSpPr/>
          <p:nvPr/>
        </p:nvSpPr>
        <p:spPr>
          <a:xfrm>
            <a:off x="5619299" y="182585"/>
            <a:ext cx="3969858" cy="2683240"/>
          </a:xfrm>
          <a:prstGeom prst="snip2Diag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5068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ফেরেশতা</a:t>
            </a:r>
            <a:endParaRPr lang="en-US" sz="6000" b="1" dirty="0">
              <a:ln/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741" y="3844704"/>
            <a:ext cx="3000375" cy="2694199"/>
          </a:xfrm>
          <a:prstGeom prst="roundRect">
            <a:avLst>
              <a:gd name="adj" fmla="val 1860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urved Left Arrow 3"/>
          <p:cNvSpPr/>
          <p:nvPr/>
        </p:nvSpPr>
        <p:spPr>
          <a:xfrm rot="19342115">
            <a:off x="10035303" y="873451"/>
            <a:ext cx="1792831" cy="3134369"/>
          </a:xfrm>
          <a:prstGeom prst="curvedLeftArrow">
            <a:avLst>
              <a:gd name="adj1" fmla="val 25000"/>
              <a:gd name="adj2" fmla="val 50000"/>
              <a:gd name="adj3" fmla="val 232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390106" y="1146621"/>
            <a:ext cx="1229193" cy="94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116122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389" y="-116122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46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712162" y="3968607"/>
            <a:ext cx="7580124" cy="2549054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ফেরেশতাগণ সব সময় </a:t>
            </a:r>
            <a:r>
              <a:rPr lang="bn-IN" sz="53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 </a:t>
            </a:r>
            <a:r>
              <a:rPr lang="bn-IN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 তায়লার  আদেশ মেনে চলেন ।কখনো তাঁর অবাধ্য হন না ।</a:t>
            </a:r>
            <a:endParaRPr lang="bn-BD" sz="53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04" y="846202"/>
            <a:ext cx="3645608" cy="2948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Snip Diagonal Corner Rectangle 14"/>
          <p:cNvSpPr/>
          <p:nvPr/>
        </p:nvSpPr>
        <p:spPr>
          <a:xfrm>
            <a:off x="800655" y="419447"/>
            <a:ext cx="3411991" cy="2683240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50680"/>
              </a:avLst>
            </a:prstTxWarp>
            <a:noAutofit/>
            <a:scene3d>
              <a:camera prst="isometricOffAxis1Righ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ফেরেশতা</a:t>
            </a:r>
            <a:endParaRPr lang="en-US" sz="6000" b="1" dirty="0">
              <a:ln/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36873" y="2904210"/>
            <a:ext cx="2983042" cy="29396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8000" b="1" spc="5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অবাধ্য হন না </a:t>
            </a:r>
            <a:endParaRPr lang="en-US" sz="8000" dirty="0"/>
          </a:p>
        </p:txBody>
      </p:sp>
      <p:sp>
        <p:nvSpPr>
          <p:cNvPr id="4" name="Multiply 3"/>
          <p:cNvSpPr/>
          <p:nvPr/>
        </p:nvSpPr>
        <p:spPr>
          <a:xfrm>
            <a:off x="8567738" y="2560219"/>
            <a:ext cx="2623279" cy="3627620"/>
          </a:xfrm>
          <a:prstGeom prst="mathMultiply">
            <a:avLst>
              <a:gd name="adj1" fmla="val 115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rved Left Arrow 5"/>
          <p:cNvSpPr/>
          <p:nvPr/>
        </p:nvSpPr>
        <p:spPr>
          <a:xfrm rot="16423607">
            <a:off x="4992039" y="-1056483"/>
            <a:ext cx="1343591" cy="3445422"/>
          </a:xfrm>
          <a:prstGeom prst="curvedLeftArrow">
            <a:avLst>
              <a:gd name="adj1" fmla="val 25000"/>
              <a:gd name="adj2" fmla="val 7190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 rot="17596254">
            <a:off x="9456600" y="24511"/>
            <a:ext cx="1343591" cy="3445422"/>
          </a:xfrm>
          <a:prstGeom prst="curvedLeftArrow">
            <a:avLst>
              <a:gd name="adj1" fmla="val 25000"/>
              <a:gd name="adj2" fmla="val 7190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5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4" grpId="0" animBg="1"/>
      <p:bldP spid="6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1656" y="5108100"/>
            <a:ext cx="5284786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ফেরেশতার পরিচয় লিখ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23842" y="2826939"/>
            <a:ext cx="6262259" cy="152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92007" y="2583840"/>
            <a:ext cx="6248400" cy="1528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1" y="5815986"/>
            <a:ext cx="10607883" cy="1419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57094" y="-345626"/>
            <a:ext cx="12002038" cy="1419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09" y="1618596"/>
            <a:ext cx="3747359" cy="34592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24-Point Star 9"/>
          <p:cNvSpPr/>
          <p:nvPr/>
        </p:nvSpPr>
        <p:spPr>
          <a:xfrm>
            <a:off x="8224130" y="2867227"/>
            <a:ext cx="2422118" cy="2424992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8224130" y="1262516"/>
            <a:ext cx="2137192" cy="13116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72757" y="708346"/>
            <a:ext cx="3913909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0"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6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73" y="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636" y="-12986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236" y="562529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72" y="5482354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23301971"/>
              </p:ext>
            </p:extLst>
          </p:nvPr>
        </p:nvGraphicFramePr>
        <p:xfrm>
          <a:off x="469338" y="377405"/>
          <a:ext cx="10434271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05053275"/>
              </p:ext>
            </p:extLst>
          </p:nvPr>
        </p:nvGraphicFramePr>
        <p:xfrm>
          <a:off x="-569003" y="0"/>
          <a:ext cx="972799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764" y="-54683"/>
            <a:ext cx="3057872" cy="1561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57" y="1338823"/>
            <a:ext cx="3126318" cy="1714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918" y="5026619"/>
            <a:ext cx="3126318" cy="1826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824" y="3095400"/>
            <a:ext cx="3126444" cy="1984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562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73" y="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636" y="-12986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236" y="562529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72" y="5482354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958589" y="0"/>
            <a:ext cx="10256334" cy="104939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bn-IN" sz="40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IN" sz="40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চারজন   ফেরেশতার নাম ও কাজ  </a:t>
            </a:r>
            <a:endParaRPr lang="en-US" sz="4000" b="1" dirty="0">
              <a:ln/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1269" y="1887588"/>
            <a:ext cx="6283654" cy="1545159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just"/>
            <a:r>
              <a:rPr lang="bn-IN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1.আল্লাহর হুকুম আহকাম</a:t>
            </a:r>
          </a:p>
          <a:p>
            <a:pPr algn="just"/>
            <a:r>
              <a:rPr lang="bn-IN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নবি-রাসুলগণের নিকট পৌছান । </a:t>
            </a:r>
            <a:endParaRPr lang="bn-BD" sz="40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3859" y="4695842"/>
            <a:ext cx="7028851" cy="1573023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just"/>
            <a:r>
              <a:rPr lang="bn-IN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২.আল্লাহর আদেশে সকল জীবের </a:t>
            </a:r>
          </a:p>
          <a:p>
            <a:pPr algn="just"/>
            <a:r>
              <a:rPr lang="bn-IN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রিজিক বন্টন করে থাকেন ।</a:t>
            </a:r>
            <a:endParaRPr lang="bn-BD" sz="40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" pitchFamily="2" charset="2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9" y="1115529"/>
            <a:ext cx="3541429" cy="26919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1" y="4168865"/>
            <a:ext cx="3441143" cy="26269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276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73" y="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636" y="-12986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236" y="562529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72" y="5482354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338700" y="705394"/>
            <a:ext cx="7062936" cy="1747381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just"/>
            <a:r>
              <a:rPr lang="bn-IN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3.</a:t>
            </a:r>
            <a:r>
              <a:rPr lang="bn-IN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bn-IN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আল্লাহর </a:t>
            </a:r>
            <a:r>
              <a:rPr lang="bn-IN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আদেশে সকল </a:t>
            </a:r>
            <a:r>
              <a:rPr lang="bn-IN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জীবের</a:t>
            </a:r>
          </a:p>
          <a:p>
            <a:pPr algn="just"/>
            <a:r>
              <a:rPr lang="bn-IN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 রুহ কবজ করেন । </a:t>
            </a:r>
            <a:endParaRPr lang="bn-IN" sz="40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1148" y="3871204"/>
            <a:ext cx="7713392" cy="2665059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just"/>
            <a:r>
              <a:rPr lang="bn-IN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4.সিংগা মুখে আল্লাহর হুকুমের অপেক্ষা </a:t>
            </a:r>
            <a:r>
              <a:rPr lang="bn-IN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আছেন । আল্লাহর </a:t>
            </a:r>
            <a:endParaRPr lang="bn-IN" sz="4000" b="1" spc="50" dirty="0" smtClean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" pitchFamily="2" charset="2"/>
            </a:endParaRPr>
          </a:p>
          <a:p>
            <a:pPr algn="just"/>
            <a:r>
              <a:rPr lang="bn-IN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আদেশেতিনি সিংগাই ফুঁ দিলে কিয়ামত শুরু হবে  </a:t>
            </a:r>
            <a:r>
              <a:rPr lang="bn-BD" sz="40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। </a:t>
            </a:r>
            <a:endParaRPr lang="bn-BD" sz="40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  <a:sym typeface="Wingdings" pitchFamily="2" charset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76" y="176865"/>
            <a:ext cx="3358224" cy="29379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77" y="3685334"/>
            <a:ext cx="3110575" cy="30368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59448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5138" y="848560"/>
            <a:ext cx="2895600" cy="76944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44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4321" y="4453166"/>
            <a:ext cx="5776214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bn-IN" sz="40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চারজন ফেরেশতার নাম ও কাজ কি ? লিখ ।</a:t>
            </a:r>
            <a:endParaRPr lang="en-US" sz="4000" b="1" dirty="0">
              <a:ln/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84984" y="2534835"/>
            <a:ext cx="6419371" cy="152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29547" y="2534836"/>
            <a:ext cx="6016546" cy="1528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7" y="5493553"/>
            <a:ext cx="11069783" cy="1419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5125" y="-210956"/>
            <a:ext cx="11014365" cy="1419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27" y="1681274"/>
            <a:ext cx="5188477" cy="2860723"/>
          </a:xfrm>
          <a:prstGeom prst="rect">
            <a:avLst/>
          </a:prstGeom>
        </p:spPr>
      </p:pic>
      <p:sp>
        <p:nvSpPr>
          <p:cNvPr id="10" name="24-Point Star 9"/>
          <p:cNvSpPr/>
          <p:nvPr/>
        </p:nvSpPr>
        <p:spPr>
          <a:xfrm>
            <a:off x="8224130" y="3240670"/>
            <a:ext cx="2422118" cy="2424992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979455" y="1149007"/>
            <a:ext cx="2137192" cy="13116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9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2576" y="2117982"/>
            <a:ext cx="8052601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6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ফেরেশতা কি শব্দ ? 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6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ফেরেশতা কিসের তৈরী ?  </a:t>
            </a:r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6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ফেরেশতার সংখ্যা কত ?</a:t>
            </a:r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জিবরাইল</a:t>
            </a:r>
            <a:r>
              <a:rPr lang="en-US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কাজ কি ?</a:t>
            </a:r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ইসরাফিল</a:t>
            </a:r>
            <a:r>
              <a:rPr lang="en-US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sz="36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কাজ কি ?</a:t>
            </a:r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en-US" sz="3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en-US" sz="3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7471" y="1213828"/>
            <a:ext cx="1641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0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09277" y="2653793"/>
            <a:ext cx="4762500" cy="1790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3451" y="5233736"/>
            <a:ext cx="11454063" cy="17485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774639" y="2552059"/>
            <a:ext cx="5481563" cy="21196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12235" y="-40503"/>
            <a:ext cx="11454063" cy="155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1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59" y="978369"/>
            <a:ext cx="7495082" cy="3293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973772" y="183891"/>
            <a:ext cx="3381055" cy="794478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bn-BD" sz="66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2180" y="3957874"/>
            <a:ext cx="9781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প্রধান চারজন </a:t>
            </a:r>
            <a:r>
              <a:rPr lang="bn-IN" sz="48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ফেরেশতার </a:t>
            </a:r>
            <a:r>
              <a:rPr lang="bn-IN" sz="4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নাম ও কাজ </a:t>
            </a:r>
            <a:r>
              <a:rPr lang="bn-IN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 ? </a:t>
            </a:r>
            <a:endParaRPr lang="en-US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21510" y="2416479"/>
            <a:ext cx="6966284" cy="1916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35416" y="2627646"/>
            <a:ext cx="6966284" cy="1916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72" y="5182428"/>
            <a:ext cx="10214217" cy="19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0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5838" cy="6968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2572" y="262841"/>
            <a:ext cx="4090555" cy="2707034"/>
          </a:xfrm>
          <a:prstGeom prst="downArrowCallout">
            <a:avLst>
              <a:gd name="adj1" fmla="val 16250"/>
              <a:gd name="adj2" fmla="val 29375"/>
              <a:gd name="adj3" fmla="val 16875"/>
              <a:gd name="adj4" fmla="val 6497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CascadeUp">
              <a:avLst>
                <a:gd name="adj" fmla="val 100000"/>
              </a:avLst>
            </a:prstTxWarp>
            <a:spAutoFit/>
          </a:bodyPr>
          <a:lstStyle/>
          <a:p>
            <a:pPr algn="ctr"/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নীতিবাক্য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-55419"/>
            <a:ext cx="12415838" cy="7024255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810" y="2864944"/>
            <a:ext cx="9781309" cy="1754326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ফেরেশতাগণ আল্লাহর সৃষ্টি এক বিশেষ জাতি</a:t>
            </a:r>
            <a:r>
              <a:rPr lang="en-US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5400" b="1" dirty="0" smtClean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 আবস্থায় আমরা তাদের প্রতি ঈমান রাখব ।</a:t>
            </a:r>
            <a:endParaRPr lang="en-US" sz="5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54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24064" y="6600835"/>
            <a:ext cx="1414463" cy="255588"/>
          </a:xfrm>
          <a:noFill/>
        </p:spPr>
        <p:txBody>
          <a:bodyPr/>
          <a:lstStyle/>
          <a:p>
            <a:pPr algn="ctr"/>
            <a:fld id="{D57DFB38-7B0C-4B25-A246-109D53653CE7}" type="datetime1">
              <a:rPr lang="en-US" sz="1600">
                <a:solidFill>
                  <a:schemeClr val="accent6">
                    <a:lumMod val="50000"/>
                  </a:schemeClr>
                </a:solidFill>
              </a:rPr>
              <a:pPr algn="ctr"/>
              <a:t>10/1/2017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7763" y="6586559"/>
            <a:ext cx="1414462" cy="255587"/>
          </a:xfrm>
          <a:noFill/>
        </p:spPr>
        <p:txBody>
          <a:bodyPr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Page no. </a:t>
            </a:r>
            <a:fld id="{E29EEF5A-2611-45DF-BE09-8F577B9F5640}" type="slidenum">
              <a:rPr lang="en-US" sz="1600">
                <a:solidFill>
                  <a:schemeClr val="accent6">
                    <a:lumMod val="50000"/>
                  </a:schemeClr>
                </a:solidFill>
              </a:rPr>
              <a:pPr algn="ctr"/>
              <a:t>2</a:t>
            </a:fld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12" descr="bismillahirrahmanirrahim___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672" y="982631"/>
            <a:ext cx="8769927" cy="2417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619" y="2616510"/>
            <a:ext cx="13134109" cy="42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4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7484" y="-1385"/>
            <a:ext cx="6926896" cy="106818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b="1" dirty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এসো একটি ভিডিও দেখি ও শুনি</a:t>
            </a:r>
            <a:endParaRPr lang="en-GB" sz="5400" b="1" dirty="0">
              <a:ln/>
              <a:solidFill>
                <a:srgbClr val="FFFF00"/>
              </a:solidFill>
            </a:endParaRPr>
          </a:p>
        </p:txBody>
      </p:sp>
      <p:pic>
        <p:nvPicPr>
          <p:cNvPr id="3" name="d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066800"/>
            <a:ext cx="12192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8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31acc1d-0820-4a14-b693-cbc7528295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669" y="420196"/>
            <a:ext cx="9159240" cy="51032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3695789" y="2689713"/>
            <a:ext cx="4953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24763" y="2416479"/>
            <a:ext cx="6966284" cy="1916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03056" y="2316617"/>
            <a:ext cx="6966284" cy="1916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79" y="4787881"/>
            <a:ext cx="10081864" cy="249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8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74237" y="2301568"/>
            <a:ext cx="6098493" cy="1712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5550" y="191281"/>
            <a:ext cx="11419608" cy="1315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71133" y="2987193"/>
            <a:ext cx="6154251" cy="1049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8" y="5455150"/>
            <a:ext cx="12067309" cy="10498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5444" y="2422290"/>
            <a:ext cx="6328533" cy="315471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99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ar-SA" sz="199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1742" y="1107135"/>
            <a:ext cx="6247223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bn-IN" sz="6600" dirty="0">
                <a:ln w="19050">
                  <a:solidFill>
                    <a:srgbClr val="FFFF00"/>
                  </a:solidFill>
                </a:ln>
                <a:solidFill>
                  <a:srgbClr val="66FF33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ar-SA" sz="6600" dirty="0">
              <a:ln w="19050">
                <a:solidFill>
                  <a:srgbClr val="FFFF00"/>
                </a:solidFill>
              </a:ln>
              <a:solidFill>
                <a:srgbClr val="66FF33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16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449649" y="974535"/>
            <a:ext cx="68572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শাহ্‌ জাহান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কুতুবী</a:t>
            </a:r>
            <a:endParaRPr lang="bn-BD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আধুনগর ইসলামিয়া ফাজিল মাদ্‌রাসা</a:t>
            </a:r>
            <a:endParaRPr lang="en-US" sz="3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লোহাগাড়া</a:t>
            </a:r>
            <a:r>
              <a:rPr lang="en-US" sz="3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mdshahjahankutuby@gmail.com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9373"/>
            <a:ext cx="3632851" cy="4109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wn Ribbon 4"/>
          <p:cNvSpPr/>
          <p:nvPr/>
        </p:nvSpPr>
        <p:spPr>
          <a:xfrm>
            <a:off x="3934924" y="-32855"/>
            <a:ext cx="3398593" cy="1303908"/>
          </a:xfrm>
          <a:prstGeom prst="ribbon">
            <a:avLst>
              <a:gd name="adj1" fmla="val 15517"/>
              <a:gd name="adj2" fmla="val 693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81" y="2021517"/>
            <a:ext cx="1199212" cy="1182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0386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26267" y="1640880"/>
            <a:ext cx="19250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60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6000" b="1" dirty="0">
              <a:ln/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116122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16" y="-26416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46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26" y="3431123"/>
            <a:ext cx="3126444" cy="3660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498" y="3544276"/>
            <a:ext cx="3606384" cy="3455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39" y="-116122"/>
            <a:ext cx="3541429" cy="3660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36" y="113329"/>
            <a:ext cx="3601361" cy="3433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4741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93476" y="941530"/>
            <a:ext cx="2326510" cy="115091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1" dirty="0">
              <a:ln/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132" y="2533707"/>
            <a:ext cx="6019800" cy="59016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</a:t>
            </a:r>
            <a:r>
              <a:rPr lang="en-US" sz="4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ওয়াল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endParaRPr lang="en-US" sz="4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54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7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bn-IN" sz="54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7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/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IN" sz="3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950" b="1" dirty="0" smtClean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95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5173" y="-90158"/>
            <a:ext cx="11345141" cy="121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898" y="5569521"/>
            <a:ext cx="11315701" cy="1406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78031" y="2772309"/>
            <a:ext cx="5789699" cy="1538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69217" y="2596978"/>
            <a:ext cx="6386941" cy="18887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27027" y="4790636"/>
            <a:ext cx="5683744" cy="830997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bn-IN" sz="48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 চার জন ফেরেশতা </a:t>
            </a:r>
            <a:r>
              <a:rPr lang="en-US" sz="4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Flowchart: Predefined Process 11"/>
          <p:cNvSpPr/>
          <p:nvPr/>
        </p:nvSpPr>
        <p:spPr>
          <a:xfrm>
            <a:off x="1398049" y="1901852"/>
            <a:ext cx="3161244" cy="3760097"/>
          </a:xfrm>
          <a:prstGeom prst="flowChartPredefined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77358" y="2092450"/>
            <a:ext cx="2402626" cy="3156598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6256"/>
              </a:avLst>
            </a:prstTxWarp>
            <a:spAutoFit/>
          </a:bodyPr>
          <a:lstStyle/>
          <a:p>
            <a:r>
              <a:rPr lang="bn-IN" sz="40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</a:p>
          <a:p>
            <a:r>
              <a:rPr lang="bn-IN" sz="40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চারজন </a:t>
            </a:r>
          </a:p>
          <a:p>
            <a:r>
              <a:rPr lang="bn-IN" sz="40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ফেরেশতা </a:t>
            </a:r>
            <a:endParaRPr lang="en-US" sz="4000" b="1" spc="50" dirty="0">
              <a:ln w="0">
                <a:solidFill>
                  <a:sysClr val="windowText" lastClr="000000"/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144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8741"/>
            <a:ext cx="6172200" cy="4559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3854" y="0"/>
            <a:ext cx="6172200" cy="3602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0345" y="2298740"/>
            <a:ext cx="5271655" cy="45592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490855" y="0"/>
            <a:ext cx="5701145" cy="3602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9308" y="1193281"/>
            <a:ext cx="10127673" cy="3731452"/>
          </a:xfrm>
          <a:prstGeom prst="rect">
            <a:avLst/>
          </a:prstGeom>
          <a:noFill/>
        </p:spPr>
        <p:txBody>
          <a:bodyPr wrap="square" lIns="94914" tIns="47457" rIns="94914" bIns="474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625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625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শিক্ষার্থীরা-</a:t>
            </a:r>
            <a:r>
              <a:rPr lang="bn-IN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</a:t>
            </a:r>
            <a:endParaRPr lang="bn-BD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2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ফেরেশতার পরিচয়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ফেরেশতার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দায়িত্ব কি তা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চার ফেরেশতার নাম ও কাজ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4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71951" y="55920"/>
            <a:ext cx="6020079" cy="83099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ফেরেশতার </a:t>
            </a:r>
            <a:r>
              <a:rPr lang="en-US" sz="4800" b="1" dirty="0" err="1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IN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ln/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116122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16" y="-26416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46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1524775" y="1294667"/>
            <a:ext cx="5420617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ফেরেশতা</a:t>
            </a:r>
            <a:r>
              <a:rPr lang="en-US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...... </a:t>
            </a:r>
            <a:endParaRPr lang="en-US" sz="6000" b="1" dirty="0">
              <a:ln/>
            </a:endParaRPr>
          </a:p>
        </p:txBody>
      </p:sp>
      <p:sp>
        <p:nvSpPr>
          <p:cNvPr id="3" name="Oval 2"/>
          <p:cNvSpPr/>
          <p:nvPr/>
        </p:nvSpPr>
        <p:spPr>
          <a:xfrm>
            <a:off x="7738646" y="1169434"/>
            <a:ext cx="3252866" cy="1431687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5" dirty="0" err="1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ফার্সি</a:t>
            </a:r>
            <a:r>
              <a:rPr lang="en-US" sz="5400" b="1" spc="55" dirty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5" dirty="0" err="1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5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5420" y="3985026"/>
            <a:ext cx="33996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spc="5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আরবিতে...</a:t>
            </a:r>
            <a:endParaRPr lang="en-US" sz="6000" b="1" spc="50" dirty="0">
              <a:ln w="0"/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50391" y="4231248"/>
            <a:ext cx="27238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spc="50" dirty="0" err="1" smtClean="0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বহুবচনে</a:t>
            </a:r>
            <a:endParaRPr lang="en-US" sz="6000" b="1" spc="50" dirty="0">
              <a:ln w="0"/>
              <a:solidFill>
                <a:schemeClr val="accent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255489" y="3568668"/>
            <a:ext cx="2108242" cy="1848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7200" b="1" dirty="0">
                <a:solidFill>
                  <a:schemeClr val="bg1">
                    <a:lumMod val="95000"/>
                  </a:schemeClr>
                </a:solidFill>
              </a:rPr>
              <a:t>ملك</a:t>
            </a:r>
            <a:endParaRPr lang="en-US" sz="7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331953" y="3815489"/>
            <a:ext cx="2992312" cy="1762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7200" b="1" dirty="0" smtClean="0">
                <a:solidFill>
                  <a:schemeClr val="bg1">
                    <a:lumMod val="95000"/>
                  </a:schemeClr>
                </a:solidFill>
              </a:rPr>
              <a:t>ملائكة</a:t>
            </a:r>
            <a:endParaRPr lang="en-US" sz="7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0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3" grpId="0" animBg="1"/>
      <p:bldP spid="19" grpId="0"/>
      <p:bldP spid="21" grpId="0"/>
      <p:bldP spid="5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116122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851" y="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46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1539634" y="5860766"/>
            <a:ext cx="8668668" cy="67076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ফেরেশতাগণ আল্লাহর সৃষ্টি এক বিশেষ জাতি</a:t>
            </a:r>
            <a:r>
              <a:rPr lang="en-US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/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731520" y="92603"/>
            <a:ext cx="3027673" cy="2240280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5068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/>
                <a:solidFill>
                  <a:schemeClr val="accent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ফেরেশতা</a:t>
            </a:r>
            <a:endParaRPr lang="en-US" sz="6000" b="1" dirty="0">
              <a:ln/>
              <a:solidFill>
                <a:schemeClr val="accent3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4071269" y="571427"/>
            <a:ext cx="4389502" cy="84209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071269" y="108599"/>
            <a:ext cx="4389502" cy="213684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spc="50" dirty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ফেরেশতাগণ নূরের তৈরী।</a:t>
            </a:r>
            <a:r>
              <a:rPr lang="en-US" sz="6600" b="1" spc="50" dirty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b="1" dirty="0">
              <a:ln/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300445" y="3386037"/>
            <a:ext cx="3165923" cy="2136847"/>
          </a:xfrm>
          <a:prstGeom prst="snip2Diag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5068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/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ফেরেশতা</a:t>
            </a:r>
            <a:endParaRPr lang="en-US" sz="6000" b="1" dirty="0">
              <a:ln/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51" y="3107954"/>
            <a:ext cx="2619375" cy="241493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9291708" y="3047699"/>
            <a:ext cx="2775373" cy="2136846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জাতি</a:t>
            </a:r>
            <a:endParaRPr lang="en-US" sz="6000" dirty="0"/>
          </a:p>
        </p:txBody>
      </p:sp>
      <p:sp>
        <p:nvSpPr>
          <p:cNvPr id="11" name="Right Arrow 10"/>
          <p:cNvSpPr/>
          <p:nvPr/>
        </p:nvSpPr>
        <p:spPr>
          <a:xfrm>
            <a:off x="3759194" y="4009388"/>
            <a:ext cx="1229193" cy="94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742525" y="3726904"/>
            <a:ext cx="1229193" cy="94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879" y="92602"/>
            <a:ext cx="2515635" cy="2109439"/>
          </a:xfrm>
          <a:prstGeom prst="roundRect">
            <a:avLst>
              <a:gd name="adj" fmla="val 2736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>
            <a:off x="9650771" y="1410789"/>
            <a:ext cx="1506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endParaRPr lang="en-US" sz="3200" b="1" dirty="0">
              <a:ln/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17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4" grpId="0" animBg="1"/>
      <p:bldP spid="6" grpId="0" animBg="1"/>
      <p:bldP spid="13" grpId="0" animBg="1"/>
      <p:bldP spid="8" grpId="0" animBg="1"/>
      <p:bldP spid="11" grpId="0" animBg="1"/>
      <p:bldP spid="17" grpId="0" animBg="1"/>
      <p:bldP spid="15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353</TotalTime>
  <Words>373</Words>
  <Application>Microsoft Office PowerPoint</Application>
  <PresentationFormat>Widescreen</PresentationFormat>
  <Paragraphs>90</Paragraphs>
  <Slides>21</Slides>
  <Notes>6</Notes>
  <HiddenSlides>1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NikoshBAN</vt:lpstr>
      <vt:lpstr>Shonar Bangla</vt:lpstr>
      <vt:lpstr>Times New Roman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2017-09-23T17:32:21Z</dcterms:created>
  <dcterms:modified xsi:type="dcterms:W3CDTF">2017-10-01T13:19:30Z</dcterms:modified>
</cp:coreProperties>
</file>