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71" r:id="rId4"/>
    <p:sldId id="257" r:id="rId5"/>
    <p:sldId id="272" r:id="rId6"/>
    <p:sldId id="261" r:id="rId7"/>
    <p:sldId id="260" r:id="rId8"/>
    <p:sldId id="273" r:id="rId9"/>
    <p:sldId id="262" r:id="rId10"/>
    <p:sldId id="274" r:id="rId11"/>
    <p:sldId id="275" r:id="rId12"/>
    <p:sldId id="269" r:id="rId13"/>
    <p:sldId id="264" r:id="rId14"/>
    <p:sldId id="276" r:id="rId15"/>
    <p:sldId id="277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FF0066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BAA2F-8BD2-4B50-82E4-1BA9214287F1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7D390-45D3-4B87-8F01-8577B16EB7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22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D390-45D3-4B87-8F01-8577B16EB7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782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ZIA\Desktop\Content\Class-9\Biology\Video\Biology%202\&#2441;&#2470;&#2509;&#2477;&#2495;&#2470;%20&#2453;&#2507;&#2487;%20-%20YouTube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057400"/>
            <a:ext cx="72390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3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22968"/>
            <a:ext cx="1794071" cy="1413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85" y="228600"/>
            <a:ext cx="1976804" cy="1566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70" y="609600"/>
            <a:ext cx="1886330" cy="1626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43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AtraiMJ " pitchFamily="2" charset="0"/>
              </a:rPr>
              <a:t>mvB‡Uvc­vRgxq</a:t>
            </a:r>
            <a:r>
              <a:rPr lang="en-US" dirty="0" smtClean="0">
                <a:latin typeface="AtraiMJ " pitchFamily="2" charset="0"/>
              </a:rPr>
              <a:t> A½vby </a:t>
            </a:r>
            <a:r>
              <a:rPr lang="en-US" dirty="0" err="1" smtClean="0">
                <a:latin typeface="AtraiMJ " pitchFamily="2" charset="0"/>
              </a:rPr>
              <a:t>mg~n</a:t>
            </a:r>
            <a:endParaRPr lang="en-US" dirty="0">
              <a:latin typeface="AtraiMJ 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04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0000FF"/>
                </a:solidFill>
                <a:latin typeface="AtraiMJ " pitchFamily="2" charset="0"/>
              </a:rPr>
              <a:t>c­vw÷W</a:t>
            </a:r>
            <a:endParaRPr lang="en-US" sz="4400" dirty="0" smtClean="0">
              <a:solidFill>
                <a:srgbClr val="0000FF"/>
              </a:solidFill>
              <a:latin typeface="AtraiMJ " pitchFamily="2" charset="0"/>
            </a:endParaRPr>
          </a:p>
          <a:p>
            <a:pPr marL="971550" lvl="1" indent="-5715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traiMJ " pitchFamily="2" charset="0"/>
              </a:rPr>
              <a:t>‡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AtraiMJ " pitchFamily="2" charset="0"/>
              </a:rPr>
              <a:t>Kvl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traiMJ 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AtraiMJ " pitchFamily="2" charset="0"/>
              </a:rPr>
              <a:t>MnŸi</a:t>
            </a:r>
            <a:endParaRPr lang="en-US" sz="4800" dirty="0" smtClean="0">
              <a:solidFill>
                <a:schemeClr val="accent6">
                  <a:lumMod val="75000"/>
                </a:schemeClr>
              </a:solidFill>
              <a:latin typeface="AtraiMJ " pitchFamily="2" charset="0"/>
            </a:endParaRPr>
          </a:p>
          <a:p>
            <a:pPr marL="1371600" lvl="2" indent="-5715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FF0066"/>
                </a:solidFill>
                <a:latin typeface="AtraiMJ " pitchFamily="2" charset="0"/>
              </a:rPr>
              <a:t>gvB‡UvKwÛªqv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traiMJ " pitchFamily="2" charset="0"/>
              </a:rPr>
              <a:t> </a:t>
            </a:r>
            <a:endParaRPr lang="en-US" sz="4800" dirty="0">
              <a:solidFill>
                <a:srgbClr val="FF0066"/>
              </a:solidFill>
              <a:latin typeface="AtraiMJ 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KarnaphuliEMJ" pitchFamily="2" charset="0"/>
              </a:rPr>
              <a:t>GKK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KarnaphuliEMJ" pitchFamily="2" charset="0"/>
              </a:rPr>
              <a:t>KvR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arnaphuliE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8229600" cy="9143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4400" dirty="0" err="1" smtClean="0">
                <a:solidFill>
                  <a:srgbClr val="000066"/>
                </a:solidFill>
                <a:latin typeface="AtraiMJ " pitchFamily="2" charset="0"/>
              </a:rPr>
              <a:t>GKwU</a:t>
            </a:r>
            <a:r>
              <a:rPr lang="en-US" sz="4400" dirty="0" smtClean="0">
                <a:solidFill>
                  <a:srgbClr val="000066"/>
                </a:solidFill>
                <a:latin typeface="AtraiMJ " pitchFamily="2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AtraiMJ " pitchFamily="2" charset="0"/>
              </a:rPr>
              <a:t>Av`k</a:t>
            </a:r>
            <a:r>
              <a:rPr lang="en-US" sz="4400" dirty="0" smtClean="0">
                <a:solidFill>
                  <a:srgbClr val="000066"/>
                </a:solidFill>
                <a:latin typeface="AtraiMJ " pitchFamily="2" charset="0"/>
              </a:rPr>
              <a:t>© †</a:t>
            </a:r>
            <a:r>
              <a:rPr lang="en-US" sz="4400" dirty="0" err="1" smtClean="0">
                <a:solidFill>
                  <a:srgbClr val="000066"/>
                </a:solidFill>
                <a:latin typeface="AtraiMJ " pitchFamily="2" charset="0"/>
              </a:rPr>
              <a:t>Kv‡li</a:t>
            </a:r>
            <a:r>
              <a:rPr lang="en-US" sz="4400" dirty="0" smtClean="0">
                <a:solidFill>
                  <a:srgbClr val="000066"/>
                </a:solidFill>
                <a:latin typeface="AtraiMJ " pitchFamily="2" charset="0"/>
              </a:rPr>
              <a:t> A½vYy¸‡</a:t>
            </a:r>
            <a:r>
              <a:rPr lang="en-US" sz="4400" dirty="0" err="1" smtClean="0">
                <a:solidFill>
                  <a:srgbClr val="000066"/>
                </a:solidFill>
                <a:latin typeface="AtraiMJ " pitchFamily="2" charset="0"/>
              </a:rPr>
              <a:t>jvi</a:t>
            </a:r>
            <a:r>
              <a:rPr lang="en-US" sz="4400" dirty="0" smtClean="0">
                <a:solidFill>
                  <a:srgbClr val="000066"/>
                </a:solidFill>
                <a:latin typeface="AtraiMJ " pitchFamily="2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AtraiMJ " pitchFamily="2" charset="0"/>
              </a:rPr>
              <a:t>bvg</a:t>
            </a:r>
            <a:r>
              <a:rPr lang="en-US" sz="4400" dirty="0" smtClean="0">
                <a:solidFill>
                  <a:srgbClr val="000066"/>
                </a:solidFill>
                <a:latin typeface="AtraiMJ " pitchFamily="2" charset="0"/>
              </a:rPr>
              <a:t> †</a:t>
            </a:r>
            <a:r>
              <a:rPr lang="en-US" sz="4400" dirty="0" err="1" smtClean="0">
                <a:solidFill>
                  <a:srgbClr val="000066"/>
                </a:solidFill>
                <a:latin typeface="AtraiMJ " pitchFamily="2" charset="0"/>
              </a:rPr>
              <a:t>jL</a:t>
            </a:r>
            <a:r>
              <a:rPr lang="en-US" sz="4400" dirty="0" smtClean="0">
                <a:solidFill>
                  <a:srgbClr val="000066"/>
                </a:solidFill>
                <a:latin typeface="AtraiMJ " pitchFamily="2" charset="0"/>
              </a:rPr>
              <a:t>|</a:t>
            </a:r>
            <a:endParaRPr lang="en-US" dirty="0">
              <a:solidFill>
                <a:srgbClr val="000066"/>
              </a:solidFill>
              <a:latin typeface="AtraiMJ 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91000" y="996460"/>
            <a:ext cx="3352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pic>
        <p:nvPicPr>
          <p:cNvPr id="3" name="উদ্ভিদ কোষ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219200"/>
            <a:ext cx="86106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457200"/>
            <a:ext cx="3200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SabrenaTonnyMJ" pitchFamily="2" charset="0"/>
              </a:rPr>
              <a:t>wb‡Pi</a:t>
            </a:r>
            <a:r>
              <a:rPr lang="en-US" sz="2800" dirty="0" smtClean="0">
                <a:solidFill>
                  <a:srgbClr val="FF0000"/>
                </a:solidFill>
                <a:latin typeface="Sabrena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abrenaTonnyMJ" pitchFamily="2" charset="0"/>
              </a:rPr>
              <a:t>wfwWI</a:t>
            </a:r>
            <a:r>
              <a:rPr lang="en-US" sz="2800" dirty="0" smtClean="0">
                <a:solidFill>
                  <a:srgbClr val="FF0000"/>
                </a:solidFill>
                <a:latin typeface="SabrenaTonnyMJ" pitchFamily="2" charset="0"/>
              </a:rPr>
              <a:t> †`</a:t>
            </a:r>
            <a:r>
              <a:rPr lang="en-US" sz="2800" dirty="0" err="1" smtClean="0">
                <a:solidFill>
                  <a:srgbClr val="FF0000"/>
                </a:solidFill>
                <a:latin typeface="SabrenaTonnyMJ" pitchFamily="2" charset="0"/>
              </a:rPr>
              <a:t>wL</a:t>
            </a:r>
            <a:endParaRPr lang="en-US" dirty="0">
              <a:solidFill>
                <a:srgbClr val="FF0000"/>
              </a:solidFill>
              <a:latin typeface="Sabrena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9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76200"/>
            <a:ext cx="4648200" cy="868362"/>
          </a:xfrm>
        </p:spPr>
        <p:txBody>
          <a:bodyPr/>
          <a:lstStyle/>
          <a:p>
            <a:r>
              <a:rPr lang="en-US" dirty="0" smtClean="0">
                <a:latin typeface="SabrenaTonnyMJ" pitchFamily="2" charset="0"/>
              </a:rPr>
              <a:t>`</a:t>
            </a:r>
            <a:r>
              <a:rPr lang="en-US" dirty="0" err="1" smtClean="0">
                <a:latin typeface="SabrenaTonnyMJ" pitchFamily="2" charset="0"/>
              </a:rPr>
              <a:t>jxq</a:t>
            </a:r>
            <a:r>
              <a:rPr lang="en-US" dirty="0" smtClean="0">
                <a:latin typeface="SabrenaTonnyMJ" pitchFamily="2" charset="0"/>
              </a:rPr>
              <a:t> </a:t>
            </a:r>
            <a:r>
              <a:rPr lang="en-US" dirty="0" err="1" smtClean="0">
                <a:latin typeface="SabrenaTonnyMJ" pitchFamily="2" charset="0"/>
              </a:rPr>
              <a:t>KvR</a:t>
            </a:r>
            <a:endParaRPr lang="en-US" dirty="0">
              <a:latin typeface="Sabrena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924580"/>
            <a:ext cx="563880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SabrenaTonnyMJ" pitchFamily="2" charset="0"/>
              </a:rPr>
              <a:t>wPwýZ</a:t>
            </a:r>
            <a:r>
              <a:rPr lang="en-US" sz="2800" dirty="0" smtClean="0">
                <a:solidFill>
                  <a:srgbClr val="FF0000"/>
                </a:solidFill>
                <a:latin typeface="SabrenaTonnyMJ" pitchFamily="2" charset="0"/>
              </a:rPr>
              <a:t> A½vby¸‡</a:t>
            </a:r>
            <a:r>
              <a:rPr lang="en-US" sz="2800" dirty="0" err="1" smtClean="0">
                <a:solidFill>
                  <a:srgbClr val="FF0000"/>
                </a:solidFill>
                <a:latin typeface="SabrenaTonnyMJ" pitchFamily="2" charset="0"/>
              </a:rPr>
              <a:t>jvi</a:t>
            </a:r>
            <a:r>
              <a:rPr lang="en-US" sz="2800" dirty="0" smtClean="0">
                <a:solidFill>
                  <a:srgbClr val="FF0000"/>
                </a:solidFill>
                <a:latin typeface="Sabrena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abrenaTonnyMJ" pitchFamily="2" charset="0"/>
              </a:rPr>
              <a:t>bvg</a:t>
            </a:r>
            <a:r>
              <a:rPr lang="en-US" sz="2800" dirty="0" smtClean="0">
                <a:solidFill>
                  <a:srgbClr val="FF0000"/>
                </a:solidFill>
                <a:latin typeface="SabrenaTonnyMJ" pitchFamily="2" charset="0"/>
              </a:rPr>
              <a:t> †</a:t>
            </a:r>
            <a:r>
              <a:rPr lang="en-US" sz="2800" dirty="0" err="1" smtClean="0">
                <a:solidFill>
                  <a:srgbClr val="FF0000"/>
                </a:solidFill>
                <a:latin typeface="SabrenaTonnyMJ" pitchFamily="2" charset="0"/>
              </a:rPr>
              <a:t>jL</a:t>
            </a:r>
            <a:endParaRPr lang="en-US" dirty="0">
              <a:solidFill>
                <a:srgbClr val="FF0000"/>
              </a:solidFill>
              <a:latin typeface="SabrenaTonnyMJ" pitchFamily="2" charset="0"/>
            </a:endParaRPr>
          </a:p>
        </p:txBody>
      </p:sp>
      <p:pic>
        <p:nvPicPr>
          <p:cNvPr id="9" name="Content Placeholder 8" descr="IMG_20170117_1437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3460457" cy="5029200"/>
          </a:xfrm>
        </p:spPr>
      </p:pic>
      <p:cxnSp>
        <p:nvCxnSpPr>
          <p:cNvPr id="11" name="Elbow Connector 10"/>
          <p:cNvCxnSpPr/>
          <p:nvPr/>
        </p:nvCxnSpPr>
        <p:spPr>
          <a:xfrm flipV="1">
            <a:off x="3048000" y="1543928"/>
            <a:ext cx="1447800" cy="3810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2971800" y="2209800"/>
            <a:ext cx="1447800" cy="4572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8200" y="1371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K</a:t>
            </a:r>
            <a:endParaRPr lang="en-US" sz="2800" dirty="0">
              <a:latin typeface="SutonnyMJ" pitchFamily="2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flipV="1">
            <a:off x="3124200" y="2819400"/>
            <a:ext cx="1371600" cy="457200"/>
          </a:xfrm>
          <a:prstGeom prst="bentConnector3">
            <a:avLst>
              <a:gd name="adj1" fmla="val -256"/>
            </a:avLst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3352800" y="3124200"/>
            <a:ext cx="1143000" cy="2286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3276600" y="3886200"/>
            <a:ext cx="11430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flipV="1">
            <a:off x="3200400" y="3505200"/>
            <a:ext cx="1219200" cy="2286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2895600" y="3962400"/>
            <a:ext cx="1524000" cy="381000"/>
          </a:xfrm>
          <a:prstGeom prst="bentConnector3">
            <a:avLst>
              <a:gd name="adj1" fmla="val 19538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/>
          <p:cNvSpPr/>
          <p:nvPr/>
        </p:nvSpPr>
        <p:spPr>
          <a:xfrm>
            <a:off x="4724400" y="2743200"/>
            <a:ext cx="609600" cy="1752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Elbow Connector 45"/>
          <p:cNvCxnSpPr/>
          <p:nvPr/>
        </p:nvCxnSpPr>
        <p:spPr>
          <a:xfrm>
            <a:off x="3200400" y="4724400"/>
            <a:ext cx="12192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>
            <a:off x="2057400" y="4495800"/>
            <a:ext cx="2286000" cy="1219200"/>
          </a:xfrm>
          <a:prstGeom prst="bentConnector3">
            <a:avLst>
              <a:gd name="adj1" fmla="val 25385"/>
            </a:avLst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648200" y="1981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L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10200" y="3352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M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95800" y="4724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N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95800" y="5486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O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0200" y="786825"/>
            <a:ext cx="5029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</a:rPr>
              <a:t>DËi</a:t>
            </a:r>
            <a:r>
              <a:rPr lang="en-US" sz="3200" dirty="0" smtClean="0">
                <a:latin typeface="SutonnyMJ" pitchFamily="2" charset="0"/>
              </a:rPr>
              <a:t>¸‡</a:t>
            </a:r>
            <a:r>
              <a:rPr lang="en-US" sz="3200" dirty="0" err="1" smtClean="0">
                <a:latin typeface="SutonnyMJ" pitchFamily="2" charset="0"/>
              </a:rPr>
              <a:t>jv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wgwj‡q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bvI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29200" y="1371600"/>
            <a:ext cx="19050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</a:rPr>
              <a:t>Kvl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cÖvPxi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29200" y="1981200"/>
            <a:ext cx="2362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</a:rPr>
              <a:t>mvB‡UvcøvRxq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</a:rPr>
              <a:t>avÎ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67400" y="3352800"/>
            <a:ext cx="1905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</a:rPr>
              <a:t>wbDwK¬qvm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76800" y="4724400"/>
            <a:ext cx="1905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</a:rPr>
              <a:t>MjwR</a:t>
            </a:r>
            <a:r>
              <a:rPr lang="en-US" sz="2800" dirty="0" smtClean="0">
                <a:latin typeface="SutonnyMJ" pitchFamily="2" charset="0"/>
              </a:rPr>
              <a:t> e¯‘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00600" y="5528604"/>
            <a:ext cx="1905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</a:rPr>
              <a:t>Kvl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MnŸi</a:t>
            </a:r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7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9" grpId="0"/>
      <p:bldP spid="45" grpId="0" animBg="1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DhanshirhiEMJ" pitchFamily="2" charset="0"/>
              </a:rPr>
              <a:t>wbDwK¬qvm</a:t>
            </a:r>
            <a:endParaRPr lang="en-US" dirty="0">
              <a:solidFill>
                <a:srgbClr val="FFFF00"/>
              </a:solidFill>
              <a:latin typeface="DhanshirhiEMJ" pitchFamily="2" charset="0"/>
            </a:endParaRPr>
          </a:p>
        </p:txBody>
      </p:sp>
      <p:pic>
        <p:nvPicPr>
          <p:cNvPr id="4" name="Content Placeholder 3" descr="images(1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905000"/>
            <a:ext cx="4191000" cy="2971800"/>
          </a:xfrm>
        </p:spPr>
      </p:pic>
      <p:pic>
        <p:nvPicPr>
          <p:cNvPr id="5" name="Picture 4" descr="images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28800"/>
            <a:ext cx="6324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dirty="0" err="1" smtClean="0">
                <a:latin typeface="SutonnyEMJ" pitchFamily="2" charset="0"/>
              </a:rPr>
              <a:t>Rxe‡`‡n</a:t>
            </a:r>
            <a:r>
              <a:rPr lang="en-US" dirty="0" smtClean="0">
                <a:latin typeface="SutonnyEMJ" pitchFamily="2" charset="0"/>
              </a:rPr>
              <a:t> †</a:t>
            </a:r>
            <a:r>
              <a:rPr lang="en-US" dirty="0" err="1" smtClean="0">
                <a:latin typeface="SutonnyEMJ" pitchFamily="2" charset="0"/>
              </a:rPr>
              <a:t>Kv‡li</a:t>
            </a:r>
            <a:r>
              <a:rPr lang="en-US" dirty="0" smtClean="0">
                <a:latin typeface="SutonnyEMJ" pitchFamily="2" charset="0"/>
              </a:rPr>
              <a:t> </a:t>
            </a:r>
            <a:r>
              <a:rPr lang="en-US" dirty="0" err="1" smtClean="0">
                <a:latin typeface="SutonnyEMJ" pitchFamily="2" charset="0"/>
              </a:rPr>
              <a:t>f‚wgKv</a:t>
            </a:r>
            <a:endParaRPr lang="en-US" dirty="0">
              <a:latin typeface="SutonnyE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5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SutonnyMJ" pitchFamily="2" charset="0"/>
              </a:rPr>
              <a:t>wewfbœ</a:t>
            </a:r>
            <a:r>
              <a:rPr lang="en-US" sz="35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SutonnyMJ" pitchFamily="2" charset="0"/>
              </a:rPr>
              <a:t>ai‡bi</a:t>
            </a:r>
            <a:r>
              <a:rPr lang="en-US" sz="35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SutonnyMJ" pitchFamily="2" charset="0"/>
              </a:rPr>
              <a:t>Kjv</a:t>
            </a:r>
            <a:r>
              <a:rPr lang="en-US" sz="35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SutonnyMJ" pitchFamily="2" charset="0"/>
              </a:rPr>
              <a:t>MVb</a:t>
            </a:r>
            <a:r>
              <a:rPr lang="en-US" sz="3500" dirty="0" smtClean="0">
                <a:solidFill>
                  <a:srgbClr val="0000FF"/>
                </a:solidFill>
                <a:latin typeface="Sutonny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SutonnyMJ" pitchFamily="2" charset="0"/>
              </a:rPr>
              <a:t>wewfbœ</a:t>
            </a:r>
            <a:r>
              <a:rPr lang="en-US" sz="3500" dirty="0" smtClean="0">
                <a:solidFill>
                  <a:srgbClr val="002060"/>
                </a:solidFill>
                <a:latin typeface="SutonnyMJ" pitchFamily="2" charset="0"/>
              </a:rPr>
              <a:t> A½ </a:t>
            </a:r>
            <a:r>
              <a:rPr lang="en-US" sz="3500" dirty="0" err="1" smtClean="0">
                <a:solidFill>
                  <a:srgbClr val="002060"/>
                </a:solidFill>
                <a:latin typeface="SutonnyMJ" pitchFamily="2" charset="0"/>
              </a:rPr>
              <a:t>MVb</a:t>
            </a:r>
            <a:r>
              <a:rPr lang="en-US" sz="3500" dirty="0" smtClean="0">
                <a:solidFill>
                  <a:srgbClr val="002060"/>
                </a:solidFill>
                <a:latin typeface="Sutonny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  <a:latin typeface="SutonnyMJ" pitchFamily="2" charset="0"/>
              </a:rPr>
              <a:t>Rx‡ei</a:t>
            </a:r>
            <a:r>
              <a:rPr lang="en-US" sz="3500" dirty="0" smtClean="0">
                <a:solidFill>
                  <a:srgbClr val="C00000"/>
                </a:solidFill>
                <a:latin typeface="SutonnyMJ" pitchFamily="2" charset="0"/>
              </a:rPr>
              <a:t> †`n </a:t>
            </a:r>
            <a:r>
              <a:rPr lang="en-US" sz="3500" dirty="0" err="1" smtClean="0">
                <a:solidFill>
                  <a:srgbClr val="C00000"/>
                </a:solidFill>
                <a:latin typeface="SutonnyMJ" pitchFamily="2" charset="0"/>
              </a:rPr>
              <a:t>MVb</a:t>
            </a:r>
            <a:r>
              <a:rPr lang="en-US" sz="35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SutonnyMJ" pitchFamily="2" charset="0"/>
              </a:rPr>
              <a:t>Lv</a:t>
            </a:r>
            <a:r>
              <a:rPr lang="en-US" sz="3500" dirty="0" smtClean="0">
                <a:solidFill>
                  <a:srgbClr val="0070C0"/>
                </a:solidFill>
                <a:latin typeface="SutonnyMJ" pitchFamily="2" charset="0"/>
              </a:rPr>
              <a:t>`¨ </a:t>
            </a:r>
            <a:r>
              <a:rPr lang="en-US" sz="3500" dirty="0" err="1" smtClean="0">
                <a:solidFill>
                  <a:srgbClr val="0070C0"/>
                </a:solidFill>
                <a:latin typeface="SutonnyMJ" pitchFamily="2" charset="0"/>
              </a:rPr>
              <a:t>Drcv`b</a:t>
            </a:r>
            <a:r>
              <a:rPr lang="en-US" sz="3500" dirty="0" smtClean="0">
                <a:solidFill>
                  <a:srgbClr val="0070C0"/>
                </a:solidFill>
                <a:latin typeface="Sutonny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 smtClean="0">
                <a:solidFill>
                  <a:srgbClr val="FF0000"/>
                </a:solidFill>
                <a:latin typeface="SutonnyMJ" pitchFamily="2" charset="0"/>
              </a:rPr>
              <a:t> kw³ </a:t>
            </a:r>
            <a:r>
              <a:rPr lang="en-US" sz="3500" dirty="0" err="1" smtClean="0">
                <a:solidFill>
                  <a:srgbClr val="FF0000"/>
                </a:solidFill>
                <a:latin typeface="SutonnyMJ" pitchFamily="2" charset="0"/>
              </a:rPr>
              <a:t>Drcv`b</a:t>
            </a:r>
            <a:r>
              <a:rPr lang="en-US" sz="3500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SutonnyMJ" pitchFamily="2" charset="0"/>
              </a:rPr>
              <a:t>Lv</a:t>
            </a:r>
            <a:r>
              <a:rPr lang="en-US" sz="3500" dirty="0" smtClean="0">
                <a:solidFill>
                  <a:srgbClr val="0000FF"/>
                </a:solidFill>
                <a:latin typeface="SutonnyMJ" pitchFamily="2" charset="0"/>
              </a:rPr>
              <a:t>`¨ I </a:t>
            </a:r>
            <a:r>
              <a:rPr lang="en-US" sz="3500" dirty="0" err="1" smtClean="0">
                <a:solidFill>
                  <a:srgbClr val="0000FF"/>
                </a:solidFill>
                <a:latin typeface="SutonnyMJ" pitchFamily="2" charset="0"/>
              </a:rPr>
              <a:t>cvwb</a:t>
            </a:r>
            <a:r>
              <a:rPr lang="en-US" sz="35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SutonnyMJ" pitchFamily="2" charset="0"/>
              </a:rPr>
              <a:t>mÂq</a:t>
            </a:r>
            <a:r>
              <a:rPr lang="en-US" sz="3500" dirty="0" smtClean="0">
                <a:solidFill>
                  <a:srgbClr val="0000FF"/>
                </a:solidFill>
                <a:latin typeface="Sutonny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 smtClean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500" dirty="0" err="1" smtClean="0">
                <a:solidFill>
                  <a:srgbClr val="000066"/>
                </a:solidFill>
                <a:latin typeface="SutonnyMJ" pitchFamily="2" charset="0"/>
              </a:rPr>
              <a:t>cÖ‡qvRbxq</a:t>
            </a:r>
            <a:r>
              <a:rPr lang="en-US" sz="3500" dirty="0" smtClean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500" dirty="0" err="1" smtClean="0">
                <a:solidFill>
                  <a:srgbClr val="000066"/>
                </a:solidFill>
                <a:latin typeface="SutonnyMJ" pitchFamily="2" charset="0"/>
              </a:rPr>
              <a:t>Dr‡mPK</a:t>
            </a:r>
            <a:r>
              <a:rPr lang="en-US" sz="3500" dirty="0" smtClean="0">
                <a:solidFill>
                  <a:srgbClr val="000066"/>
                </a:solidFill>
                <a:latin typeface="SutonnyMJ" pitchFamily="2" charset="0"/>
              </a:rPr>
              <a:t> I </a:t>
            </a:r>
            <a:r>
              <a:rPr lang="en-US" sz="3500" dirty="0" err="1" smtClean="0">
                <a:solidFill>
                  <a:srgbClr val="000066"/>
                </a:solidFill>
                <a:latin typeface="SutonnyMJ" pitchFamily="2" charset="0"/>
              </a:rPr>
              <a:t>im</a:t>
            </a:r>
            <a:r>
              <a:rPr lang="en-US" sz="3500" dirty="0" smtClean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500" dirty="0" err="1" smtClean="0">
                <a:solidFill>
                  <a:srgbClr val="000066"/>
                </a:solidFill>
                <a:latin typeface="SutonnyMJ" pitchFamily="2" charset="0"/>
              </a:rPr>
              <a:t>wbtmiY</a:t>
            </a:r>
            <a:r>
              <a:rPr lang="en-US" sz="3500" dirty="0" smtClean="0">
                <a:solidFill>
                  <a:srgbClr val="000066"/>
                </a:solidFill>
                <a:latin typeface="Sutonny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6934200" cy="5029200"/>
          </a:xfr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85800" indent="-685800">
              <a:buFont typeface="Wingdings" pitchFamily="2" charset="2"/>
              <a:buChar char="q"/>
            </a:pPr>
            <a:r>
              <a:rPr lang="bn-BD" b="1" dirty="0" smtClean="0">
                <a:solidFill>
                  <a:srgbClr val="7030A0"/>
                </a:solidFill>
              </a:rPr>
              <a:t>বাড়ির কাজঃ</a:t>
            </a:r>
            <a:r>
              <a:rPr lang="bn-BD" b="1" dirty="0" smtClean="0"/>
              <a:t/>
            </a:r>
            <a:br>
              <a:rPr lang="bn-BD" b="1" dirty="0" smtClean="0"/>
            </a:br>
            <a:r>
              <a:rPr lang="bn-BD" sz="1800" b="1" dirty="0" smtClean="0"/>
              <a:t/>
            </a:r>
            <a:br>
              <a:rPr lang="bn-BD" sz="1800" b="1" dirty="0" smtClean="0"/>
            </a:br>
            <a:r>
              <a:rPr lang="bn-BD" sz="1800" b="1" dirty="0" smtClean="0"/>
              <a:t>    </a:t>
            </a:r>
            <a:r>
              <a:rPr lang="en-US" sz="2800" dirty="0" err="1" smtClean="0">
                <a:latin typeface="RinkiyEMJ" pitchFamily="2" charset="0"/>
              </a:rPr>
              <a:t>GKwU</a:t>
            </a:r>
            <a:r>
              <a:rPr lang="en-US" sz="2800" dirty="0" smtClean="0">
                <a:latin typeface="RinkiyEMJ" pitchFamily="2" charset="0"/>
              </a:rPr>
              <a:t> </a:t>
            </a:r>
            <a:r>
              <a:rPr lang="en-US" sz="2800" smtClean="0">
                <a:latin typeface="RinkiyEMJ" pitchFamily="2" charset="0"/>
              </a:rPr>
              <a:t>wbDwK¬qv‡mi </a:t>
            </a:r>
            <a:r>
              <a:rPr lang="en-US" sz="2800" dirty="0" err="1" smtClean="0">
                <a:latin typeface="RinkiyEMJ" pitchFamily="2" charset="0"/>
              </a:rPr>
              <a:t>wPwýZ</a:t>
            </a:r>
            <a:r>
              <a:rPr lang="en-US" sz="2800" dirty="0" smtClean="0">
                <a:latin typeface="RinkiyEMJ" pitchFamily="2" charset="0"/>
              </a:rPr>
              <a:t> </a:t>
            </a:r>
            <a:r>
              <a:rPr lang="en-US" sz="2800" dirty="0" err="1" smtClean="0">
                <a:latin typeface="RinkiyEMJ" pitchFamily="2" charset="0"/>
              </a:rPr>
              <a:t>wPÎ</a:t>
            </a:r>
            <a:r>
              <a:rPr lang="en-US" sz="2800" dirty="0" smtClean="0">
                <a:latin typeface="RinkiyEMJ" pitchFamily="2" charset="0"/>
              </a:rPr>
              <a:t> </a:t>
            </a:r>
            <a:r>
              <a:rPr lang="en-US" sz="2800" dirty="0" err="1" smtClean="0">
                <a:latin typeface="RinkiyEMJ" pitchFamily="2" charset="0"/>
              </a:rPr>
              <a:t>AsKb</a:t>
            </a:r>
            <a:r>
              <a:rPr lang="en-US" sz="2800" dirty="0" smtClean="0">
                <a:latin typeface="RinkiyEMJ" pitchFamily="2" charset="0"/>
              </a:rPr>
              <a:t> </a:t>
            </a:r>
            <a:r>
              <a:rPr lang="en-US" sz="2800" dirty="0" err="1" smtClean="0">
                <a:latin typeface="RinkiyEMJ" pitchFamily="2" charset="0"/>
              </a:rPr>
              <a:t>Ki</a:t>
            </a:r>
            <a:r>
              <a:rPr lang="en-US" sz="2800" dirty="0" smtClean="0">
                <a:latin typeface="RinkiyEMJ" pitchFamily="2" charset="0"/>
              </a:rPr>
              <a:t>|</a:t>
            </a:r>
            <a:endParaRPr lang="en-US" sz="6000" dirty="0">
              <a:solidFill>
                <a:srgbClr val="8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3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914400"/>
            <a:ext cx="6705600" cy="5257800"/>
          </a:xfrm>
          <a:prstGeom prst="rect">
            <a:avLst/>
          </a:prstGeom>
          <a:ln w="57150" cap="flat" cmpd="sng" algn="ctr">
            <a:noFill/>
            <a:prstDash val="soli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3800" b="1" smtClean="0">
                <a:solidFill>
                  <a:srgbClr val="00B050"/>
                </a:solidFill>
              </a:rPr>
              <a:t/>
            </a:r>
            <a:br>
              <a:rPr lang="bn-BD" sz="13800" b="1" smtClean="0">
                <a:solidFill>
                  <a:srgbClr val="00B050"/>
                </a:solidFill>
              </a:rPr>
            </a:b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719" y="1173540"/>
            <a:ext cx="4129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16245"/>
            <a:ext cx="3467100" cy="5010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1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838200" y="2286000"/>
            <a:ext cx="5105400" cy="3352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‡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gvt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wRqvDj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nK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mnKvix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wk¶K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RxeweÁvb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RxebbMi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Dc‡Rjv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Avwjg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gv`&amp;ivmv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RxebbMi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, PzqvWv½v|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pic>
        <p:nvPicPr>
          <p:cNvPr id="6" name="Picture 5" descr="IMG_20150207_174423(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362200"/>
            <a:ext cx="2057400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584537"/>
            <a:ext cx="57912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wk¶K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cwiwPwZ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5"/>
                </a:solidFill>
                <a:latin typeface="SugondhaMJ " pitchFamily="2" charset="0"/>
                <a:cs typeface="SutonnySushreeAMJ" pitchFamily="2" charset="0"/>
              </a:rPr>
              <a:t>cvV</a:t>
            </a:r>
            <a:r>
              <a:rPr lang="en-US" sz="6000" dirty="0" smtClean="0">
                <a:solidFill>
                  <a:schemeClr val="accent5"/>
                </a:solidFill>
                <a:latin typeface="SugondhaMJ " pitchFamily="2" charset="0"/>
                <a:cs typeface="SutonnySushreeAMJ" pitchFamily="2" charset="0"/>
              </a:rPr>
              <a:t> </a:t>
            </a:r>
            <a:r>
              <a:rPr lang="en-US" sz="6000" dirty="0" err="1" smtClean="0">
                <a:solidFill>
                  <a:schemeClr val="accent5"/>
                </a:solidFill>
                <a:latin typeface="SugondhaMJ " pitchFamily="2" charset="0"/>
                <a:cs typeface="SutonnySushreeAMJ" pitchFamily="2" charset="0"/>
              </a:rPr>
              <a:t>cwiwPwZ</a:t>
            </a:r>
            <a:endParaRPr lang="en-US" sz="6000" dirty="0">
              <a:solidFill>
                <a:schemeClr val="accent5"/>
              </a:solidFill>
              <a:latin typeface="SugondhaMJ " pitchFamily="2" charset="0"/>
              <a:cs typeface="SutonnySushree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en-US" sz="4800" dirty="0" smtClean="0">
                <a:solidFill>
                  <a:srgbClr val="CCFFFF"/>
                </a:solidFill>
                <a:latin typeface="SutonnyMJ" pitchFamily="2" charset="0"/>
              </a:rPr>
              <a:t>‡</a:t>
            </a:r>
            <a:r>
              <a:rPr lang="en-US" sz="4800" dirty="0" err="1" smtClean="0">
                <a:solidFill>
                  <a:srgbClr val="CCFFFF"/>
                </a:solidFill>
                <a:latin typeface="SutonnyMJ" pitchFamily="2" charset="0"/>
              </a:rPr>
              <a:t>kÖwY</a:t>
            </a:r>
            <a:r>
              <a:rPr lang="en-US" sz="4800" dirty="0" smtClean="0">
                <a:solidFill>
                  <a:srgbClr val="CCFFFF"/>
                </a:solidFill>
                <a:latin typeface="SutonnyMJ" pitchFamily="2" charset="0"/>
              </a:rPr>
              <a:t>		t </a:t>
            </a:r>
            <a:r>
              <a:rPr lang="en-US" sz="4800" dirty="0" err="1" smtClean="0">
                <a:solidFill>
                  <a:srgbClr val="CCFFFF"/>
                </a:solidFill>
                <a:latin typeface="SutonnyMJ" pitchFamily="2" charset="0"/>
              </a:rPr>
              <a:t>lô</a:t>
            </a:r>
            <a:endParaRPr lang="en-US" sz="4800" dirty="0" smtClean="0">
              <a:solidFill>
                <a:srgbClr val="CCFFFF"/>
              </a:solidFill>
              <a:latin typeface="SutonnyMJ" pitchFamily="2" charset="0"/>
            </a:endParaRPr>
          </a:p>
          <a:p>
            <a:pPr algn="just">
              <a:buNone/>
            </a:pPr>
            <a:r>
              <a:rPr lang="en-US" sz="4800" dirty="0" err="1" smtClean="0">
                <a:solidFill>
                  <a:srgbClr val="CCFFFF"/>
                </a:solidFill>
                <a:latin typeface="SutonnyMJ" pitchFamily="2" charset="0"/>
              </a:rPr>
              <a:t>welq</a:t>
            </a:r>
            <a:r>
              <a:rPr lang="en-US" sz="4800" dirty="0" smtClean="0">
                <a:solidFill>
                  <a:srgbClr val="CCFFFF"/>
                </a:solidFill>
                <a:latin typeface="SutonnyMJ" pitchFamily="2" charset="0"/>
              </a:rPr>
              <a:t>	t </a:t>
            </a:r>
            <a:r>
              <a:rPr lang="en-US" sz="4800" dirty="0" err="1" smtClean="0">
                <a:solidFill>
                  <a:srgbClr val="CCFFFF"/>
                </a:solidFill>
                <a:latin typeface="SutonnyMJ" pitchFamily="2" charset="0"/>
              </a:rPr>
              <a:t>weÁvb</a:t>
            </a:r>
            <a:endParaRPr lang="en-US" sz="4800" dirty="0" smtClean="0">
              <a:solidFill>
                <a:srgbClr val="CCFFFF"/>
              </a:solidFill>
              <a:latin typeface="SutonnyMJ" pitchFamily="2" charset="0"/>
            </a:endParaRPr>
          </a:p>
          <a:p>
            <a:pPr algn="just">
              <a:buNone/>
            </a:pPr>
            <a:r>
              <a:rPr lang="en-US" sz="4800" dirty="0" err="1" smtClean="0">
                <a:solidFill>
                  <a:srgbClr val="CCFFFF"/>
                </a:solidFill>
                <a:latin typeface="SutonnyMJ" pitchFamily="2" charset="0"/>
              </a:rPr>
              <a:t>Aa¨vq</a:t>
            </a:r>
            <a:r>
              <a:rPr lang="en-US" sz="4800" dirty="0" smtClean="0">
                <a:solidFill>
                  <a:srgbClr val="CCFFFF"/>
                </a:solidFill>
                <a:latin typeface="SutonnyMJ" pitchFamily="2" charset="0"/>
              </a:rPr>
              <a:t>	t 3q </a:t>
            </a:r>
          </a:p>
          <a:p>
            <a:pPr algn="just">
              <a:buNone/>
            </a:pPr>
            <a:r>
              <a:rPr lang="en-US" sz="4800" dirty="0" smtClean="0">
                <a:solidFill>
                  <a:srgbClr val="000066"/>
                </a:solidFill>
                <a:latin typeface="SutonnyMJ" pitchFamily="2" charset="0"/>
              </a:rPr>
              <a:t>( </a:t>
            </a:r>
            <a:r>
              <a:rPr lang="en-US" sz="4800" dirty="0" err="1" smtClean="0">
                <a:solidFill>
                  <a:srgbClr val="000066"/>
                </a:solidFill>
                <a:latin typeface="SutonnyMJ" pitchFamily="2" charset="0"/>
              </a:rPr>
              <a:t>Dw</a:t>
            </a:r>
            <a:r>
              <a:rPr lang="en-US" sz="4800" dirty="0" smtClean="0">
                <a:solidFill>
                  <a:srgbClr val="000066"/>
                </a:solidFill>
                <a:latin typeface="SutonnyMJ" pitchFamily="2" charset="0"/>
              </a:rPr>
              <a:t>™¢` I </a:t>
            </a:r>
            <a:r>
              <a:rPr lang="en-US" sz="4800" dirty="0" err="1" smtClean="0">
                <a:solidFill>
                  <a:srgbClr val="000066"/>
                </a:solidFill>
                <a:latin typeface="SutonnyMJ" pitchFamily="2" charset="0"/>
              </a:rPr>
              <a:t>cÖvwY</a:t>
            </a:r>
            <a:r>
              <a:rPr lang="en-US" sz="4800" dirty="0" smtClean="0">
                <a:solidFill>
                  <a:srgbClr val="000066"/>
                </a:solidFill>
                <a:latin typeface="SutonnyMJ" pitchFamily="2" charset="0"/>
              </a:rPr>
              <a:t> †</a:t>
            </a:r>
            <a:r>
              <a:rPr lang="en-US" sz="4800" dirty="0" err="1" smtClean="0">
                <a:solidFill>
                  <a:srgbClr val="000066"/>
                </a:solidFill>
                <a:latin typeface="SutonnyMJ" pitchFamily="2" charset="0"/>
              </a:rPr>
              <a:t>Kvlxq</a:t>
            </a:r>
            <a:r>
              <a:rPr lang="en-US" sz="4800" dirty="0" smtClean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0066"/>
                </a:solidFill>
                <a:latin typeface="SutonnyMJ" pitchFamily="2" charset="0"/>
              </a:rPr>
              <a:t>msMVb</a:t>
            </a:r>
            <a:r>
              <a:rPr lang="en-US" sz="4800" dirty="0" smtClean="0">
                <a:solidFill>
                  <a:srgbClr val="000066"/>
                </a:solidFill>
                <a:latin typeface="SutonnyMJ" pitchFamily="2" charset="0"/>
              </a:rPr>
              <a:t>)</a:t>
            </a:r>
            <a:endParaRPr lang="en-US" sz="4800" dirty="0">
              <a:solidFill>
                <a:srgbClr val="000066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3044" y="695980"/>
            <a:ext cx="3027963" cy="523220"/>
          </a:xfrm>
          <a:prstGeom prst="rect">
            <a:avLst/>
          </a:prstGeom>
          <a:noFill/>
          <a:ln>
            <a:solidFill>
              <a:srgbClr val="0066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ছবি দুটি লক্ষ কর- 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79475"/>
            <a:ext cx="2456739" cy="2074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70" y="1066800"/>
            <a:ext cx="1829507" cy="30003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ight Arrow 5"/>
          <p:cNvSpPr/>
          <p:nvPr/>
        </p:nvSpPr>
        <p:spPr>
          <a:xfrm>
            <a:off x="3257426" y="2578316"/>
            <a:ext cx="609600" cy="24231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88" t="26000" r="11449" b="33518"/>
          <a:stretch/>
        </p:blipFill>
        <p:spPr>
          <a:xfrm>
            <a:off x="1011429" y="4888818"/>
            <a:ext cx="1988127" cy="1053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56" y="4419600"/>
            <a:ext cx="2639244" cy="1979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Right Arrow 8"/>
          <p:cNvSpPr/>
          <p:nvPr/>
        </p:nvSpPr>
        <p:spPr>
          <a:xfrm>
            <a:off x="3302874" y="5199538"/>
            <a:ext cx="609600" cy="20977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10400" y="1219200"/>
            <a:ext cx="467077" cy="26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62723" y="1752600"/>
            <a:ext cx="68121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04710" y="2820632"/>
            <a:ext cx="447677" cy="30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015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7556E-17 L 0.28872 -0.0048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PadmaEMJ" pitchFamily="2" charset="0"/>
              </a:rPr>
              <a:t>AvR‡Ki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PadmaEMJ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PadmaEMJ" pitchFamily="2" charset="0"/>
              </a:rPr>
              <a:t>cvV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PadmaE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705600" cy="2971800"/>
          </a:xfrm>
          <a:blipFill>
            <a:blip r:embed="rId2">
              <a:lum bright="35000" contrast="-6000"/>
            </a:blip>
            <a:stretch>
              <a:fillRect/>
            </a:stretch>
          </a:blipFill>
          <a:effectLst>
            <a:outerShdw dist="50800" sx="1000" sy="1000" algn="ctr" rotWithShape="0">
              <a:srgbClr val="000000"/>
            </a:outerShdw>
          </a:effectLst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9600" b="1" i="1" dirty="0" smtClean="0">
                <a:solidFill>
                  <a:srgbClr val="FF0000"/>
                </a:solidFill>
                <a:latin typeface="MatamuhuriMJ" pitchFamily="2" charset="0"/>
                <a:cs typeface="MatamuhuriMJ" pitchFamily="2" charset="0"/>
              </a:rPr>
              <a:t>‡</a:t>
            </a:r>
            <a:r>
              <a:rPr lang="en-US" sz="9600" b="1" i="1" dirty="0" err="1" smtClean="0">
                <a:solidFill>
                  <a:srgbClr val="FF0000"/>
                </a:solidFill>
                <a:latin typeface="MatamuhuriMJ" pitchFamily="2" charset="0"/>
                <a:cs typeface="MatamuhuriMJ" pitchFamily="2" charset="0"/>
              </a:rPr>
              <a:t>Kvl</a:t>
            </a:r>
            <a:endParaRPr lang="en-US" sz="9600" b="1" i="1" dirty="0">
              <a:solidFill>
                <a:srgbClr val="FF0000"/>
              </a:solidFill>
              <a:latin typeface="MatamuhuriMJ" pitchFamily="2" charset="0"/>
              <a:cs typeface="Matamuhuri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209800" y="228600"/>
            <a:ext cx="3581400" cy="14478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</a:rPr>
              <a:t>শিখন ফল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133600"/>
            <a:ext cx="7162800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KarnaphuliCMJ" pitchFamily="2" charset="0"/>
              </a:rPr>
              <a:t> ‡</a:t>
            </a:r>
            <a:r>
              <a:rPr lang="en-US" sz="4000" dirty="0" err="1" smtClean="0">
                <a:latin typeface="KarnaphuliCMJ" pitchFamily="2" charset="0"/>
              </a:rPr>
              <a:t>Kvl</a:t>
            </a:r>
            <a:r>
              <a:rPr lang="en-US" sz="4000" dirty="0" smtClean="0">
                <a:latin typeface="KarnaphuliCMJ" pitchFamily="2" charset="0"/>
              </a:rPr>
              <a:t> </a:t>
            </a:r>
            <a:r>
              <a:rPr lang="en-US" sz="4000" dirty="0" err="1" smtClean="0">
                <a:latin typeface="KarnaphuliCMJ" pitchFamily="2" charset="0"/>
              </a:rPr>
              <a:t>e¨vL¨v</a:t>
            </a:r>
            <a:r>
              <a:rPr lang="en-US" sz="4000" dirty="0" smtClean="0">
                <a:latin typeface="KarnaphuliCMJ" pitchFamily="2" charset="0"/>
              </a:rPr>
              <a:t> </a:t>
            </a:r>
            <a:r>
              <a:rPr lang="en-US" sz="4000" dirty="0" err="1" smtClean="0">
                <a:latin typeface="KarnaphuliCMJ" pitchFamily="2" charset="0"/>
              </a:rPr>
              <a:t>Ki‡Z</a:t>
            </a:r>
            <a:r>
              <a:rPr lang="en-US" sz="4000" dirty="0" smtClean="0">
                <a:latin typeface="KarnaphuliCMJ" pitchFamily="2" charset="0"/>
              </a:rPr>
              <a:t> </a:t>
            </a:r>
            <a:r>
              <a:rPr lang="en-US" sz="4000" dirty="0" err="1" smtClean="0">
                <a:latin typeface="KarnaphuliCMJ" pitchFamily="2" charset="0"/>
              </a:rPr>
              <a:t>cvi‡e</a:t>
            </a:r>
            <a:r>
              <a:rPr lang="en-US" sz="4000" dirty="0" smtClean="0">
                <a:latin typeface="KarnaphuliC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Dw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™¢` I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cÖvwY‡Kv‡li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wPwýZ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wPÎ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AsKb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Ki‡Z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cvi‡e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Dw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™¢` I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cÖvwY‡Kv‡li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Zzjbv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Ki‡Z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cvi‡e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|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Rxe‡`‡n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†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Kv‡li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f‚wgKv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e¨vL¨v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Ki‡Z</a:t>
            </a:r>
            <a:r>
              <a:rPr lang="en-US" sz="4000" dirty="0" smtClean="0">
                <a:solidFill>
                  <a:srgbClr val="7030A0"/>
                </a:solidFill>
                <a:latin typeface="KarnaphuliC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KarnaphuliCMJ" pitchFamily="2" charset="0"/>
              </a:rPr>
              <a:t>cvi‡e</a:t>
            </a:r>
            <a:r>
              <a:rPr lang="en-US" sz="3200" dirty="0" smtClean="0">
                <a:solidFill>
                  <a:srgbClr val="7030A0"/>
                </a:solidFill>
                <a:latin typeface="KarnaphuliCMJ" pitchFamily="2" charset="0"/>
              </a:rPr>
              <a:t>|</a:t>
            </a:r>
            <a:endParaRPr lang="en-US" sz="3200" dirty="0">
              <a:solidFill>
                <a:srgbClr val="7030A0"/>
              </a:solidFill>
              <a:latin typeface="KarnaphuliC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0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4883"/>
            <a:ext cx="2456739" cy="2074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70" y="2562208"/>
            <a:ext cx="1829507" cy="30003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ight Arrow 3"/>
          <p:cNvSpPr/>
          <p:nvPr/>
        </p:nvSpPr>
        <p:spPr>
          <a:xfrm>
            <a:off x="3835374" y="4062404"/>
            <a:ext cx="609600" cy="24231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18892" y="1037416"/>
            <a:ext cx="49438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Vrinda (Headings)"/>
              </a:rPr>
              <a:t>ছবি দেখে  কোষ  </a:t>
            </a:r>
            <a:r>
              <a:rPr lang="bn-BD" sz="3200" b="1" dirty="0">
                <a:solidFill>
                  <a:srgbClr val="0070C0"/>
                </a:solidFill>
                <a:latin typeface="Vrinda (Headings)"/>
              </a:rPr>
              <a:t>কী তা বলতে পারবে </a:t>
            </a:r>
            <a:r>
              <a:rPr lang="bn-BD" sz="3200" b="1" dirty="0" smtClean="0">
                <a:solidFill>
                  <a:srgbClr val="0070C0"/>
                </a:solidFill>
                <a:latin typeface="Vrinda (Headings)"/>
              </a:rPr>
              <a:t>-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990600" y="1037416"/>
            <a:ext cx="457200" cy="33418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0.00116 L 0.16389 0.0011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nandaMJ " pitchFamily="2" charset="0"/>
              </a:rPr>
              <a:t>GKwU</a:t>
            </a:r>
            <a:r>
              <a:rPr lang="en-US" dirty="0" smtClean="0">
                <a:latin typeface="SunandaMJ " pitchFamily="2" charset="0"/>
              </a:rPr>
              <a:t> </a:t>
            </a:r>
            <a:r>
              <a:rPr lang="en-US" dirty="0" err="1" smtClean="0">
                <a:latin typeface="SunandaMJ " pitchFamily="2" charset="0"/>
              </a:rPr>
              <a:t>Av`k</a:t>
            </a:r>
            <a:r>
              <a:rPr lang="en-US" dirty="0" smtClean="0">
                <a:latin typeface="SunandaMJ " pitchFamily="2" charset="0"/>
              </a:rPr>
              <a:t>© </a:t>
            </a:r>
            <a:r>
              <a:rPr lang="en-US" dirty="0" err="1" smtClean="0">
                <a:latin typeface="SunandaMJ " pitchFamily="2" charset="0"/>
              </a:rPr>
              <a:t>Dw</a:t>
            </a:r>
            <a:r>
              <a:rPr lang="en-US" dirty="0" smtClean="0">
                <a:latin typeface="SunandaMJ " pitchFamily="2" charset="0"/>
              </a:rPr>
              <a:t>™¢` ‡</a:t>
            </a:r>
            <a:r>
              <a:rPr lang="en-US" dirty="0" err="1" smtClean="0">
                <a:latin typeface="SunandaMJ " pitchFamily="2" charset="0"/>
              </a:rPr>
              <a:t>Kv‡li</a:t>
            </a:r>
            <a:r>
              <a:rPr lang="en-US" dirty="0" smtClean="0">
                <a:latin typeface="SunandaMJ " pitchFamily="2" charset="0"/>
              </a:rPr>
              <a:t> </a:t>
            </a:r>
            <a:r>
              <a:rPr lang="en-US" dirty="0" err="1" smtClean="0">
                <a:latin typeface="SunandaMJ " pitchFamily="2" charset="0"/>
              </a:rPr>
              <a:t>wewfbœ</a:t>
            </a:r>
            <a:r>
              <a:rPr lang="en-US" dirty="0" smtClean="0">
                <a:latin typeface="SunandaMJ " pitchFamily="2" charset="0"/>
              </a:rPr>
              <a:t> Ask </a:t>
            </a:r>
            <a:endParaRPr lang="en-US" dirty="0">
              <a:latin typeface="SunandaMJ 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8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>
              <a:buNone/>
            </a:pPr>
            <a:endParaRPr lang="en-US" sz="4800" dirty="0">
              <a:solidFill>
                <a:srgbClr val="FF0000"/>
              </a:solidFill>
              <a:latin typeface="SutonnyMJ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14072" y="2057400"/>
            <a:ext cx="4954588" cy="990600"/>
            <a:chOff x="989012" y="2439194"/>
            <a:chExt cx="4954588" cy="990600"/>
          </a:xfrm>
        </p:grpSpPr>
        <p:grpSp>
          <p:nvGrpSpPr>
            <p:cNvPr id="9" name="Group 8"/>
            <p:cNvGrpSpPr/>
            <p:nvPr/>
          </p:nvGrpSpPr>
          <p:grpSpPr>
            <a:xfrm>
              <a:off x="989012" y="2895600"/>
              <a:ext cx="4954588" cy="534194"/>
              <a:chOff x="989012" y="2895600"/>
              <a:chExt cx="4954588" cy="53419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990600" y="2895600"/>
                <a:ext cx="4953000" cy="158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rot="5400000">
                <a:off x="723106" y="3162300"/>
                <a:ext cx="533400" cy="1588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5400000">
                <a:off x="5676106" y="3161506"/>
                <a:ext cx="533400" cy="1588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 rot="5400000">
              <a:off x="3199606" y="2667000"/>
              <a:ext cx="457200" cy="158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581400" y="15240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</a:rPr>
              <a:t>Kvl</a:t>
            </a:r>
            <a:endParaRPr lang="en-US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19200" y="3124200"/>
            <a:ext cx="7162800" cy="769441"/>
            <a:chOff x="1219200" y="3878759"/>
            <a:chExt cx="7162800" cy="769441"/>
          </a:xfrm>
        </p:grpSpPr>
        <p:sp>
          <p:nvSpPr>
            <p:cNvPr id="14" name="TextBox 13"/>
            <p:cNvSpPr txBox="1"/>
            <p:nvPr/>
          </p:nvSpPr>
          <p:spPr>
            <a:xfrm>
              <a:off x="5638800" y="3878759"/>
              <a:ext cx="2743200" cy="7694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4400" dirty="0" smtClean="0">
                  <a:solidFill>
                    <a:srgbClr val="0000FF"/>
                  </a:solidFill>
                  <a:latin typeface="SutonnyMJ" pitchFamily="2" charset="0"/>
                </a:rPr>
                <a:t>‡</a:t>
              </a:r>
              <a:r>
                <a:rPr lang="en-US" sz="4400" dirty="0" err="1" smtClean="0">
                  <a:solidFill>
                    <a:srgbClr val="0000FF"/>
                  </a:solidFill>
                  <a:latin typeface="SutonnyMJ" pitchFamily="2" charset="0"/>
                </a:rPr>
                <a:t>cÖv‡Uv</a:t>
              </a:r>
              <a:r>
                <a:rPr lang="en-US" sz="4400" dirty="0" err="1" smtClean="0">
                  <a:solidFill>
                    <a:srgbClr val="0000FF"/>
                  </a:solidFill>
                  <a:latin typeface="AtraiMJ " pitchFamily="2" charset="0"/>
                </a:rPr>
                <a:t>c­</a:t>
              </a:r>
              <a:r>
                <a:rPr lang="en-US" sz="4400" dirty="0" err="1" smtClean="0">
                  <a:solidFill>
                    <a:srgbClr val="0000FF"/>
                  </a:solidFill>
                  <a:latin typeface="SutonnyMJ" pitchFamily="2" charset="0"/>
                </a:rPr>
                <a:t>vRg</a:t>
              </a:r>
              <a:endParaRPr lang="en-US" dirty="0" smtClean="0">
                <a:solidFill>
                  <a:srgbClr val="0000FF"/>
                </a:solidFill>
                <a:latin typeface="SutonnyMJ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0" y="3878759"/>
              <a:ext cx="2057400" cy="7694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4400" dirty="0" smtClean="0">
                  <a:solidFill>
                    <a:srgbClr val="0000FF"/>
                  </a:solidFill>
                  <a:latin typeface="SutonnyMJ" pitchFamily="2" charset="0"/>
                </a:rPr>
                <a:t>†</a:t>
              </a:r>
              <a:r>
                <a:rPr lang="en-US" sz="4400" dirty="0" err="1" smtClean="0">
                  <a:solidFill>
                    <a:srgbClr val="0000FF"/>
                  </a:solidFill>
                  <a:latin typeface="SutonnyMJ" pitchFamily="2" charset="0"/>
                </a:rPr>
                <a:t>KvlcÖvPxi</a:t>
              </a:r>
              <a:endParaRPr lang="en-US" dirty="0" smtClean="0">
                <a:solidFill>
                  <a:srgbClr val="0000FF"/>
                </a:solidFill>
                <a:latin typeface="SutonnyMJ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048000" y="4800600"/>
            <a:ext cx="29718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mvB‡Uv</a:t>
            </a:r>
            <a:r>
              <a:rPr lang="en-US" sz="4400" dirty="0" err="1" smtClean="0">
                <a:solidFill>
                  <a:srgbClr val="C00000"/>
                </a:solidFill>
                <a:latin typeface="AtraiMJ " pitchFamily="2" charset="0"/>
              </a:rPr>
              <a:t>c­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vRg</a:t>
            </a:r>
            <a:endParaRPr lang="en-US" dirty="0" smtClean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1396" y="4800600"/>
            <a:ext cx="29718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Kvl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MnŸi</a:t>
            </a:r>
            <a:endParaRPr lang="en-US" dirty="0" smtClean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4793159"/>
            <a:ext cx="29718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Kvl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wSwj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­</a:t>
            </a:r>
            <a:endParaRPr lang="en-US" dirty="0" smtClean="0">
              <a:solidFill>
                <a:srgbClr val="C00000"/>
              </a:solidFill>
              <a:latin typeface="SutonnyMJ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76400" y="3733800"/>
            <a:ext cx="5715000" cy="990600"/>
            <a:chOff x="1676400" y="3733800"/>
            <a:chExt cx="5715000" cy="990600"/>
          </a:xfrm>
        </p:grpSpPr>
        <p:grpSp>
          <p:nvGrpSpPr>
            <p:cNvPr id="30" name="Group 29"/>
            <p:cNvGrpSpPr/>
            <p:nvPr/>
          </p:nvGrpSpPr>
          <p:grpSpPr>
            <a:xfrm>
              <a:off x="1676400" y="3733800"/>
              <a:ext cx="5715000" cy="990600"/>
              <a:chOff x="2438400" y="3733800"/>
              <a:chExt cx="4953000" cy="990600"/>
            </a:xfrm>
          </p:grpSpPr>
          <p:grpSp>
            <p:nvGrpSpPr>
              <p:cNvPr id="23" name="Group 8"/>
              <p:cNvGrpSpPr/>
              <p:nvPr/>
            </p:nvGrpSpPr>
            <p:grpSpPr>
              <a:xfrm>
                <a:off x="2438400" y="4190206"/>
                <a:ext cx="4953000" cy="534194"/>
                <a:chOff x="989012" y="2895600"/>
                <a:chExt cx="4954588" cy="53419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990600" y="2895600"/>
                  <a:ext cx="4953000" cy="1588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rot="5400000">
                  <a:off x="723106" y="3162300"/>
                  <a:ext cx="533400" cy="1588"/>
                </a:xfrm>
                <a:prstGeom prst="straightConnector1">
                  <a:avLst/>
                </a:prstGeom>
                <a:ln w="28575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rot="5400000">
                  <a:off x="5676106" y="3161506"/>
                  <a:ext cx="533400" cy="1588"/>
                </a:xfrm>
                <a:prstGeom prst="straightConnector1">
                  <a:avLst/>
                </a:prstGeom>
                <a:ln w="28575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/>
              <p:cNvCxnSpPr/>
              <p:nvPr/>
            </p:nvCxnSpPr>
            <p:spPr>
              <a:xfrm rot="5400000">
                <a:off x="6477012" y="3961606"/>
                <a:ext cx="457200" cy="15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 rot="5400000">
              <a:off x="4114800" y="4419600"/>
              <a:ext cx="457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1" grpId="0" animBg="1"/>
      <p:bldP spid="3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324600" cy="9144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SunandaMJ " pitchFamily="2" charset="0"/>
              </a:rPr>
              <a:t>Dw™¢` I cÖvwY‡Kvl</a:t>
            </a:r>
            <a:endParaRPr lang="en-US" dirty="0">
              <a:solidFill>
                <a:srgbClr val="FF0000"/>
              </a:solidFill>
              <a:latin typeface="SunandaMJ " pitchFamily="2" charset="0"/>
            </a:endParaRPr>
          </a:p>
        </p:txBody>
      </p:sp>
      <p:pic>
        <p:nvPicPr>
          <p:cNvPr id="23" name="Content Placeholder 22" descr="images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315200" cy="5486400"/>
          </a:xfrm>
        </p:spPr>
      </p:pic>
      <p:grpSp>
        <p:nvGrpSpPr>
          <p:cNvPr id="6" name="Group 5"/>
          <p:cNvGrpSpPr/>
          <p:nvPr/>
        </p:nvGrpSpPr>
        <p:grpSpPr>
          <a:xfrm>
            <a:off x="0" y="1143000"/>
            <a:ext cx="9144000" cy="5791200"/>
            <a:chOff x="0" y="1143000"/>
            <a:chExt cx="9144000" cy="5791200"/>
          </a:xfrm>
        </p:grpSpPr>
        <p:pic>
          <p:nvPicPr>
            <p:cNvPr id="24" name="Picture 23" descr="IMG_20160122_19421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43000"/>
              <a:ext cx="9144000" cy="579120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4876800" y="2709204"/>
              <a:ext cx="609600" cy="152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102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221</Words>
  <Application>Microsoft Office PowerPoint</Application>
  <PresentationFormat>On-screen Show (4:3)</PresentationFormat>
  <Paragraphs>61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cvV cwiwPwZ</vt:lpstr>
      <vt:lpstr>Slide 4</vt:lpstr>
      <vt:lpstr>AvR‡Ki cvV</vt:lpstr>
      <vt:lpstr>Slide 6</vt:lpstr>
      <vt:lpstr>Slide 7</vt:lpstr>
      <vt:lpstr>GKwU Av`k© Dw™¢` ‡Kv‡li wewfbœ Ask </vt:lpstr>
      <vt:lpstr>Dw™¢` I cÖvwY‡Kvl</vt:lpstr>
      <vt:lpstr>mvB‡Uvc­vRgxq A½vby mg~n</vt:lpstr>
      <vt:lpstr>GKK KvR</vt:lpstr>
      <vt:lpstr>Slide 12</vt:lpstr>
      <vt:lpstr>`jxq KvR</vt:lpstr>
      <vt:lpstr>wbDwK¬qvm</vt:lpstr>
      <vt:lpstr>Rxe‡`‡n †Kv‡li f‚wgKv</vt:lpstr>
      <vt:lpstr>বাড়ির কাজঃ      GKwU wbDwK¬qv‡mi wPwýZ wPÎ AsKb Ki|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ZIA</cp:lastModifiedBy>
  <cp:revision>127</cp:revision>
  <dcterms:created xsi:type="dcterms:W3CDTF">2006-08-16T00:00:00Z</dcterms:created>
  <dcterms:modified xsi:type="dcterms:W3CDTF">2017-03-18T14:14:37Z</dcterms:modified>
</cp:coreProperties>
</file>