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8" r:id="rId4"/>
    <p:sldId id="280" r:id="rId5"/>
    <p:sldId id="279" r:id="rId6"/>
    <p:sldId id="269" r:id="rId7"/>
    <p:sldId id="271" r:id="rId8"/>
    <p:sldId id="276" r:id="rId9"/>
    <p:sldId id="277" r:id="rId10"/>
    <p:sldId id="281" r:id="rId11"/>
    <p:sldId id="274" r:id="rId12"/>
    <p:sldId id="278" r:id="rId13"/>
    <p:sldId id="272" r:id="rId14"/>
    <p:sldId id="275" r:id="rId15"/>
    <p:sldId id="282" r:id="rId16"/>
    <p:sldId id="283" r:id="rId17"/>
    <p:sldId id="266" r:id="rId18"/>
    <p:sldId id="284" r:id="rId19"/>
    <p:sldId id="273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31C7-C836-495E-A5D7-04E6979E140F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F665C-7AA5-4C9F-89D8-F9BD3A335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9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35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6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চারটা সারিত শিক্ষার্থীদের সাজিয়ে ২লাইন</a:t>
            </a:r>
            <a:r>
              <a:rPr lang="bn-BD" baseline="0" dirty="0" smtClean="0"/>
              <a:t> করে পর্যায়ক্রমে আবৃত্তি কর</a:t>
            </a:r>
            <a:r>
              <a:rPr lang="en-US" baseline="0" dirty="0" err="1" smtClean="0"/>
              <a:t>বে</a:t>
            </a:r>
            <a:r>
              <a:rPr lang="bn-BD" baseline="0" dirty="0" smtClean="0"/>
              <a:t>।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দলীয় কাজের উপস্থাপনার</a:t>
            </a:r>
            <a:r>
              <a:rPr lang="bn-BD" baseline="0" dirty="0" smtClean="0"/>
              <a:t> মাধ্যমে কবিতার মূলভাব শিক্ষার্থীদের কাছে আরও পরিষ্কার করার প্রয়াস।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5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1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8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7230" cy="1037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6770" y="5820770"/>
            <a:ext cx="1037230" cy="1037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06770" y="1"/>
            <a:ext cx="1037230" cy="1037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" y="5820770"/>
            <a:ext cx="1037230" cy="1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4738-2411-49B9-B27C-59B9AD6F508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DA14-6F5A-465B-BF86-FE5689F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4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joynob78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3958" y="4817660"/>
            <a:ext cx="6482687" cy="117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 সকাল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62" y="1037231"/>
            <a:ext cx="6089837" cy="3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9552" y="1818278"/>
            <a:ext cx="3684895" cy="2765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আমরা হেসে উঠি আর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দুলে দুলে নাড়ি মাথা।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8" y="310768"/>
            <a:ext cx="2539197" cy="23471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93" y="3968081"/>
            <a:ext cx="3024581" cy="197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323" y="4102480"/>
            <a:ext cx="6168788" cy="209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ও বিষয়বস্তু সম্পর্কে আলোচনা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2323" y="767023"/>
            <a:ext cx="6168788" cy="68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সমন্বয় সাধন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0" t="5922" r="27462" b="10429"/>
          <a:stretch/>
        </p:blipFill>
        <p:spPr>
          <a:xfrm>
            <a:off x="3248168" y="1815152"/>
            <a:ext cx="2320118" cy="3084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0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3834" y="2273680"/>
            <a:ext cx="6168788" cy="209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20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2986" y="2112014"/>
            <a:ext cx="3684895" cy="2765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ঘাসের ছোট ছোট ফুল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হাওয়াতে দোলাই মাথা,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2987" y="2883134"/>
            <a:ext cx="3684895" cy="2765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 না মোদের দোলো না পায়ে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ছিঁড়ো না নরম পাতা।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2986" y="4092623"/>
            <a:ext cx="3684895" cy="2765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দেখো আর খুশি হও মনে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সাথে হাসির কিরণে </a:t>
            </a:r>
          </a:p>
          <a:p>
            <a:pPr algn="ctr"/>
            <a:endPara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 আমরা হেসে উঠি আর</a:t>
            </a:r>
          </a:p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দুলে দুলে নাড়ি মাথা।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8" y="585171"/>
            <a:ext cx="3766782" cy="2354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492986" y="-10212"/>
            <a:ext cx="3684895" cy="651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আবৃত্তি করি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908" y="1596788"/>
            <a:ext cx="1951630" cy="5186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 দোলাই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1630" y="0"/>
            <a:ext cx="5377218" cy="736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 ও ব্যবহার করি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74170" y="1623715"/>
            <a:ext cx="1937982" cy="532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 নাড়াই।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7820" y="2155977"/>
            <a:ext cx="4831306" cy="1078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 জোরে মাথা দোলাতে নেই, ঘড়ে ব্যাথা হবে।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908" y="3780430"/>
            <a:ext cx="1951630" cy="5186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কিরণ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62569" y="3766783"/>
            <a:ext cx="1937982" cy="532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2569" y="4299045"/>
            <a:ext cx="4558350" cy="532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সূর্যের কিরণ ততটা তীব্র হয় না 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38" y="1596788"/>
            <a:ext cx="1840031" cy="1200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3"/>
          <a:stretch/>
        </p:blipFill>
        <p:spPr>
          <a:xfrm>
            <a:off x="2322538" y="3766783"/>
            <a:ext cx="1593020" cy="15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55" y="2811436"/>
            <a:ext cx="4292221" cy="2347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কবিতার অংশটি ব্যাখ্যা করি।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“তুলো না মোদের দলো না পায়</a:t>
            </a: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ছিঁড় না নরম পাতা।”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959" y="2306466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 - ফুল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3917" y="3016150"/>
            <a:ext cx="3698542" cy="2347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যেমন প্রাণ আছে, ফুলেরও তেমনি প্রাণ আছে।– কথাটি বুঝিয়া লিখি।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0709" y="2306467"/>
            <a:ext cx="4271750" cy="709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দলের নাম – পাতা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60709" y="1187355"/>
            <a:ext cx="0" cy="4790364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97037" y="1705970"/>
            <a:ext cx="5527343" cy="2292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হাওয়াতে কারা মাথা দোলাচ্ছে?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ঘাসফুল আমাদের কাছে কী মিনতি করে?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3766" y="2094931"/>
            <a:ext cx="5527343" cy="3807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ঘাসফুল।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 ঘাসফুল আমাদেরত কাছে মিনতি করছে-তাক্র না ছেঁড়ার জন্য, পায়ের নিচে না পেষার জন্য। কারণ ঘাসফুল এতে কষ্ট পায়।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1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6140" y="1717548"/>
            <a:ext cx="519917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ঘাসফুল হাওয়াতে কী দোলায়?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8" y="3041924"/>
            <a:ext cx="5670639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ঘাসফুল কিসের সাথে হেসে উঠে?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48657" y="574575"/>
            <a:ext cx="3712190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টিক (∙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চিহ্ন দিই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2039" y="2151753"/>
            <a:ext cx="244977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পাতা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682" y="2171236"/>
            <a:ext cx="324816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5689" y="2539169"/>
            <a:ext cx="244977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শরীর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54479" y="2558652"/>
            <a:ext cx="324816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মাথা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2039" y="3458924"/>
            <a:ext cx="244977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শিশুর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4478" y="3478407"/>
            <a:ext cx="324816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চাঁদের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5689" y="3846340"/>
            <a:ext cx="244977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সূর্যের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12682" y="3871946"/>
            <a:ext cx="324816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তারার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251" y="4401409"/>
            <a:ext cx="5670639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ঘাসফুল কোন পাতা ছিঁড়তে না করেছে?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62039" y="4823700"/>
            <a:ext cx="244977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রঙিন পাতা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45725" y="4846101"/>
            <a:ext cx="324816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নরম পাতা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5689" y="5211116"/>
            <a:ext cx="2449774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কচি পাতা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11517" y="5259391"/>
            <a:ext cx="3248165" cy="58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শক্ত পাতা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059946" y="2563629"/>
            <a:ext cx="518615" cy="346611"/>
          </a:xfrm>
          <a:custGeom>
            <a:avLst/>
            <a:gdLst>
              <a:gd name="connsiteX0" fmla="*/ 0 w 518615"/>
              <a:gd name="connsiteY0" fmla="*/ 177421 h 346611"/>
              <a:gd name="connsiteX1" fmla="*/ 218365 w 518615"/>
              <a:gd name="connsiteY1" fmla="*/ 341194 h 346611"/>
              <a:gd name="connsiteX2" fmla="*/ 518615 w 518615"/>
              <a:gd name="connsiteY2" fmla="*/ 0 h 346611"/>
              <a:gd name="connsiteX3" fmla="*/ 518615 w 518615"/>
              <a:gd name="connsiteY3" fmla="*/ 0 h 3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5" h="346611">
                <a:moveTo>
                  <a:pt x="0" y="177421"/>
                </a:moveTo>
                <a:cubicBezTo>
                  <a:pt x="65964" y="274092"/>
                  <a:pt x="131929" y="370764"/>
                  <a:pt x="218365" y="341194"/>
                </a:cubicBezTo>
                <a:cubicBezTo>
                  <a:pt x="304801" y="311624"/>
                  <a:pt x="518615" y="0"/>
                  <a:pt x="518615" y="0"/>
                </a:cubicBezTo>
                <a:lnTo>
                  <a:pt x="518615" y="0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655382" y="3874944"/>
            <a:ext cx="518615" cy="346611"/>
          </a:xfrm>
          <a:custGeom>
            <a:avLst/>
            <a:gdLst>
              <a:gd name="connsiteX0" fmla="*/ 0 w 518615"/>
              <a:gd name="connsiteY0" fmla="*/ 177421 h 346611"/>
              <a:gd name="connsiteX1" fmla="*/ 218365 w 518615"/>
              <a:gd name="connsiteY1" fmla="*/ 341194 h 346611"/>
              <a:gd name="connsiteX2" fmla="*/ 518615 w 518615"/>
              <a:gd name="connsiteY2" fmla="*/ 0 h 346611"/>
              <a:gd name="connsiteX3" fmla="*/ 518615 w 518615"/>
              <a:gd name="connsiteY3" fmla="*/ 0 h 3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5" h="346611">
                <a:moveTo>
                  <a:pt x="0" y="177421"/>
                </a:moveTo>
                <a:cubicBezTo>
                  <a:pt x="65964" y="274092"/>
                  <a:pt x="131929" y="370764"/>
                  <a:pt x="218365" y="341194"/>
                </a:cubicBezTo>
                <a:cubicBezTo>
                  <a:pt x="304801" y="311624"/>
                  <a:pt x="518615" y="0"/>
                  <a:pt x="518615" y="0"/>
                </a:cubicBezTo>
                <a:lnTo>
                  <a:pt x="518615" y="0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015855" y="4869000"/>
            <a:ext cx="518615" cy="346611"/>
          </a:xfrm>
          <a:custGeom>
            <a:avLst/>
            <a:gdLst>
              <a:gd name="connsiteX0" fmla="*/ 0 w 518615"/>
              <a:gd name="connsiteY0" fmla="*/ 177421 h 346611"/>
              <a:gd name="connsiteX1" fmla="*/ 218365 w 518615"/>
              <a:gd name="connsiteY1" fmla="*/ 341194 h 346611"/>
              <a:gd name="connsiteX2" fmla="*/ 518615 w 518615"/>
              <a:gd name="connsiteY2" fmla="*/ 0 h 346611"/>
              <a:gd name="connsiteX3" fmla="*/ 518615 w 518615"/>
              <a:gd name="connsiteY3" fmla="*/ 0 h 34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615" h="346611">
                <a:moveTo>
                  <a:pt x="0" y="177421"/>
                </a:moveTo>
                <a:cubicBezTo>
                  <a:pt x="65964" y="274092"/>
                  <a:pt x="131929" y="370764"/>
                  <a:pt x="218365" y="341194"/>
                </a:cubicBezTo>
                <a:cubicBezTo>
                  <a:pt x="304801" y="311624"/>
                  <a:pt x="518615" y="0"/>
                  <a:pt x="518615" y="0"/>
                </a:cubicBezTo>
                <a:lnTo>
                  <a:pt x="518615" y="0"/>
                </a:ln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9216" y="46984"/>
            <a:ext cx="1541768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100" y="5363216"/>
            <a:ext cx="1541768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4" y="0"/>
            <a:ext cx="1541768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37060" y="5410200"/>
            <a:ext cx="1541768" cy="144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7465" y="1447800"/>
            <a:ext cx="6130548" cy="820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দোলাই    কিরণ    মেরে    আনন্দ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11426" y="322691"/>
            <a:ext cx="7239000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ভেতরের শব্দগুলো খালি জায়গায় বসিয়ে বাক্য তৈরি করি।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1426" y="2124621"/>
            <a:ext cx="7239000" cy="400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ছেঁড়ার অর্থ ফুলকে.........ফেলা।</a:t>
            </a:r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ছোট ফুল হাওয়াতে ...............মাথা।</a:t>
            </a:r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 ফুল দেখলে তা দেখে............পাওয়া চাই।</a:t>
            </a:r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সকালের সূর্যের..................ততটা তীব্র হয় না।</a:t>
            </a:r>
            <a:endPara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3" y="4422018"/>
            <a:ext cx="6455391" cy="1001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33013" y="1452450"/>
            <a:ext cx="7472403" cy="333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ফুল সম্পর্কে একটি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নামঃ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 বিভিন্ন অঙশের বর্ণনাঃ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হয়ঃ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প্রিয় ফুলঃ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4376" y="354842"/>
            <a:ext cx="4640239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কর্ম-আনুশীলন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15100" y="2571193"/>
            <a:ext cx="5190715" cy="258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ঘাসফুল।</a:t>
            </a:r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আমরা ঘাসের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নাড়ি মাথা।</a:t>
            </a:r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194" y="3718067"/>
            <a:ext cx="4004625" cy="1747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জয়নব ইসলাম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 আদর্শ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আলীকদম, বান্দরবান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joynob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  <a:hlinkClick r:id="rId2"/>
              </a:rPr>
              <a:t>78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r>
              <a:rPr lang="bn-IN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919" y="1298591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3942" y="1230424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07287" y="805218"/>
            <a:ext cx="13645" cy="5227092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9"/>
          <a:stretch/>
        </p:blipFill>
        <p:spPr>
          <a:xfrm>
            <a:off x="1336217" y="1992646"/>
            <a:ext cx="1791531" cy="18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23332" y="4258103"/>
            <a:ext cx="7478973" cy="20949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</a:t>
            </a:r>
            <a:endParaRPr lang="en-US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7" y="1404355"/>
            <a:ext cx="5093542" cy="28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421" y="2320120"/>
            <a:ext cx="8802806" cy="266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শিশুরা যা জানবে----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শিক্ষার্থীরা কবিতাংশটুকু স্বরসঙ্গতি বজায় রেখে ছন্দের তালে তালে আবৃত্তি করতে পারবে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 ব্যাবহৃত নতুন শব্দের অর্থ বলতে পারবে।</a:t>
            </a: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 উদ্ভিদ ঘাস ফুলের অনুভুতি বুঝে প্রকৃতির প্রতি সদয় হবে।</a:t>
            </a:r>
          </a:p>
          <a:p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1003" y="504967"/>
            <a:ext cx="6878472" cy="709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ছোট্ট বন্ধুরা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ভিডিওটা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5338" y="5397687"/>
            <a:ext cx="3248168" cy="709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ঘাসফুল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17407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1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979" y="2727847"/>
            <a:ext cx="5049672" cy="1241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ঘাসফুল  </a:t>
            </a:r>
            <a:endParaRPr lang="en-US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739" y="1339187"/>
            <a:ext cx="1808151" cy="13886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964" y="4307576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ঘাসের ছোট............দুলে দুলে নাড়ি মাথা।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972" y="2140993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972" y="4014149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9023" y="5597458"/>
            <a:ext cx="2374711" cy="5459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জ্যোতিরিন্দ্র মৈত্র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8345" y="423080"/>
            <a:ext cx="4188193" cy="5459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2442" y="1754675"/>
            <a:ext cx="4573670" cy="36030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১৯১১ সালে পাবনায়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খ্যাতিঃ প্রখ্যাত কবি ও গায়ক। সংগীতের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 ও তিনি খ্যাতিমান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১৯৭৭ সালের ২৬শে অক্টোবর।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94078" y="1528549"/>
            <a:ext cx="54591" cy="41581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5" y="185447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6847" y="4080680"/>
            <a:ext cx="3684895" cy="2114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ঘাসের ছোট ছোট ফুল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হাওয়াতে দোলাই মাথা,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84" y="778349"/>
            <a:ext cx="5870811" cy="33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4967" y="1659907"/>
            <a:ext cx="3684895" cy="2765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তুলো না মোদের দোলো না পায়ে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ছিঁড়ো না নরম পাতা।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95" y="1275707"/>
            <a:ext cx="3219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3324" y="1677817"/>
            <a:ext cx="3684895" cy="2765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 দেখো আর খুশি হও মনে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সাথে হাসির কিরণে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5" y="393506"/>
            <a:ext cx="24003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3"/>
          <a:stretch/>
        </p:blipFill>
        <p:spPr>
          <a:xfrm>
            <a:off x="5782879" y="3638828"/>
            <a:ext cx="2066925" cy="20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523</Words>
  <Application>Microsoft Office PowerPoint</Application>
  <PresentationFormat>On-screen Show (4:3)</PresentationFormat>
  <Paragraphs>116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Mongolian Baiti</vt:lpstr>
      <vt:lpstr>NikoshBAN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Joynab</dc:creator>
  <cp:lastModifiedBy>Joynob Islam</cp:lastModifiedBy>
  <cp:revision>111</cp:revision>
  <dcterms:created xsi:type="dcterms:W3CDTF">2015-04-27T14:33:23Z</dcterms:created>
  <dcterms:modified xsi:type="dcterms:W3CDTF">2017-06-26T09:03:28Z</dcterms:modified>
</cp:coreProperties>
</file>