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2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9AC5F-14EE-489D-A236-3DF0E96405A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5CD74-6672-4931-99E8-DC83BC99A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6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5CD74-6672-4931-99E8-DC83BC99AC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3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87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851"/>
            <a:ext cx="10515600" cy="1355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64261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287968-1DB0-4644-B53B-DB0BA3BE2C2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9485" cy="302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E6169-81F6-4D68-AFF0-B55EB95DC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9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287968-1DB0-4644-B53B-DB0BA3BE2C2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9485" cy="302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E6169-81F6-4D68-AFF0-B55EB95DC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8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851"/>
            <a:ext cx="10515600" cy="1355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426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287968-1DB0-4644-B53B-DB0BA3BE2C2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9485" cy="302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E6169-81F6-4D68-AFF0-B55EB95DC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5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287968-1DB0-4644-B53B-DB0BA3BE2C2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9485" cy="302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E6169-81F6-4D68-AFF0-B55EB95DC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851"/>
            <a:ext cx="10515600" cy="1355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287968-1DB0-4644-B53B-DB0BA3BE2C2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9485" cy="302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E6169-81F6-4D68-AFF0-B55EB95DC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287968-1DB0-4644-B53B-DB0BA3BE2C2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9485" cy="302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E6169-81F6-4D68-AFF0-B55EB95DC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851"/>
            <a:ext cx="10515600" cy="1355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287968-1DB0-4644-B53B-DB0BA3BE2C2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9485" cy="302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E6169-81F6-4D68-AFF0-B55EB95DC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287968-1DB0-4644-B53B-DB0BA3BE2C2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9485" cy="302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E6169-81F6-4D68-AFF0-B55EB95DC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287968-1DB0-4644-B53B-DB0BA3BE2C2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9485" cy="302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E6169-81F6-4D68-AFF0-B55EB95DC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3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287968-1DB0-4644-B53B-DB0BA3BE2C2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9485" cy="302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E6169-81F6-4D68-AFF0-B55EB95DC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8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 userDrawn="1"/>
        </p:nvSpPr>
        <p:spPr>
          <a:xfrm>
            <a:off x="0" y="1"/>
            <a:ext cx="12192000" cy="6970642"/>
          </a:xfrm>
          <a:prstGeom prst="bevel">
            <a:avLst>
              <a:gd name="adj" fmla="val 4135"/>
            </a:avLst>
          </a:prstGeom>
          <a:blipFill>
            <a:blip r:embed="rId13"/>
            <a:tile tx="0" ty="0" sx="100000" sy="100000" flip="none" algn="tl"/>
          </a:blip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439053" y="6675437"/>
            <a:ext cx="8250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মোঃ</a:t>
            </a:r>
            <a:r>
              <a:rPr lang="en-US" sz="2000" dirty="0" smtClean="0"/>
              <a:t> </a:t>
            </a:r>
            <a:r>
              <a:rPr lang="en-US" sz="2000" dirty="0" err="1" smtClean="0"/>
              <a:t>নুরুল</a:t>
            </a:r>
            <a:r>
              <a:rPr lang="en-US" sz="2000" dirty="0" smtClean="0"/>
              <a:t> </a:t>
            </a:r>
            <a:r>
              <a:rPr lang="en-US" sz="2000" dirty="0" err="1" smtClean="0"/>
              <a:t>ইসলাম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প্রধান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, </a:t>
            </a:r>
            <a:r>
              <a:rPr lang="en-US" sz="2000" dirty="0" err="1" smtClean="0"/>
              <a:t>শর</a:t>
            </a:r>
            <a:r>
              <a:rPr lang="en-US" sz="2000" dirty="0" smtClean="0"/>
              <a:t>ৎ </a:t>
            </a:r>
            <a:r>
              <a:rPr lang="en-US" sz="2000" dirty="0" err="1" smtClean="0"/>
              <a:t>সুন্দরী</a:t>
            </a:r>
            <a:r>
              <a:rPr lang="en-US" sz="2000" dirty="0" smtClean="0"/>
              <a:t> </a:t>
            </a:r>
            <a:r>
              <a:rPr lang="en-US" sz="2000" dirty="0" err="1" smtClean="0"/>
              <a:t>উচ্চ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বিদ্যালয়</a:t>
            </a:r>
            <a:r>
              <a:rPr lang="en-US" sz="2000" dirty="0" smtClean="0"/>
              <a:t>, </a:t>
            </a:r>
            <a:r>
              <a:rPr lang="en-US" sz="2000" dirty="0" err="1" smtClean="0"/>
              <a:t>সিলেট</a:t>
            </a:r>
            <a:r>
              <a:rPr lang="bn-BD" sz="1800" dirty="0" smtClean="0"/>
              <a:t>,</a:t>
            </a:r>
            <a:r>
              <a:rPr lang="bn-BD" sz="1800" baseline="0" dirty="0" smtClean="0"/>
              <a:t> মোবাইল নং ০১৭৪২২৮২৩৩০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9" y="318274"/>
            <a:ext cx="11547564" cy="6260794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375338" y="318274"/>
            <a:ext cx="11547565" cy="6396189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04602" y="1011341"/>
            <a:ext cx="1052539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59" y="356884"/>
            <a:ext cx="6145414" cy="62188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9" y="338970"/>
            <a:ext cx="5269559" cy="62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0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55534 -0.06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60" y="-3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83789 -0.063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8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1033" y="396680"/>
            <a:ext cx="2730137" cy="101566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জটিল টিস্যু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" y="1228725"/>
            <a:ext cx="4786313" cy="517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Rectangle 3"/>
          <p:cNvSpPr/>
          <p:nvPr/>
        </p:nvSpPr>
        <p:spPr>
          <a:xfrm>
            <a:off x="8980778" y="2731915"/>
            <a:ext cx="256352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জাইলেম টিস্যু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36922" y="4802146"/>
            <a:ext cx="250737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ফ্লোয়েম টিস্যু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0382086">
            <a:off x="4693972" y="2959930"/>
            <a:ext cx="4021309" cy="836631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536261">
            <a:off x="4472385" y="4963957"/>
            <a:ext cx="4253766" cy="816094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434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3666" y="281908"/>
            <a:ext cx="368583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জাইলেম টিস্যুর কোষঃ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3823" y="6021053"/>
            <a:ext cx="1147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ট্রাকিড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5030" y="5943125"/>
            <a:ext cx="2331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জাইলেম ফাইবার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7276" y="5925892"/>
            <a:ext cx="1053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ভেসেল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63920" y="5987447"/>
            <a:ext cx="2903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জাইলেম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প্যারেন-কাইমা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9" y="1224861"/>
            <a:ext cx="11071617" cy="4160945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3981126" y="5431104"/>
            <a:ext cx="390042" cy="556343"/>
          </a:xfrm>
          <a:prstGeom prst="up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7334263" y="5431104"/>
            <a:ext cx="402397" cy="556343"/>
          </a:xfrm>
          <a:prstGeom prst="up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10515600" y="5386754"/>
            <a:ext cx="371475" cy="600693"/>
          </a:xfrm>
          <a:prstGeom prst="up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223610">
            <a:off x="1184522" y="5442969"/>
            <a:ext cx="382381" cy="531063"/>
          </a:xfrm>
          <a:prstGeom prst="up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8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1817" y="402615"/>
            <a:ext cx="297448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ফ্লোয়েম টিস্যুঃ 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 descr="H:\nature pic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090" y="1098916"/>
            <a:ext cx="10054046" cy="2420984"/>
          </a:xfrm>
          <a:prstGeom prst="rect">
            <a:avLst/>
          </a:prstGeom>
          <a:noFill/>
        </p:spPr>
      </p:pic>
      <p:pic>
        <p:nvPicPr>
          <p:cNvPr id="4" name="Picture 2" descr="H:\nature pic\LP_b.2.10.6_Surbhi_shivali_Shukla_Lang.edited_html_m52cca5d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7189" y="3692982"/>
            <a:ext cx="4214948" cy="2723061"/>
          </a:xfrm>
          <a:prstGeom prst="rect">
            <a:avLst/>
          </a:prstGeom>
          <a:noFill/>
        </p:spPr>
      </p:pic>
      <p:pic>
        <p:nvPicPr>
          <p:cNvPr id="5" name="Picture 1" descr="H:\nature pic\Phloe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8090" y="3692983"/>
            <a:ext cx="4402183" cy="2723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08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nature pic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646" y="609600"/>
            <a:ext cx="5128804" cy="5817326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3" descr="H:\nature pic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1" y="609600"/>
            <a:ext cx="5400674" cy="59483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7478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3867" y="649040"/>
            <a:ext cx="249500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2634" y="1449681"/>
            <a:ext cx="6262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টিস্যু কত প্রকার ও কি কি ? সরল টিস্যু ও জটিল টিস্যুর মধ্যে পার্থক্য লিখ।  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ightning Bolt 6"/>
          <p:cNvSpPr/>
          <p:nvPr/>
        </p:nvSpPr>
        <p:spPr>
          <a:xfrm rot="18017423">
            <a:off x="1270259" y="1803219"/>
            <a:ext cx="1801361" cy="1012469"/>
          </a:xfrm>
          <a:prstGeom prst="lightningBol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osesp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788" y="407970"/>
            <a:ext cx="1700212" cy="14846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688" y="3092951"/>
            <a:ext cx="10901361" cy="35394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টিস্যু প্রধানত ৩ প্রকার।যথাঃ-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১)প্যারেনকাইমা টিস্য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২) কোলেনকাইমা টিস্যু 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৩) স্ক্লেরেনকাইমা টিস্যু</a:t>
            </a:r>
          </a:p>
          <a:p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টিস্যু দেহ গঠণ কারী </a:t>
            </a:r>
            <a:r>
              <a:rPr lang="bn-BD" sz="28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 </a:t>
            </a:r>
            <a:r>
              <a:rPr lang="bn-BD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 টিস্যু পরিবহন কারী টিস্যু </a:t>
            </a:r>
            <a:r>
              <a:rPr lang="bn-BD" sz="28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 </a:t>
            </a:r>
            <a:r>
              <a:rPr lang="bn-BD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2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সরল টিস্যুর গঠন সরল কিন্তু জটিল টিস্যুর গঠণ জটিল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সরল টিস্যু খাদ্য, খণিজ লবন ও পানি সরবরাহ করতে পারেনা কিন্তু জটিল টিস্যু পারে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rosesp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091" y="381861"/>
            <a:ext cx="1700212" cy="14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951" y="472833"/>
            <a:ext cx="2935419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199" y="1743075"/>
            <a:ext cx="5470197" cy="46291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361677" y="2388228"/>
            <a:ext cx="5979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টিস্যুর বৈশিষ্ট্য ও কাজ লিখ । </a:t>
            </a:r>
          </a:p>
        </p:txBody>
      </p:sp>
      <p:pic>
        <p:nvPicPr>
          <p:cNvPr id="5" name="Picture 2" descr="C:\Users\Asad\Desktop\Picture\flower-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639874" y="1809983"/>
            <a:ext cx="1724026" cy="6280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53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0610" y="411648"/>
            <a:ext cx="4086224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0253" y="4257713"/>
            <a:ext cx="3868232" cy="954107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পানি, খণিজ লবণ মুলের সাহায্যে শাখা-প্রশাখাতে নিয়ে যায়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8023" y="5073853"/>
            <a:ext cx="899102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	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	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ii, iii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	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	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ii,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8664" y="1290557"/>
            <a:ext cx="367440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ভাজক টিস্যু কত প্রকার?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২    খ) ৩    গ) ৪     ঘ) ৫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4781" y="2364054"/>
            <a:ext cx="401904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জাইলেম টিস্যুর কাজ কোনটি?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74474" y="4257712"/>
            <a:ext cx="3057525" cy="954107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পাতায় তৈরী খাদ্য শাখা-প্রশাখাতে নিয়ে যায়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1566" y="2309280"/>
            <a:ext cx="577113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লবণ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মুলের সাহায্যে শাখা-প্রশাখাতে নিয়ে যায়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1566" y="2672173"/>
            <a:ext cx="54809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লবণ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শাখা-প্রশাখার সাহায্যে মুলে নিয়ে যায়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16055" y="3047350"/>
            <a:ext cx="55723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পাতায়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 খাদ্য শাখা-প্রশাখাতে নিয়ে যায়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36950" y="3438449"/>
            <a:ext cx="446628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পাতায়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 খাদ্য মূলে  নিয়ে যায়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30774" y="4293767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পাতায় খাদ্য তৈরী করে</a:t>
            </a:r>
          </a:p>
        </p:txBody>
      </p:sp>
      <p:sp>
        <p:nvSpPr>
          <p:cNvPr id="36" name="Flowchart: Connector 35"/>
          <p:cNvSpPr/>
          <p:nvPr/>
        </p:nvSpPr>
        <p:spPr>
          <a:xfrm>
            <a:off x="728664" y="1767610"/>
            <a:ext cx="457200" cy="38055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5516055" y="2428277"/>
            <a:ext cx="420511" cy="36220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2914369" y="5686261"/>
            <a:ext cx="406763" cy="3954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5864" y="3846530"/>
            <a:ext cx="259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ফ্লোয়েম টিস্যুর কাজ---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60127" y="3775025"/>
            <a:ext cx="320126" cy="2667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3" grpId="0"/>
      <p:bldP spid="9" grpId="0"/>
      <p:bldP spid="10" grpId="0"/>
      <p:bldP spid="11" grpId="0"/>
      <p:bldP spid="12" grpId="0"/>
      <p:bldP spid="14" grpId="0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30460" y="664138"/>
            <a:ext cx="3618411" cy="1064649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0550" y="734797"/>
            <a:ext cx="309562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0320" y="2849769"/>
            <a:ext cx="8699864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ফ্লোয়েম ও জাইলেম টিস্যুর মধ্যে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Action Button: Sound 4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1045028" y="2920087"/>
            <a:ext cx="1240971" cy="659136"/>
          </a:xfrm>
          <a:prstGeom prst="actionButtonSound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sad\Desktop\Picture\flower-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4" y="3976687"/>
            <a:ext cx="6272214" cy="242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62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sad\Desktop\Picture\flower-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9028" y="418007"/>
            <a:ext cx="1280160" cy="1606737"/>
          </a:xfrm>
          <a:prstGeom prst="rect">
            <a:avLst/>
          </a:prstGeom>
          <a:noFill/>
        </p:spPr>
      </p:pic>
      <p:pic>
        <p:nvPicPr>
          <p:cNvPr id="5" name="Picture 4" descr="C:\Users\Asad\Desktop\Picture\flower-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9028" y="4793547"/>
            <a:ext cx="1280160" cy="1606737"/>
          </a:xfrm>
          <a:prstGeom prst="rect">
            <a:avLst/>
          </a:prstGeom>
          <a:noFill/>
        </p:spPr>
      </p:pic>
      <p:pic>
        <p:nvPicPr>
          <p:cNvPr id="6" name="Picture 4" descr="C:\Users\Asad\Desktop\Picture\flower-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25" y="418006"/>
            <a:ext cx="1280160" cy="1606737"/>
          </a:xfrm>
          <a:prstGeom prst="rect">
            <a:avLst/>
          </a:prstGeom>
          <a:noFill/>
        </p:spPr>
      </p:pic>
      <p:pic>
        <p:nvPicPr>
          <p:cNvPr id="7" name="Picture 4" descr="C:\Users\Asad\Desktop\Picture\flower-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13" y="4793547"/>
            <a:ext cx="1280160" cy="160673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59427" y="358607"/>
            <a:ext cx="8386355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জানিয়ে আজকের ক্লাস এখানেই শেষ করছি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1221374"/>
            <a:ext cx="8464731" cy="4813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30" y="2254007"/>
            <a:ext cx="3102840" cy="27484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2238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06982" y="418010"/>
            <a:ext cx="4405745" cy="186799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92037" y="732244"/>
            <a:ext cx="2677887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" y="418010"/>
            <a:ext cx="2764972" cy="2625635"/>
          </a:xfrm>
          <a:prstGeom prst="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4"/>
          <p:cNvSpPr/>
          <p:nvPr/>
        </p:nvSpPr>
        <p:spPr>
          <a:xfrm>
            <a:off x="375261" y="3357877"/>
            <a:ext cx="5277395" cy="325192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নুরুল ইসলাম 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  সুন্দারী উচ্চ বিদ্যালয়, সিলেট, </a:t>
            </a:r>
          </a:p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০১৭৪২২৮২৩৩০ 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n-BD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-mail:mdnurulislam958@gmail.com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9277" y="3357878"/>
            <a:ext cx="5687293" cy="32519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নবম/ দশম (বিজ্ঞান শাখা )</a:t>
            </a:r>
          </a:p>
          <a:p>
            <a:pPr>
              <a:buFont typeface="Wingdings" pitchFamily="2" charset="2"/>
              <a:buChar char="v"/>
            </a:pP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বিষয়ঃ জীববিজ্ঞান </a:t>
            </a:r>
          </a:p>
          <a:p>
            <a:pPr>
              <a:buFont typeface="Wingdings" pitchFamily="2" charset="2"/>
              <a:buChar char="v"/>
            </a:pP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দ্বিতীয় অধ্যায় (জীবকোষ ও টিস্যু ) </a:t>
            </a:r>
          </a:p>
          <a:p>
            <a:pPr>
              <a:buFont typeface="Wingdings" pitchFamily="2" charset="2"/>
              <a:buChar char="v"/>
            </a:pP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তারিখ –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1/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সময় – ৪৫ মিনিট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867" y="415636"/>
            <a:ext cx="2647703" cy="26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ad\Pictures\tissu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860" y="3942205"/>
            <a:ext cx="2715861" cy="2131265"/>
          </a:xfrm>
          <a:prstGeom prst="rect">
            <a:avLst/>
          </a:prstGeom>
          <a:noFill/>
        </p:spPr>
      </p:pic>
      <p:pic>
        <p:nvPicPr>
          <p:cNvPr id="6" name="Picture 3" descr="C:\Users\Asad\Pictures\tissu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861" y="572708"/>
            <a:ext cx="2715861" cy="2350778"/>
          </a:xfrm>
          <a:prstGeom prst="rect">
            <a:avLst/>
          </a:prstGeom>
          <a:noFill/>
        </p:spPr>
      </p:pic>
      <p:pic>
        <p:nvPicPr>
          <p:cNvPr id="7" name="Picture 4" descr="C:\Users\Asad\Pictures\tissue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8307" y="553640"/>
            <a:ext cx="2607521" cy="1668374"/>
          </a:xfrm>
          <a:prstGeom prst="rect">
            <a:avLst/>
          </a:prstGeom>
          <a:noFill/>
        </p:spPr>
      </p:pic>
      <p:pic>
        <p:nvPicPr>
          <p:cNvPr id="8" name="Picture 5" descr="C:\Users\Asad\Pictures\tissue-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8307" y="4754880"/>
            <a:ext cx="2607521" cy="1802673"/>
          </a:xfrm>
          <a:prstGeom prst="rect">
            <a:avLst/>
          </a:prstGeom>
          <a:noFill/>
        </p:spPr>
      </p:pic>
      <p:pic>
        <p:nvPicPr>
          <p:cNvPr id="9" name="Picture 6" descr="C:\Users\Asad\Pictures\tissue-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78239" y="553640"/>
            <a:ext cx="2553325" cy="1510291"/>
          </a:xfrm>
          <a:prstGeom prst="rect">
            <a:avLst/>
          </a:prstGeom>
          <a:noFill/>
        </p:spPr>
      </p:pic>
      <p:pic>
        <p:nvPicPr>
          <p:cNvPr id="10" name="Picture 7" descr="C:\Users\Asad\Pictures\tissue-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78239" y="2525774"/>
            <a:ext cx="2647543" cy="1962985"/>
          </a:xfrm>
          <a:prstGeom prst="rect">
            <a:avLst/>
          </a:prstGeom>
          <a:noFill/>
        </p:spPr>
      </p:pic>
      <p:pic>
        <p:nvPicPr>
          <p:cNvPr id="11" name="Picture 8" descr="C:\Users\Asad\Pictures\tissue-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78240" y="4754880"/>
            <a:ext cx="2553324" cy="1802673"/>
          </a:xfrm>
          <a:prstGeom prst="rect">
            <a:avLst/>
          </a:prstGeom>
          <a:noFill/>
        </p:spPr>
      </p:pic>
      <p:pic>
        <p:nvPicPr>
          <p:cNvPr id="12" name="Picture 9" descr="C:\Users\Asad\Pictures\tissye-1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38307" y="2390503"/>
            <a:ext cx="2607521" cy="2098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45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759" y="365761"/>
            <a:ext cx="11405061" cy="616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1708661" y="2501671"/>
            <a:ext cx="8079971" cy="260782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 টিস্যু 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5389" y="482768"/>
            <a:ext cx="4219302" cy="120032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1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4537" y="672222"/>
            <a:ext cx="4140926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4161" y="2804582"/>
            <a:ext cx="4669868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lvl="0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অধ্যায় পাঠ শেষে শিক্ষার্থীরা-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8030" y="3764497"/>
            <a:ext cx="5771132" cy="646331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টিস্যু ব্যাখ্যা করতে পারবে 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8030" y="4732457"/>
            <a:ext cx="5771132" cy="64633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lvl="0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টিস্যুর শ্রেণিবিভাগ করতে পারবে। 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8030" y="5759038"/>
            <a:ext cx="577113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টিস্যুর কাজ ব্যাখা করতে পারবে।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1050428" y="3574473"/>
            <a:ext cx="978408" cy="836355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>
            <a:off x="1050428" y="4670901"/>
            <a:ext cx="978408" cy="707887"/>
          </a:xfrm>
          <a:prstGeom prst="notched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1050428" y="5697482"/>
            <a:ext cx="978408" cy="64633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2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2014" y="386622"/>
            <a:ext cx="464101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করঃ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589" y="1319349"/>
            <a:ext cx="3487781" cy="24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6320" y="1319350"/>
            <a:ext cx="2860766" cy="24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sad\Desktop\Picture\flower-1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3906" y="1156063"/>
            <a:ext cx="3069770" cy="238278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9380" y="3879670"/>
            <a:ext cx="3487781" cy="267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8334102" y="3683728"/>
            <a:ext cx="2677885" cy="30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9" y="3879670"/>
            <a:ext cx="2904309" cy="267788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6640185" y="5047215"/>
            <a:ext cx="2416901" cy="8969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726873" y="5475182"/>
            <a:ext cx="2973622" cy="4876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236107" y="3369125"/>
            <a:ext cx="429251" cy="25548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557835" y="3457245"/>
            <a:ext cx="4090550" cy="24667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4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702511" y="2772944"/>
            <a:ext cx="560602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 - টিস্যু কাকে বলে ?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02511" y="3949730"/>
            <a:ext cx="9818929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উৎস হতে উৎপত্তি হয়ে অনেক গুলো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 নির্দিষ্ট কোন কাজ করে তখন তাকে টিস্যু বলে।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41469" y="713910"/>
            <a:ext cx="3541222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417779" y="2898826"/>
            <a:ext cx="1042416" cy="582004"/>
          </a:xfrm>
          <a:prstGeom prst="actionButtonForwardNex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696671" y="4089921"/>
            <a:ext cx="763524" cy="1306359"/>
          </a:xfrm>
          <a:prstGeom prst="upArrow">
            <a:avLst>
              <a:gd name="adj1" fmla="val 66173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9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/>
          <p:cNvSpPr txBox="1"/>
          <p:nvPr/>
        </p:nvSpPr>
        <p:spPr>
          <a:xfrm>
            <a:off x="4765964" y="484909"/>
            <a:ext cx="252152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টিস্যু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" name="Down Arrow 121"/>
          <p:cNvSpPr/>
          <p:nvPr/>
        </p:nvSpPr>
        <p:spPr>
          <a:xfrm>
            <a:off x="5888182" y="1225617"/>
            <a:ext cx="393064" cy="411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794103" y="3372734"/>
            <a:ext cx="3117272" cy="234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Down Arrow 127"/>
          <p:cNvSpPr/>
          <p:nvPr/>
        </p:nvSpPr>
        <p:spPr>
          <a:xfrm>
            <a:off x="8170266" y="1696316"/>
            <a:ext cx="262960" cy="492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Down Arrow 128"/>
          <p:cNvSpPr/>
          <p:nvPr/>
        </p:nvSpPr>
        <p:spPr>
          <a:xfrm>
            <a:off x="2089780" y="1691134"/>
            <a:ext cx="292211" cy="479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1468582" y="2229518"/>
            <a:ext cx="1482436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ভাজক টিস্যু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502650" y="2203203"/>
            <a:ext cx="130884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 টিস্যু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2" name="Down Arrow 131"/>
          <p:cNvSpPr/>
          <p:nvPr/>
        </p:nvSpPr>
        <p:spPr>
          <a:xfrm>
            <a:off x="2037608" y="2750526"/>
            <a:ext cx="344383" cy="551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2185585" y="1677402"/>
            <a:ext cx="6172614" cy="282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Down Arrow 133"/>
          <p:cNvSpPr/>
          <p:nvPr/>
        </p:nvSpPr>
        <p:spPr>
          <a:xfrm>
            <a:off x="718148" y="3384440"/>
            <a:ext cx="249934" cy="425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Down Arrow 134"/>
          <p:cNvSpPr/>
          <p:nvPr/>
        </p:nvSpPr>
        <p:spPr>
          <a:xfrm>
            <a:off x="3701231" y="3418132"/>
            <a:ext cx="251422" cy="453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394736" y="3876260"/>
            <a:ext cx="980263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শীর্ষস্থ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363100" y="3906621"/>
            <a:ext cx="981383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পার্শ্বীয়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flipV="1">
            <a:off x="5307608" y="3229681"/>
            <a:ext cx="5471366" cy="383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Down Arrow 139"/>
          <p:cNvSpPr/>
          <p:nvPr/>
        </p:nvSpPr>
        <p:spPr>
          <a:xfrm>
            <a:off x="7925395" y="2689844"/>
            <a:ext cx="318654" cy="497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Down Arrow 140"/>
          <p:cNvSpPr/>
          <p:nvPr/>
        </p:nvSpPr>
        <p:spPr>
          <a:xfrm>
            <a:off x="5271892" y="3267752"/>
            <a:ext cx="223437" cy="400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Down Arrow 141"/>
          <p:cNvSpPr/>
          <p:nvPr/>
        </p:nvSpPr>
        <p:spPr>
          <a:xfrm>
            <a:off x="10546050" y="3246287"/>
            <a:ext cx="262960" cy="435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4868491" y="3704156"/>
            <a:ext cx="1116122" cy="523220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 flipV="1">
            <a:off x="2740497" y="4878760"/>
            <a:ext cx="4502865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Down Arrow 150"/>
          <p:cNvSpPr/>
          <p:nvPr/>
        </p:nvSpPr>
        <p:spPr>
          <a:xfrm>
            <a:off x="5162793" y="4271004"/>
            <a:ext cx="332535" cy="523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Down Arrow 151"/>
          <p:cNvSpPr/>
          <p:nvPr/>
        </p:nvSpPr>
        <p:spPr>
          <a:xfrm>
            <a:off x="2683063" y="4913340"/>
            <a:ext cx="267956" cy="462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Down Arrow 152"/>
          <p:cNvSpPr/>
          <p:nvPr/>
        </p:nvSpPr>
        <p:spPr>
          <a:xfrm>
            <a:off x="4955138" y="4911454"/>
            <a:ext cx="296211" cy="420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Down Arrow 153"/>
          <p:cNvSpPr/>
          <p:nvPr/>
        </p:nvSpPr>
        <p:spPr>
          <a:xfrm>
            <a:off x="7034013" y="4905409"/>
            <a:ext cx="253479" cy="447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526479" y="5375865"/>
            <a:ext cx="1931628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১)প্যারেনকাইমা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253838" y="5375866"/>
            <a:ext cx="1745991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কোলেনকাইমা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281245" y="5366936"/>
            <a:ext cx="1644149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স্ক্লেরেনকাইমা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906000" y="3733575"/>
            <a:ext cx="1427018" cy="523220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জটিল টিস্যু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9" name="Down Arrow 158"/>
          <p:cNvSpPr/>
          <p:nvPr/>
        </p:nvSpPr>
        <p:spPr>
          <a:xfrm>
            <a:off x="10555455" y="4273866"/>
            <a:ext cx="223519" cy="5232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8811491" y="4849091"/>
            <a:ext cx="2743200" cy="43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Down Arrow 164"/>
          <p:cNvSpPr/>
          <p:nvPr/>
        </p:nvSpPr>
        <p:spPr>
          <a:xfrm>
            <a:off x="8736952" y="4876800"/>
            <a:ext cx="282357" cy="449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Down Arrow 165"/>
          <p:cNvSpPr/>
          <p:nvPr/>
        </p:nvSpPr>
        <p:spPr>
          <a:xfrm>
            <a:off x="11333018" y="4890656"/>
            <a:ext cx="290946" cy="439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8401609" y="5366937"/>
            <a:ext cx="12273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জাইলেম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0603177" y="5366936"/>
            <a:ext cx="1227414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ফ্লোয়েম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6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40" grpId="0" animBg="1"/>
      <p:bldP spid="141" grpId="0" animBg="1"/>
      <p:bldP spid="142" grpId="0" animBg="1"/>
      <p:bldP spid="148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1950" y="435819"/>
            <a:ext cx="321468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টিস্যু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3068" y="1410789"/>
            <a:ext cx="1106424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68478" y="6033550"/>
            <a:ext cx="2617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প্যারেনকাইমা টিস্যু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3837" y="6027259"/>
            <a:ext cx="2619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কোলেনকাইমা টিস্যু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01139" y="6081330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স্ক্লেরেনকাইমা টিস্যু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347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368</Words>
  <Application>Microsoft Office PowerPoint</Application>
  <PresentationFormat>Widescreen</PresentationFormat>
  <Paragraphs>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Shonar Bangla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Nurul Islam</dc:creator>
  <cp:lastModifiedBy>Md Nurul Islam</cp:lastModifiedBy>
  <cp:revision>156</cp:revision>
  <dcterms:created xsi:type="dcterms:W3CDTF">2017-09-27T00:37:02Z</dcterms:created>
  <dcterms:modified xsi:type="dcterms:W3CDTF">2017-10-01T08:33:51Z</dcterms:modified>
</cp:coreProperties>
</file>