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67" r:id="rId3"/>
    <p:sldId id="278" r:id="rId4"/>
    <p:sldId id="271" r:id="rId5"/>
    <p:sldId id="256" r:id="rId6"/>
    <p:sldId id="262" r:id="rId7"/>
    <p:sldId id="263" r:id="rId8"/>
    <p:sldId id="259" r:id="rId9"/>
    <p:sldId id="272" r:id="rId10"/>
    <p:sldId id="273" r:id="rId11"/>
    <p:sldId id="260" r:id="rId12"/>
    <p:sldId id="274" r:id="rId13"/>
    <p:sldId id="275" r:id="rId14"/>
    <p:sldId id="268" r:id="rId15"/>
    <p:sldId id="269" r:id="rId16"/>
    <p:sldId id="270" r:id="rId17"/>
    <p:sldId id="261" r:id="rId18"/>
    <p:sldId id="264" r:id="rId19"/>
    <p:sldId id="265" r:id="rId20"/>
    <p:sldId id="276" r:id="rId21"/>
    <p:sldId id="26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27316-5CAB-4A53-8FC0-87B9F3A064BD}" type="datetimeFigureOut">
              <a:rPr lang="en-US" smtClean="0"/>
              <a:t>01-Oct-17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F513E-9C9C-464E-ACE7-47E05D5D3EBE}" type="slidenum">
              <a:rPr lang="en-US" smtClean="0"/>
              <a:t>‹#›</a:t>
            </a:fld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27316-5CAB-4A53-8FC0-87B9F3A064BD}" type="datetimeFigureOut">
              <a:rPr lang="en-US" smtClean="0"/>
              <a:t>01-Oct-17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F513E-9C9C-464E-ACE7-47E05D5D3E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27316-5CAB-4A53-8FC0-87B9F3A064BD}" type="datetimeFigureOut">
              <a:rPr lang="en-US" smtClean="0"/>
              <a:t>01-Oct-17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F513E-9C9C-464E-ACE7-47E05D5D3E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27316-5CAB-4A53-8FC0-87B9F3A064BD}" type="datetimeFigureOut">
              <a:rPr lang="en-US" smtClean="0"/>
              <a:t>01-Oct-17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F513E-9C9C-464E-ACE7-47E05D5D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037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27316-5CAB-4A53-8FC0-87B9F3A064BD}" type="datetimeFigureOut">
              <a:rPr lang="en-US" smtClean="0"/>
              <a:t>01-Oct-17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F513E-9C9C-464E-ACE7-47E05D5D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55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27316-5CAB-4A53-8FC0-87B9F3A064BD}" type="datetimeFigureOut">
              <a:rPr lang="en-US" smtClean="0"/>
              <a:t>01-Oct-17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F513E-9C9C-464E-ACE7-47E05D5D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79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27316-5CAB-4A53-8FC0-87B9F3A064BD}" type="datetimeFigureOut">
              <a:rPr lang="en-US" smtClean="0"/>
              <a:t>01-Oct-17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F513E-9C9C-464E-ACE7-47E05D5D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59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27316-5CAB-4A53-8FC0-87B9F3A064BD}" type="datetimeFigureOut">
              <a:rPr lang="en-US" smtClean="0"/>
              <a:t>01-Oct-17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F513E-9C9C-464E-ACE7-47E05D5D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18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27316-5CAB-4A53-8FC0-87B9F3A064BD}" type="datetimeFigureOut">
              <a:rPr lang="en-US" smtClean="0"/>
              <a:t>01-Oct-17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F513E-9C9C-464E-ACE7-47E05D5D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73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27316-5CAB-4A53-8FC0-87B9F3A064BD}" type="datetimeFigureOut">
              <a:rPr lang="en-US" smtClean="0"/>
              <a:t>01-Oct-17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F513E-9C9C-464E-ACE7-47E05D5D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829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27316-5CAB-4A53-8FC0-87B9F3A064BD}" type="datetimeFigureOut">
              <a:rPr lang="en-US" smtClean="0"/>
              <a:t>01-Oct-17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F513E-9C9C-464E-ACE7-47E05D5D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3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27316-5CAB-4A53-8FC0-87B9F3A064BD}" type="datetimeFigureOut">
              <a:rPr lang="en-US" smtClean="0"/>
              <a:t>01-Oct-17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F513E-9C9C-464E-ACE7-47E05D5D3E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27316-5CAB-4A53-8FC0-87B9F3A064BD}" type="datetimeFigureOut">
              <a:rPr lang="en-US" smtClean="0"/>
              <a:t>01-Oct-17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F513E-9C9C-464E-ACE7-47E05D5D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997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27316-5CAB-4A53-8FC0-87B9F3A064BD}" type="datetimeFigureOut">
              <a:rPr lang="en-US" smtClean="0"/>
              <a:t>01-Oct-17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F513E-9C9C-464E-ACE7-47E05D5D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913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27316-5CAB-4A53-8FC0-87B9F3A064BD}" type="datetimeFigureOut">
              <a:rPr lang="en-US" smtClean="0"/>
              <a:t>01-Oct-17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F513E-9C9C-464E-ACE7-47E05D5D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85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27316-5CAB-4A53-8FC0-87B9F3A064BD}" type="datetimeFigureOut">
              <a:rPr lang="en-US" smtClean="0"/>
              <a:t>01-Oct-17</a:t>
            </a:fld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F513E-9C9C-464E-ACE7-47E05D5D3EB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27316-5CAB-4A53-8FC0-87B9F3A064BD}" type="datetimeFigureOut">
              <a:rPr lang="en-US" smtClean="0"/>
              <a:t>01-Oct-17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F513E-9C9C-464E-ACE7-47E05D5D3E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27316-5CAB-4A53-8FC0-87B9F3A064BD}" type="datetimeFigureOut">
              <a:rPr lang="en-US" smtClean="0"/>
              <a:t>01-Oct-17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F513E-9C9C-464E-ACE7-47E05D5D3E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27316-5CAB-4A53-8FC0-87B9F3A064BD}" type="datetimeFigureOut">
              <a:rPr lang="en-US" smtClean="0"/>
              <a:t>01-Oct-17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F513E-9C9C-464E-ACE7-47E05D5D3E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27316-5CAB-4A53-8FC0-87B9F3A064BD}" type="datetimeFigureOut">
              <a:rPr lang="en-US" smtClean="0"/>
              <a:t>01-Oct-17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F513E-9C9C-464E-ACE7-47E05D5D3E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27316-5CAB-4A53-8FC0-87B9F3A064BD}" type="datetimeFigureOut">
              <a:rPr lang="en-US" smtClean="0"/>
              <a:t>01-Oct-17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F513E-9C9C-464E-ACE7-47E05D5D3EBE}" type="slidenum">
              <a:rPr lang="en-US" smtClean="0"/>
              <a:t>‹#›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27316-5CAB-4A53-8FC0-87B9F3A064BD}" type="datetimeFigureOut">
              <a:rPr lang="en-US" smtClean="0"/>
              <a:t>01-Oct-17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F513E-9C9C-464E-ACE7-47E05D5D3EBE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C827316-5CAB-4A53-8FC0-87B9F3A064BD}" type="datetimeFigureOut">
              <a:rPr lang="en-US" smtClean="0"/>
              <a:t>01-Oct-17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625F513E-9C9C-464E-ACE7-47E05D5D3EBE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27316-5CAB-4A53-8FC0-87B9F3A064BD}" type="datetimeFigureOut">
              <a:rPr lang="en-US" smtClean="0"/>
              <a:t>01-Oct-17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F513E-9C9C-464E-ACE7-47E05D5D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3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0"/>
            <a:ext cx="4419600" cy="1600327"/>
          </a:xfrm>
        </p:spPr>
        <p:txBody>
          <a:bodyPr>
            <a:normAutofit/>
          </a:bodyPr>
          <a:lstStyle/>
          <a:p>
            <a:pPr algn="ctr"/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আজকের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পাঠে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তোমাদের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সবাইকে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400" y="1603375"/>
            <a:ext cx="4419600" cy="1066800"/>
          </a:xfrm>
        </p:spPr>
        <p:txBody>
          <a:bodyPr>
            <a:noAutofit/>
          </a:bodyPr>
          <a:lstStyle/>
          <a:p>
            <a:pPr algn="ctr"/>
            <a:r>
              <a:rPr lang="en-US" sz="8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স্বাগতম</a:t>
            </a:r>
            <a:endParaRPr lang="en-US" sz="8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51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429" y="152400"/>
            <a:ext cx="6040244" cy="49530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63790" y="4736766"/>
            <a:ext cx="2362200" cy="1295400"/>
          </a:xfrm>
          <a:prstGeom prst="wedgeRoundRectCallout">
            <a:avLst>
              <a:gd name="adj1" fmla="val 144802"/>
              <a:gd name="adj2" fmla="val -163168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NikoshBAN" pitchFamily="2" charset="0"/>
                <a:cs typeface="NikoshBAN" pitchFamily="2" charset="0"/>
              </a:rPr>
              <a:t>Dot Matrix Printer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849" y="6032166"/>
            <a:ext cx="8785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আউটপুট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হিসেবে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প্রিন্টারের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বিভাগ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হল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1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5982056" cy="48006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6742710" y="3793507"/>
            <a:ext cx="2362200" cy="1295400"/>
          </a:xfrm>
          <a:prstGeom prst="wedgeRoundRectCallout">
            <a:avLst>
              <a:gd name="adj1" fmla="val -129684"/>
              <a:gd name="adj2" fmla="val -25200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NikoshBAN" pitchFamily="2" charset="0"/>
                <a:cs typeface="NikoshBAN" pitchFamily="2" charset="0"/>
              </a:rPr>
              <a:t>Inject Printer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84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t="5244" r="7111" b="8318"/>
          <a:stretch/>
        </p:blipFill>
        <p:spPr>
          <a:xfrm>
            <a:off x="228600" y="152400"/>
            <a:ext cx="7060138" cy="48768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288738" y="5410200"/>
            <a:ext cx="1752600" cy="1295400"/>
          </a:xfrm>
          <a:prstGeom prst="wedgeRoundRectCallout">
            <a:avLst>
              <a:gd name="adj1" fmla="val -156174"/>
              <a:gd name="adj2" fmla="val -17493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NikoshBAN" pitchFamily="2" charset="0"/>
                <a:cs typeface="NikoshBAN" pitchFamily="2" charset="0"/>
              </a:rPr>
              <a:t>Laser Printer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28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400"/>
            <a:ext cx="7010400" cy="525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8920" y="5410200"/>
            <a:ext cx="3981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এটি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প্রথম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দিককার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প্রিন্টার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8920" y="5779532"/>
            <a:ext cx="3981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খরচ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কম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8920" y="6148864"/>
            <a:ext cx="3981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কাজের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গতি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ধীর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51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9" y="0"/>
            <a:ext cx="916279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5" t="18571" r="9155" b="27249"/>
          <a:stretch/>
        </p:blipFill>
        <p:spPr>
          <a:xfrm>
            <a:off x="457200" y="2819400"/>
            <a:ext cx="4455886" cy="37156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00" y="3124200"/>
            <a:ext cx="3657600" cy="304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5" y="3124200"/>
            <a:ext cx="2286000" cy="30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7458" y="397317"/>
            <a:ext cx="3981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এটি</a:t>
            </a:r>
            <a:r>
              <a:rPr lang="en-US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আধুনিক</a:t>
            </a:r>
            <a:r>
              <a:rPr lang="en-US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প্রিন্টার</a:t>
            </a:r>
            <a:r>
              <a:rPr lang="en-US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4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7458" y="766649"/>
            <a:ext cx="3981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খরচ</a:t>
            </a:r>
            <a:r>
              <a:rPr lang="en-US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কম</a:t>
            </a:r>
            <a:r>
              <a:rPr lang="en-US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4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458" y="1135981"/>
            <a:ext cx="3981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কাজের</a:t>
            </a:r>
            <a:r>
              <a:rPr lang="en-US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গতি</a:t>
            </a:r>
            <a:r>
              <a:rPr lang="en-US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বেশ</a:t>
            </a:r>
            <a:r>
              <a:rPr lang="en-US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ভাল</a:t>
            </a:r>
            <a:r>
              <a:rPr lang="en-US" sz="24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graphicFrame>
        <p:nvGraphicFramePr>
          <p:cNvPr id="11" name="Object 10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7801351"/>
              </p:ext>
            </p:extLst>
          </p:nvPr>
        </p:nvGraphicFramePr>
        <p:xfrm>
          <a:off x="5029200" y="2057400"/>
          <a:ext cx="2528711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Packager Shell Object" showAsIcon="1" r:id="rId5" imgW="914400" imgH="771480" progId="Package">
                  <p:embed/>
                </p:oleObj>
              </mc:Choice>
              <mc:Fallback>
                <p:oleObj name="Packager Shell Object" showAsIcon="1" r:id="rId5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29200" y="2057400"/>
                        <a:ext cx="2528711" cy="213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5029200" y="1279358"/>
            <a:ext cx="18288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টি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দেখ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94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1042" y="3429001"/>
            <a:ext cx="4577157" cy="3428998"/>
          </a:xfrm>
          <a:prstGeom prst="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1041" y="1"/>
            <a:ext cx="4577157" cy="3429000"/>
          </a:xfrm>
          <a:prstGeom prst="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648200" y="0"/>
            <a:ext cx="4495800" cy="6858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2400"/>
            <a:ext cx="3657600" cy="2896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3" y="3429001"/>
            <a:ext cx="4272357" cy="3428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72100" y="3429000"/>
            <a:ext cx="3048000" cy="2819400"/>
          </a:xfrm>
          <a:prstGeom prst="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9167970"/>
              </p:ext>
            </p:extLst>
          </p:nvPr>
        </p:nvGraphicFramePr>
        <p:xfrm>
          <a:off x="5846233" y="3962400"/>
          <a:ext cx="2078567" cy="1753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Packager Shell Object" showAsIcon="1" r:id="rId5" imgW="914400" imgH="771480" progId="Package">
                  <p:embed/>
                </p:oleObj>
              </mc:Choice>
              <mc:Fallback>
                <p:oleObj name="Packager Shell Object" showAsIcon="1" r:id="rId5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46233" y="3962400"/>
                        <a:ext cx="2078567" cy="17537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905420" y="507245"/>
            <a:ext cx="3981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এটি</a:t>
            </a:r>
            <a:r>
              <a:rPr lang="en-US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আধুনিক</a:t>
            </a:r>
            <a:r>
              <a:rPr lang="en-US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প্রিন্টার</a:t>
            </a:r>
            <a:r>
              <a:rPr lang="en-US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4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05420" y="876577"/>
            <a:ext cx="3981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খরচ</a:t>
            </a:r>
            <a:r>
              <a:rPr lang="en-US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বেশি</a:t>
            </a:r>
            <a:r>
              <a:rPr lang="en-US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4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5420" y="1245909"/>
            <a:ext cx="3981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কাজের</a:t>
            </a:r>
            <a:r>
              <a:rPr lang="en-US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গতি</a:t>
            </a:r>
            <a:r>
              <a:rPr lang="en-US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বেশি</a:t>
            </a:r>
            <a:r>
              <a:rPr lang="en-US" sz="2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4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22818" y="3049219"/>
            <a:ext cx="18288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টি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দেখ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56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6668999" cy="4343399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086600" y="1981200"/>
            <a:ext cx="1752600" cy="1295400"/>
          </a:xfrm>
          <a:prstGeom prst="wedgeRoundRectCallout">
            <a:avLst>
              <a:gd name="adj1" fmla="val -118230"/>
              <a:gd name="adj2" fmla="val -118248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প্লটার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7400" y="4816962"/>
            <a:ext cx="3981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এটি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আধুনিক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প্রিন্টার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7400" y="5186294"/>
            <a:ext cx="3981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খরচ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কম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400" y="5555626"/>
            <a:ext cx="3981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কাজের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গতি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বেশি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22764" y="6017291"/>
            <a:ext cx="6130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অনেক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বড়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প্যানা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কাগজে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প্রিন্ট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এটি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3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286000" y="381000"/>
            <a:ext cx="4114800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sz="7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dirty="0" err="1" smtClean="0">
                <a:latin typeface="NikoshBAN" pitchFamily="2" charset="0"/>
                <a:cs typeface="NikoshBAN" pitchFamily="2" charset="0"/>
              </a:rPr>
              <a:t>কাজ</a:t>
            </a:r>
            <a:endParaRPr lang="en-US" sz="7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0" y="1981198"/>
            <a:ext cx="62484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৫টি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আউপুট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যন্ত্রের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লিখ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। 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2895600"/>
            <a:ext cx="65532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মনিটর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প্রিন্টার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ব্যবহারের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ক্ষেত্র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36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86000" y="381000"/>
            <a:ext cx="4114800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7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1981199"/>
            <a:ext cx="358140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সিআরটি’র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পূর্ণরূপ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454" y="2743200"/>
            <a:ext cx="3567546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এলসিডি’র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পূর্ণরূপ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3514225"/>
            <a:ext cx="3581400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এলইডি’র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পূর্ণরূপ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4275156"/>
            <a:ext cx="556260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প্রিন্টার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প্লটারের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কাজের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প্রধান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পার্থক্য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3011" y="5551997"/>
            <a:ext cx="556260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প্রিন্টারের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কাজের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গতি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মান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অত্যন্ত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উন্নত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00499" y="1953489"/>
            <a:ext cx="4305299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Cathode Ray Tube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07426" y="2743200"/>
            <a:ext cx="4298373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Liquid Crystal Display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7426" y="3514225"/>
            <a:ext cx="4305299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Light Emitting Diode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8497" y="4857690"/>
            <a:ext cx="5562600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ছোট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কাগজ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প্রিন্ট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প্রিন্টার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আর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বড়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কাগজ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প্রিন্ট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প্লটার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3011" y="6172200"/>
            <a:ext cx="5562600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লেজার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প্রিন্টার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74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381000"/>
            <a:ext cx="4114800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>
                <a:latin typeface="NikoshBAN" pitchFamily="2" charset="0"/>
                <a:cs typeface="NikoshBAN" pitchFamily="2" charset="0"/>
              </a:rPr>
              <a:t>বাড়ীর</a:t>
            </a:r>
            <a:r>
              <a:rPr lang="en-US" sz="7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dirty="0" err="1" smtClean="0">
                <a:latin typeface="NikoshBAN" pitchFamily="2" charset="0"/>
                <a:cs typeface="NikoshBAN" pitchFamily="2" charset="0"/>
              </a:rPr>
              <a:t>কাজ</a:t>
            </a:r>
            <a:endParaRPr lang="en-US" sz="7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2209800"/>
            <a:ext cx="7924800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তোমার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জানামতে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আরও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আউটপুট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আছে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?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জানা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থাকলে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তার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24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1" b="6634"/>
          <a:stretch/>
        </p:blipFill>
        <p:spPr>
          <a:xfrm>
            <a:off x="0" y="-290946"/>
            <a:ext cx="9197340" cy="7273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2" t="32525" r="51970" b="41616"/>
          <a:stretch/>
        </p:blipFill>
        <p:spPr>
          <a:xfrm>
            <a:off x="914400" y="2802081"/>
            <a:ext cx="1332636" cy="11845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1800" y="2362200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Palace Script MT" pitchFamily="66" charset="0"/>
                <a:cs typeface="Times New Roman" pitchFamily="18" charset="0"/>
              </a:rPr>
              <a:t>Muhammad Ali</a:t>
            </a:r>
            <a:endParaRPr lang="en-US" sz="4000" b="1" dirty="0">
              <a:solidFill>
                <a:schemeClr val="bg1"/>
              </a:solidFill>
              <a:latin typeface="Palace Script MT" pitchFamily="66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57945" y="2895600"/>
            <a:ext cx="5881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Assistant Teacher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Contact: 01781918988, email: mdalichoyon@gmail.com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37164" y="372933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Balizuri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F. M High School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44091" y="3449780"/>
            <a:ext cx="5881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Facebook: web.facebook.com/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mdali.choyon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59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1600200"/>
            <a:ext cx="5638800" cy="2646878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r>
              <a:rPr lang="en-US" sz="16600" dirty="0" err="1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166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89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4581"/>
            <a:ext cx="7740561" cy="472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161" y="241335"/>
            <a:ext cx="1295400" cy="17492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394" y="1101213"/>
            <a:ext cx="678656" cy="659211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1392338" y="2225603"/>
            <a:ext cx="4108810" cy="1859700"/>
          </a:xfrm>
          <a:custGeom>
            <a:avLst/>
            <a:gdLst>
              <a:gd name="connsiteX0" fmla="*/ 4108810 w 4108810"/>
              <a:gd name="connsiteY0" fmla="*/ 1859700 h 1859700"/>
              <a:gd name="connsiteX1" fmla="*/ 3430385 w 4108810"/>
              <a:gd name="connsiteY1" fmla="*/ 1210771 h 1859700"/>
              <a:gd name="connsiteX2" fmla="*/ 1881804 w 4108810"/>
              <a:gd name="connsiteY2" fmla="*/ 1564732 h 1859700"/>
              <a:gd name="connsiteX3" fmla="*/ 937907 w 4108810"/>
              <a:gd name="connsiteY3" fmla="*/ 1240268 h 1859700"/>
              <a:gd name="connsiteX4" fmla="*/ 141494 w 4108810"/>
              <a:gd name="connsiteY4" fmla="*/ 1151778 h 1859700"/>
              <a:gd name="connsiteX5" fmla="*/ 8759 w 4108810"/>
              <a:gd name="connsiteY5" fmla="*/ 60397 h 1859700"/>
              <a:gd name="connsiteX6" fmla="*/ 23507 w 4108810"/>
              <a:gd name="connsiteY6" fmla="*/ 237378 h 185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08810" h="1859700">
                <a:moveTo>
                  <a:pt x="4108810" y="1859700"/>
                </a:moveTo>
                <a:cubicBezTo>
                  <a:pt x="3955181" y="1559816"/>
                  <a:pt x="3801553" y="1259932"/>
                  <a:pt x="3430385" y="1210771"/>
                </a:cubicBezTo>
                <a:cubicBezTo>
                  <a:pt x="3059217" y="1161610"/>
                  <a:pt x="2297217" y="1559816"/>
                  <a:pt x="1881804" y="1564732"/>
                </a:cubicBezTo>
                <a:cubicBezTo>
                  <a:pt x="1466391" y="1569648"/>
                  <a:pt x="1227959" y="1309094"/>
                  <a:pt x="937907" y="1240268"/>
                </a:cubicBezTo>
                <a:cubicBezTo>
                  <a:pt x="647855" y="1171442"/>
                  <a:pt x="296352" y="1348423"/>
                  <a:pt x="141494" y="1151778"/>
                </a:cubicBezTo>
                <a:cubicBezTo>
                  <a:pt x="-13364" y="955133"/>
                  <a:pt x="28423" y="212797"/>
                  <a:pt x="8759" y="60397"/>
                </a:cubicBezTo>
                <a:cubicBezTo>
                  <a:pt x="-10905" y="-92003"/>
                  <a:pt x="6301" y="72687"/>
                  <a:pt x="23507" y="237378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8600" y="5418220"/>
            <a:ext cx="7740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একটা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পিসি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দেখতে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পাচ্ছি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ভাল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খেয়াল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-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386348" y="2225603"/>
            <a:ext cx="4108810" cy="1859700"/>
          </a:xfrm>
          <a:custGeom>
            <a:avLst/>
            <a:gdLst>
              <a:gd name="connsiteX0" fmla="*/ 4108810 w 4108810"/>
              <a:gd name="connsiteY0" fmla="*/ 1859700 h 1859700"/>
              <a:gd name="connsiteX1" fmla="*/ 3430385 w 4108810"/>
              <a:gd name="connsiteY1" fmla="*/ 1210771 h 1859700"/>
              <a:gd name="connsiteX2" fmla="*/ 1881804 w 4108810"/>
              <a:gd name="connsiteY2" fmla="*/ 1564732 h 1859700"/>
              <a:gd name="connsiteX3" fmla="*/ 937907 w 4108810"/>
              <a:gd name="connsiteY3" fmla="*/ 1240268 h 1859700"/>
              <a:gd name="connsiteX4" fmla="*/ 141494 w 4108810"/>
              <a:gd name="connsiteY4" fmla="*/ 1151778 h 1859700"/>
              <a:gd name="connsiteX5" fmla="*/ 8759 w 4108810"/>
              <a:gd name="connsiteY5" fmla="*/ 60397 h 1859700"/>
              <a:gd name="connsiteX6" fmla="*/ 23507 w 4108810"/>
              <a:gd name="connsiteY6" fmla="*/ 237378 h 185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08810" h="1859700">
                <a:moveTo>
                  <a:pt x="4108810" y="1859700"/>
                </a:moveTo>
                <a:cubicBezTo>
                  <a:pt x="3955181" y="1559816"/>
                  <a:pt x="3801553" y="1259932"/>
                  <a:pt x="3430385" y="1210771"/>
                </a:cubicBezTo>
                <a:cubicBezTo>
                  <a:pt x="3059217" y="1161610"/>
                  <a:pt x="2297217" y="1559816"/>
                  <a:pt x="1881804" y="1564732"/>
                </a:cubicBezTo>
                <a:cubicBezTo>
                  <a:pt x="1466391" y="1569648"/>
                  <a:pt x="1227959" y="1309094"/>
                  <a:pt x="937907" y="1240268"/>
                </a:cubicBezTo>
                <a:cubicBezTo>
                  <a:pt x="647855" y="1171442"/>
                  <a:pt x="296352" y="1348423"/>
                  <a:pt x="141494" y="1151778"/>
                </a:cubicBezTo>
                <a:cubicBezTo>
                  <a:pt x="-13364" y="955133"/>
                  <a:pt x="28423" y="212797"/>
                  <a:pt x="8759" y="60397"/>
                </a:cubicBezTo>
                <a:cubicBezTo>
                  <a:pt x="-10905" y="-92003"/>
                  <a:pt x="6301" y="72687"/>
                  <a:pt x="23507" y="237378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1383890" y="2018417"/>
            <a:ext cx="1386348" cy="1838287"/>
          </a:xfrm>
          <a:custGeom>
            <a:avLst/>
            <a:gdLst>
              <a:gd name="connsiteX0" fmla="*/ 1386348 w 1386348"/>
              <a:gd name="connsiteY0" fmla="*/ 1742422 h 1742422"/>
              <a:gd name="connsiteX1" fmla="*/ 796413 w 1386348"/>
              <a:gd name="connsiteY1" fmla="*/ 1594939 h 1742422"/>
              <a:gd name="connsiteX2" fmla="*/ 265471 w 1386348"/>
              <a:gd name="connsiteY2" fmla="*/ 1240977 h 1742422"/>
              <a:gd name="connsiteX3" fmla="*/ 117987 w 1386348"/>
              <a:gd name="connsiteY3" fmla="*/ 120100 h 1742422"/>
              <a:gd name="connsiteX4" fmla="*/ 0 w 1386348"/>
              <a:gd name="connsiteY4" fmla="*/ 31610 h 1742422"/>
              <a:gd name="connsiteX5" fmla="*/ 0 w 1386348"/>
              <a:gd name="connsiteY5" fmla="*/ 31610 h 1742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6348" h="1742422">
                <a:moveTo>
                  <a:pt x="1386348" y="1742422"/>
                </a:moveTo>
                <a:cubicBezTo>
                  <a:pt x="1184787" y="1710467"/>
                  <a:pt x="983226" y="1678513"/>
                  <a:pt x="796413" y="1594939"/>
                </a:cubicBezTo>
                <a:cubicBezTo>
                  <a:pt x="609600" y="1511365"/>
                  <a:pt x="378542" y="1486783"/>
                  <a:pt x="265471" y="1240977"/>
                </a:cubicBezTo>
                <a:cubicBezTo>
                  <a:pt x="152400" y="995170"/>
                  <a:pt x="162232" y="321661"/>
                  <a:pt x="117987" y="120100"/>
                </a:cubicBezTo>
                <a:cubicBezTo>
                  <a:pt x="73742" y="-81461"/>
                  <a:pt x="0" y="31610"/>
                  <a:pt x="0" y="31610"/>
                </a:cubicBezTo>
                <a:lnTo>
                  <a:pt x="0" y="31610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1386348" y="1797577"/>
            <a:ext cx="1269386" cy="1584719"/>
          </a:xfrm>
          <a:custGeom>
            <a:avLst/>
            <a:gdLst>
              <a:gd name="connsiteX0" fmla="*/ 1238865 w 1269386"/>
              <a:gd name="connsiteY0" fmla="*/ 1347058 h 1584719"/>
              <a:gd name="connsiteX1" fmla="*/ 1194620 w 1269386"/>
              <a:gd name="connsiteY1" fmla="*/ 1568284 h 1584719"/>
              <a:gd name="connsiteX2" fmla="*/ 589936 w 1269386"/>
              <a:gd name="connsiteY2" fmla="*/ 1538787 h 1584719"/>
              <a:gd name="connsiteX3" fmla="*/ 88491 w 1269386"/>
              <a:gd name="connsiteY3" fmla="*/ 1302813 h 1584719"/>
              <a:gd name="connsiteX4" fmla="*/ 132736 w 1269386"/>
              <a:gd name="connsiteY4" fmla="*/ 108194 h 1584719"/>
              <a:gd name="connsiteX5" fmla="*/ 29497 w 1269386"/>
              <a:gd name="connsiteY5" fmla="*/ 49200 h 1584719"/>
              <a:gd name="connsiteX6" fmla="*/ 0 w 1269386"/>
              <a:gd name="connsiteY6" fmla="*/ 49200 h 158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9386" h="1584719">
                <a:moveTo>
                  <a:pt x="1238865" y="1347058"/>
                </a:moveTo>
                <a:cubicBezTo>
                  <a:pt x="1270820" y="1441693"/>
                  <a:pt x="1302775" y="1536329"/>
                  <a:pt x="1194620" y="1568284"/>
                </a:cubicBezTo>
                <a:cubicBezTo>
                  <a:pt x="1086465" y="1600239"/>
                  <a:pt x="774291" y="1583032"/>
                  <a:pt x="589936" y="1538787"/>
                </a:cubicBezTo>
                <a:cubicBezTo>
                  <a:pt x="405581" y="1494542"/>
                  <a:pt x="164691" y="1541245"/>
                  <a:pt x="88491" y="1302813"/>
                </a:cubicBezTo>
                <a:cubicBezTo>
                  <a:pt x="12291" y="1064381"/>
                  <a:pt x="142568" y="317129"/>
                  <a:pt x="132736" y="108194"/>
                </a:cubicBezTo>
                <a:cubicBezTo>
                  <a:pt x="122904" y="-100742"/>
                  <a:pt x="51620" y="59032"/>
                  <a:pt x="29497" y="49200"/>
                </a:cubicBezTo>
                <a:cubicBezTo>
                  <a:pt x="7374" y="39368"/>
                  <a:pt x="3687" y="44284"/>
                  <a:pt x="0" y="49200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433051" y="1110821"/>
            <a:ext cx="5073445" cy="2654935"/>
          </a:xfrm>
          <a:custGeom>
            <a:avLst/>
            <a:gdLst>
              <a:gd name="connsiteX0" fmla="*/ 5073445 w 5073445"/>
              <a:gd name="connsiteY0" fmla="*/ 0 h 2654935"/>
              <a:gd name="connsiteX1" fmla="*/ 4542503 w 5073445"/>
              <a:gd name="connsiteY1" fmla="*/ 280219 h 2654935"/>
              <a:gd name="connsiteX2" fmla="*/ 4129548 w 5073445"/>
              <a:gd name="connsiteY2" fmla="*/ 855406 h 2654935"/>
              <a:gd name="connsiteX3" fmla="*/ 4100051 w 5073445"/>
              <a:gd name="connsiteY3" fmla="*/ 1504336 h 2654935"/>
              <a:gd name="connsiteX4" fmla="*/ 4085303 w 5073445"/>
              <a:gd name="connsiteY4" fmla="*/ 2300748 h 2654935"/>
              <a:gd name="connsiteX5" fmla="*/ 3510116 w 5073445"/>
              <a:gd name="connsiteY5" fmla="*/ 2580968 h 2654935"/>
              <a:gd name="connsiteX6" fmla="*/ 2728451 w 5073445"/>
              <a:gd name="connsiteY6" fmla="*/ 2654710 h 2654935"/>
              <a:gd name="connsiteX7" fmla="*/ 958645 w 5073445"/>
              <a:gd name="connsiteY7" fmla="*/ 2566219 h 2654935"/>
              <a:gd name="connsiteX8" fmla="*/ 103238 w 5073445"/>
              <a:gd name="connsiteY8" fmla="*/ 2418736 h 2654935"/>
              <a:gd name="connsiteX9" fmla="*/ 191729 w 5073445"/>
              <a:gd name="connsiteY9" fmla="*/ 1091381 h 2654935"/>
              <a:gd name="connsiteX10" fmla="*/ 162232 w 5073445"/>
              <a:gd name="connsiteY10" fmla="*/ 840658 h 2654935"/>
              <a:gd name="connsiteX11" fmla="*/ 0 w 5073445"/>
              <a:gd name="connsiteY11" fmla="*/ 825910 h 2654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73445" h="2654935">
                <a:moveTo>
                  <a:pt x="5073445" y="0"/>
                </a:moveTo>
                <a:cubicBezTo>
                  <a:pt x="4886632" y="68825"/>
                  <a:pt x="4699819" y="137651"/>
                  <a:pt x="4542503" y="280219"/>
                </a:cubicBezTo>
                <a:cubicBezTo>
                  <a:pt x="4385187" y="422787"/>
                  <a:pt x="4203290" y="651387"/>
                  <a:pt x="4129548" y="855406"/>
                </a:cubicBezTo>
                <a:cubicBezTo>
                  <a:pt x="4055806" y="1059425"/>
                  <a:pt x="4107425" y="1263446"/>
                  <a:pt x="4100051" y="1504336"/>
                </a:cubicBezTo>
                <a:cubicBezTo>
                  <a:pt x="4092677" y="1745226"/>
                  <a:pt x="4183625" y="2121309"/>
                  <a:pt x="4085303" y="2300748"/>
                </a:cubicBezTo>
                <a:cubicBezTo>
                  <a:pt x="3986981" y="2480187"/>
                  <a:pt x="3736258" y="2521974"/>
                  <a:pt x="3510116" y="2580968"/>
                </a:cubicBezTo>
                <a:cubicBezTo>
                  <a:pt x="3283974" y="2639962"/>
                  <a:pt x="3153696" y="2657168"/>
                  <a:pt x="2728451" y="2654710"/>
                </a:cubicBezTo>
                <a:cubicBezTo>
                  <a:pt x="2303206" y="2652252"/>
                  <a:pt x="1396180" y="2605548"/>
                  <a:pt x="958645" y="2566219"/>
                </a:cubicBezTo>
                <a:cubicBezTo>
                  <a:pt x="521109" y="2526890"/>
                  <a:pt x="231057" y="2664542"/>
                  <a:pt x="103238" y="2418736"/>
                </a:cubicBezTo>
                <a:cubicBezTo>
                  <a:pt x="-24581" y="2172930"/>
                  <a:pt x="181897" y="1354394"/>
                  <a:pt x="191729" y="1091381"/>
                </a:cubicBezTo>
                <a:cubicBezTo>
                  <a:pt x="201561" y="828368"/>
                  <a:pt x="194187" y="884903"/>
                  <a:pt x="162232" y="840658"/>
                </a:cubicBezTo>
                <a:cubicBezTo>
                  <a:pt x="130277" y="796413"/>
                  <a:pt x="65138" y="811161"/>
                  <a:pt x="0" y="825910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1396692" y="73739"/>
            <a:ext cx="4807974" cy="2243170"/>
          </a:xfrm>
          <a:custGeom>
            <a:avLst/>
            <a:gdLst>
              <a:gd name="connsiteX0" fmla="*/ 0 w 4807974"/>
              <a:gd name="connsiteY0" fmla="*/ 1564744 h 2243170"/>
              <a:gd name="connsiteX1" fmla="*/ 162232 w 4807974"/>
              <a:gd name="connsiteY1" fmla="*/ 1594241 h 2243170"/>
              <a:gd name="connsiteX2" fmla="*/ 117987 w 4807974"/>
              <a:gd name="connsiteY2" fmla="*/ 1019054 h 2243170"/>
              <a:gd name="connsiteX3" fmla="*/ 162232 w 4807974"/>
              <a:gd name="connsiteY3" fmla="*/ 340628 h 2243170"/>
              <a:gd name="connsiteX4" fmla="*/ 412955 w 4807974"/>
              <a:gd name="connsiteY4" fmla="*/ 16163 h 2243170"/>
              <a:gd name="connsiteX5" fmla="*/ 1651819 w 4807974"/>
              <a:gd name="connsiteY5" fmla="*/ 45660 h 2243170"/>
              <a:gd name="connsiteX6" fmla="*/ 2492477 w 4807974"/>
              <a:gd name="connsiteY6" fmla="*/ 60408 h 2243170"/>
              <a:gd name="connsiteX7" fmla="*/ 3583858 w 4807974"/>
              <a:gd name="connsiteY7" fmla="*/ 104654 h 2243170"/>
              <a:gd name="connsiteX8" fmla="*/ 4321277 w 4807974"/>
              <a:gd name="connsiteY8" fmla="*/ 148899 h 2243170"/>
              <a:gd name="connsiteX9" fmla="*/ 4454013 w 4807974"/>
              <a:gd name="connsiteY9" fmla="*/ 532357 h 2243170"/>
              <a:gd name="connsiteX10" fmla="*/ 4601497 w 4807974"/>
              <a:gd name="connsiteY10" fmla="*/ 1387763 h 2243170"/>
              <a:gd name="connsiteX11" fmla="*/ 4763729 w 4807974"/>
              <a:gd name="connsiteY11" fmla="*/ 2066189 h 2243170"/>
              <a:gd name="connsiteX12" fmla="*/ 4807974 w 4807974"/>
              <a:gd name="connsiteY12" fmla="*/ 2243170 h 2243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07974" h="2243170">
                <a:moveTo>
                  <a:pt x="0" y="1564744"/>
                </a:moveTo>
                <a:cubicBezTo>
                  <a:pt x="71284" y="1624966"/>
                  <a:pt x="142568" y="1685189"/>
                  <a:pt x="162232" y="1594241"/>
                </a:cubicBezTo>
                <a:cubicBezTo>
                  <a:pt x="181896" y="1503293"/>
                  <a:pt x="117987" y="1227989"/>
                  <a:pt x="117987" y="1019054"/>
                </a:cubicBezTo>
                <a:cubicBezTo>
                  <a:pt x="117987" y="810119"/>
                  <a:pt x="113071" y="507776"/>
                  <a:pt x="162232" y="340628"/>
                </a:cubicBezTo>
                <a:cubicBezTo>
                  <a:pt x="211393" y="173480"/>
                  <a:pt x="164691" y="65324"/>
                  <a:pt x="412955" y="16163"/>
                </a:cubicBezTo>
                <a:cubicBezTo>
                  <a:pt x="661219" y="-32998"/>
                  <a:pt x="1651819" y="45660"/>
                  <a:pt x="1651819" y="45660"/>
                </a:cubicBezTo>
                <a:lnTo>
                  <a:pt x="2492477" y="60408"/>
                </a:lnTo>
                <a:cubicBezTo>
                  <a:pt x="2814483" y="70240"/>
                  <a:pt x="3279058" y="89906"/>
                  <a:pt x="3583858" y="104654"/>
                </a:cubicBezTo>
                <a:cubicBezTo>
                  <a:pt x="3888658" y="119402"/>
                  <a:pt x="4176251" y="77615"/>
                  <a:pt x="4321277" y="148899"/>
                </a:cubicBezTo>
                <a:cubicBezTo>
                  <a:pt x="4466303" y="220183"/>
                  <a:pt x="4407310" y="325880"/>
                  <a:pt x="4454013" y="532357"/>
                </a:cubicBezTo>
                <a:cubicBezTo>
                  <a:pt x="4500716" y="738834"/>
                  <a:pt x="4549878" y="1132124"/>
                  <a:pt x="4601497" y="1387763"/>
                </a:cubicBezTo>
                <a:cubicBezTo>
                  <a:pt x="4653116" y="1643402"/>
                  <a:pt x="4729316" y="1923621"/>
                  <a:pt x="4763729" y="2066189"/>
                </a:cubicBezTo>
                <a:cubicBezTo>
                  <a:pt x="4798142" y="2208757"/>
                  <a:pt x="4803058" y="2225963"/>
                  <a:pt x="4807974" y="2243170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1401097" y="2047912"/>
            <a:ext cx="1386348" cy="1838287"/>
          </a:xfrm>
          <a:custGeom>
            <a:avLst/>
            <a:gdLst>
              <a:gd name="connsiteX0" fmla="*/ 1386348 w 1386348"/>
              <a:gd name="connsiteY0" fmla="*/ 1742422 h 1742422"/>
              <a:gd name="connsiteX1" fmla="*/ 796413 w 1386348"/>
              <a:gd name="connsiteY1" fmla="*/ 1594939 h 1742422"/>
              <a:gd name="connsiteX2" fmla="*/ 265471 w 1386348"/>
              <a:gd name="connsiteY2" fmla="*/ 1240977 h 1742422"/>
              <a:gd name="connsiteX3" fmla="*/ 117987 w 1386348"/>
              <a:gd name="connsiteY3" fmla="*/ 120100 h 1742422"/>
              <a:gd name="connsiteX4" fmla="*/ 0 w 1386348"/>
              <a:gd name="connsiteY4" fmla="*/ 31610 h 1742422"/>
              <a:gd name="connsiteX5" fmla="*/ 0 w 1386348"/>
              <a:gd name="connsiteY5" fmla="*/ 31610 h 1742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6348" h="1742422">
                <a:moveTo>
                  <a:pt x="1386348" y="1742422"/>
                </a:moveTo>
                <a:cubicBezTo>
                  <a:pt x="1184787" y="1710467"/>
                  <a:pt x="983226" y="1678513"/>
                  <a:pt x="796413" y="1594939"/>
                </a:cubicBezTo>
                <a:cubicBezTo>
                  <a:pt x="609600" y="1511365"/>
                  <a:pt x="378542" y="1486783"/>
                  <a:pt x="265471" y="1240977"/>
                </a:cubicBezTo>
                <a:cubicBezTo>
                  <a:pt x="152400" y="995170"/>
                  <a:pt x="162232" y="321661"/>
                  <a:pt x="117987" y="120100"/>
                </a:cubicBezTo>
                <a:cubicBezTo>
                  <a:pt x="73742" y="-81461"/>
                  <a:pt x="0" y="31610"/>
                  <a:pt x="0" y="31610"/>
                </a:cubicBezTo>
                <a:lnTo>
                  <a:pt x="0" y="3161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386348" y="1794348"/>
            <a:ext cx="1269386" cy="1584719"/>
          </a:xfrm>
          <a:custGeom>
            <a:avLst/>
            <a:gdLst>
              <a:gd name="connsiteX0" fmla="*/ 1238865 w 1269386"/>
              <a:gd name="connsiteY0" fmla="*/ 1347058 h 1584719"/>
              <a:gd name="connsiteX1" fmla="*/ 1194620 w 1269386"/>
              <a:gd name="connsiteY1" fmla="*/ 1568284 h 1584719"/>
              <a:gd name="connsiteX2" fmla="*/ 589936 w 1269386"/>
              <a:gd name="connsiteY2" fmla="*/ 1538787 h 1584719"/>
              <a:gd name="connsiteX3" fmla="*/ 88491 w 1269386"/>
              <a:gd name="connsiteY3" fmla="*/ 1302813 h 1584719"/>
              <a:gd name="connsiteX4" fmla="*/ 132736 w 1269386"/>
              <a:gd name="connsiteY4" fmla="*/ 108194 h 1584719"/>
              <a:gd name="connsiteX5" fmla="*/ 29497 w 1269386"/>
              <a:gd name="connsiteY5" fmla="*/ 49200 h 1584719"/>
              <a:gd name="connsiteX6" fmla="*/ 0 w 1269386"/>
              <a:gd name="connsiteY6" fmla="*/ 49200 h 158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9386" h="1584719">
                <a:moveTo>
                  <a:pt x="1238865" y="1347058"/>
                </a:moveTo>
                <a:cubicBezTo>
                  <a:pt x="1270820" y="1441693"/>
                  <a:pt x="1302775" y="1536329"/>
                  <a:pt x="1194620" y="1568284"/>
                </a:cubicBezTo>
                <a:cubicBezTo>
                  <a:pt x="1086465" y="1600239"/>
                  <a:pt x="774291" y="1583032"/>
                  <a:pt x="589936" y="1538787"/>
                </a:cubicBezTo>
                <a:cubicBezTo>
                  <a:pt x="405581" y="1494542"/>
                  <a:pt x="164691" y="1541245"/>
                  <a:pt x="88491" y="1302813"/>
                </a:cubicBezTo>
                <a:cubicBezTo>
                  <a:pt x="12291" y="1064381"/>
                  <a:pt x="142568" y="317129"/>
                  <a:pt x="132736" y="108194"/>
                </a:cubicBezTo>
                <a:cubicBezTo>
                  <a:pt x="122904" y="-100742"/>
                  <a:pt x="51620" y="59032"/>
                  <a:pt x="29497" y="49200"/>
                </a:cubicBezTo>
                <a:cubicBezTo>
                  <a:pt x="7374" y="39368"/>
                  <a:pt x="3687" y="44284"/>
                  <a:pt x="0" y="49200"/>
                </a:cubicBezTo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430594" y="1106129"/>
            <a:ext cx="5073445" cy="2654935"/>
          </a:xfrm>
          <a:custGeom>
            <a:avLst/>
            <a:gdLst>
              <a:gd name="connsiteX0" fmla="*/ 5073445 w 5073445"/>
              <a:gd name="connsiteY0" fmla="*/ 0 h 2654935"/>
              <a:gd name="connsiteX1" fmla="*/ 4542503 w 5073445"/>
              <a:gd name="connsiteY1" fmla="*/ 280219 h 2654935"/>
              <a:gd name="connsiteX2" fmla="*/ 4129548 w 5073445"/>
              <a:gd name="connsiteY2" fmla="*/ 855406 h 2654935"/>
              <a:gd name="connsiteX3" fmla="*/ 4100051 w 5073445"/>
              <a:gd name="connsiteY3" fmla="*/ 1504336 h 2654935"/>
              <a:gd name="connsiteX4" fmla="*/ 4085303 w 5073445"/>
              <a:gd name="connsiteY4" fmla="*/ 2300748 h 2654935"/>
              <a:gd name="connsiteX5" fmla="*/ 3510116 w 5073445"/>
              <a:gd name="connsiteY5" fmla="*/ 2580968 h 2654935"/>
              <a:gd name="connsiteX6" fmla="*/ 2728451 w 5073445"/>
              <a:gd name="connsiteY6" fmla="*/ 2654710 h 2654935"/>
              <a:gd name="connsiteX7" fmla="*/ 958645 w 5073445"/>
              <a:gd name="connsiteY7" fmla="*/ 2566219 h 2654935"/>
              <a:gd name="connsiteX8" fmla="*/ 103238 w 5073445"/>
              <a:gd name="connsiteY8" fmla="*/ 2418736 h 2654935"/>
              <a:gd name="connsiteX9" fmla="*/ 191729 w 5073445"/>
              <a:gd name="connsiteY9" fmla="*/ 1091381 h 2654935"/>
              <a:gd name="connsiteX10" fmla="*/ 162232 w 5073445"/>
              <a:gd name="connsiteY10" fmla="*/ 840658 h 2654935"/>
              <a:gd name="connsiteX11" fmla="*/ 0 w 5073445"/>
              <a:gd name="connsiteY11" fmla="*/ 825910 h 2654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73445" h="2654935">
                <a:moveTo>
                  <a:pt x="5073445" y="0"/>
                </a:moveTo>
                <a:cubicBezTo>
                  <a:pt x="4886632" y="68825"/>
                  <a:pt x="4699819" y="137651"/>
                  <a:pt x="4542503" y="280219"/>
                </a:cubicBezTo>
                <a:cubicBezTo>
                  <a:pt x="4385187" y="422787"/>
                  <a:pt x="4203290" y="651387"/>
                  <a:pt x="4129548" y="855406"/>
                </a:cubicBezTo>
                <a:cubicBezTo>
                  <a:pt x="4055806" y="1059425"/>
                  <a:pt x="4107425" y="1263446"/>
                  <a:pt x="4100051" y="1504336"/>
                </a:cubicBezTo>
                <a:cubicBezTo>
                  <a:pt x="4092677" y="1745226"/>
                  <a:pt x="4183625" y="2121309"/>
                  <a:pt x="4085303" y="2300748"/>
                </a:cubicBezTo>
                <a:cubicBezTo>
                  <a:pt x="3986981" y="2480187"/>
                  <a:pt x="3736258" y="2521974"/>
                  <a:pt x="3510116" y="2580968"/>
                </a:cubicBezTo>
                <a:cubicBezTo>
                  <a:pt x="3283974" y="2639962"/>
                  <a:pt x="3153696" y="2657168"/>
                  <a:pt x="2728451" y="2654710"/>
                </a:cubicBezTo>
                <a:cubicBezTo>
                  <a:pt x="2303206" y="2652252"/>
                  <a:pt x="1396180" y="2605548"/>
                  <a:pt x="958645" y="2566219"/>
                </a:cubicBezTo>
                <a:cubicBezTo>
                  <a:pt x="521109" y="2526890"/>
                  <a:pt x="231057" y="2664542"/>
                  <a:pt x="103238" y="2418736"/>
                </a:cubicBezTo>
                <a:cubicBezTo>
                  <a:pt x="-24581" y="2172930"/>
                  <a:pt x="181897" y="1354394"/>
                  <a:pt x="191729" y="1091381"/>
                </a:cubicBezTo>
                <a:cubicBezTo>
                  <a:pt x="201561" y="828368"/>
                  <a:pt x="194187" y="884903"/>
                  <a:pt x="162232" y="840658"/>
                </a:cubicBezTo>
                <a:cubicBezTo>
                  <a:pt x="130277" y="796413"/>
                  <a:pt x="65138" y="811161"/>
                  <a:pt x="0" y="825910"/>
                </a:cubicBezTo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1401097" y="72327"/>
            <a:ext cx="4807974" cy="2243170"/>
          </a:xfrm>
          <a:custGeom>
            <a:avLst/>
            <a:gdLst>
              <a:gd name="connsiteX0" fmla="*/ 0 w 4807974"/>
              <a:gd name="connsiteY0" fmla="*/ 1564744 h 2243170"/>
              <a:gd name="connsiteX1" fmla="*/ 162232 w 4807974"/>
              <a:gd name="connsiteY1" fmla="*/ 1594241 h 2243170"/>
              <a:gd name="connsiteX2" fmla="*/ 117987 w 4807974"/>
              <a:gd name="connsiteY2" fmla="*/ 1019054 h 2243170"/>
              <a:gd name="connsiteX3" fmla="*/ 162232 w 4807974"/>
              <a:gd name="connsiteY3" fmla="*/ 340628 h 2243170"/>
              <a:gd name="connsiteX4" fmla="*/ 412955 w 4807974"/>
              <a:gd name="connsiteY4" fmla="*/ 16163 h 2243170"/>
              <a:gd name="connsiteX5" fmla="*/ 1651819 w 4807974"/>
              <a:gd name="connsiteY5" fmla="*/ 45660 h 2243170"/>
              <a:gd name="connsiteX6" fmla="*/ 2492477 w 4807974"/>
              <a:gd name="connsiteY6" fmla="*/ 60408 h 2243170"/>
              <a:gd name="connsiteX7" fmla="*/ 3583858 w 4807974"/>
              <a:gd name="connsiteY7" fmla="*/ 104654 h 2243170"/>
              <a:gd name="connsiteX8" fmla="*/ 4321277 w 4807974"/>
              <a:gd name="connsiteY8" fmla="*/ 148899 h 2243170"/>
              <a:gd name="connsiteX9" fmla="*/ 4454013 w 4807974"/>
              <a:gd name="connsiteY9" fmla="*/ 532357 h 2243170"/>
              <a:gd name="connsiteX10" fmla="*/ 4601497 w 4807974"/>
              <a:gd name="connsiteY10" fmla="*/ 1387763 h 2243170"/>
              <a:gd name="connsiteX11" fmla="*/ 4763729 w 4807974"/>
              <a:gd name="connsiteY11" fmla="*/ 2066189 h 2243170"/>
              <a:gd name="connsiteX12" fmla="*/ 4807974 w 4807974"/>
              <a:gd name="connsiteY12" fmla="*/ 2243170 h 2243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07974" h="2243170">
                <a:moveTo>
                  <a:pt x="0" y="1564744"/>
                </a:moveTo>
                <a:cubicBezTo>
                  <a:pt x="71284" y="1624966"/>
                  <a:pt x="142568" y="1685189"/>
                  <a:pt x="162232" y="1594241"/>
                </a:cubicBezTo>
                <a:cubicBezTo>
                  <a:pt x="181896" y="1503293"/>
                  <a:pt x="117987" y="1227989"/>
                  <a:pt x="117987" y="1019054"/>
                </a:cubicBezTo>
                <a:cubicBezTo>
                  <a:pt x="117987" y="810119"/>
                  <a:pt x="113071" y="507776"/>
                  <a:pt x="162232" y="340628"/>
                </a:cubicBezTo>
                <a:cubicBezTo>
                  <a:pt x="211393" y="173480"/>
                  <a:pt x="164691" y="65324"/>
                  <a:pt x="412955" y="16163"/>
                </a:cubicBezTo>
                <a:cubicBezTo>
                  <a:pt x="661219" y="-32998"/>
                  <a:pt x="1651819" y="45660"/>
                  <a:pt x="1651819" y="45660"/>
                </a:cubicBezTo>
                <a:lnTo>
                  <a:pt x="2492477" y="60408"/>
                </a:lnTo>
                <a:cubicBezTo>
                  <a:pt x="2814483" y="70240"/>
                  <a:pt x="3279058" y="89906"/>
                  <a:pt x="3583858" y="104654"/>
                </a:cubicBezTo>
                <a:cubicBezTo>
                  <a:pt x="3888658" y="119402"/>
                  <a:pt x="4176251" y="77615"/>
                  <a:pt x="4321277" y="148899"/>
                </a:cubicBezTo>
                <a:cubicBezTo>
                  <a:pt x="4466303" y="220183"/>
                  <a:pt x="4407310" y="325880"/>
                  <a:pt x="4454013" y="532357"/>
                </a:cubicBezTo>
                <a:cubicBezTo>
                  <a:pt x="4500716" y="738834"/>
                  <a:pt x="4549878" y="1132124"/>
                  <a:pt x="4601497" y="1387763"/>
                </a:cubicBezTo>
                <a:cubicBezTo>
                  <a:pt x="4653116" y="1643402"/>
                  <a:pt x="4729316" y="1923621"/>
                  <a:pt x="4763729" y="2066189"/>
                </a:cubicBezTo>
                <a:cubicBezTo>
                  <a:pt x="4798142" y="2208757"/>
                  <a:pt x="4803058" y="2225963"/>
                  <a:pt x="4807974" y="2243170"/>
                </a:cubicBezTo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21696" y="4876800"/>
            <a:ext cx="780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স্লাইডের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ছবিটি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কিসের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200" y="5941440"/>
            <a:ext cx="906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হতে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সিগনাল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সিপিইউতে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যাচ্ছে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আবার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সিপিইউ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হতে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সিগনাল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অন্য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ডিভাইসে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cs typeface="NikoshBAN" pitchFamily="2" charset="0"/>
              </a:rPr>
              <a:t>যাচ্ছে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82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2" grpId="0" animBg="1"/>
      <p:bldP spid="13" grpId="0" animBg="1"/>
      <p:bldP spid="14" grpId="0" animBg="1"/>
      <p:bldP spid="18" grpId="0" animBg="1"/>
      <p:bldP spid="17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5" y="228600"/>
            <a:ext cx="6019801" cy="37714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t="5244" r="7111" b="8318"/>
          <a:stretch/>
        </p:blipFill>
        <p:spPr>
          <a:xfrm>
            <a:off x="6261644" y="228600"/>
            <a:ext cx="2729956" cy="188572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40" y="2114321"/>
            <a:ext cx="2828582" cy="188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9025" y="4343400"/>
            <a:ext cx="780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এদের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মধ্যে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কোনটি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আউটপুট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ডিভাইস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0410" y="4805065"/>
            <a:ext cx="8921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উক্ত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আউটপুট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ডিভাইসগুলোর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মধ্যে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কোনটি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সবচেয়ে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গুরুত্বপূর্ণ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আউটপুট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ডিভাইস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643" y="5339677"/>
            <a:ext cx="4183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আউটপুট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ডিভাইসের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দুইটি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বর্ণনা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0200" y="5793164"/>
            <a:ext cx="7543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আউটপুট</a:t>
            </a:r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ডিভাইস</a:t>
            </a:r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উপাত্ত</a:t>
            </a:r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প্রক্রিয়াকরণ</a:t>
            </a:r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শেষে</a:t>
            </a:r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ফলাফল</a:t>
            </a:r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আমাদের</a:t>
            </a:r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সফটকপি</a:t>
            </a:r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রুপে</a:t>
            </a:r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দৃশ্যমান</a:t>
            </a:r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2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8421" y="6254829"/>
            <a:ext cx="7543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আউটপুট</a:t>
            </a:r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ডিভাইস</a:t>
            </a:r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উপাত্ত</a:t>
            </a:r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প্রক্রিয়াকরণ</a:t>
            </a:r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শেষে</a:t>
            </a:r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ফলাফল</a:t>
            </a:r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আমাদের</a:t>
            </a:r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হার্ডকপিরুপে</a:t>
            </a:r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হাতে</a:t>
            </a:r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দিতে</a:t>
            </a:r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পারে</a:t>
            </a:r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2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81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8" grpId="0"/>
      <p:bldP spid="10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10"/>
          <a:stretch/>
        </p:blipFill>
        <p:spPr>
          <a:xfrm>
            <a:off x="714599" y="685800"/>
            <a:ext cx="7712528" cy="53908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381000"/>
            <a:ext cx="4114800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7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dirty="0" err="1" smtClean="0">
                <a:latin typeface="NikoshBAN" pitchFamily="2" charset="0"/>
                <a:cs typeface="NikoshBAN" pitchFamily="2" charset="0"/>
              </a:rPr>
              <a:t>পাঠ</a:t>
            </a:r>
            <a:endParaRPr lang="en-US" sz="7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2819400"/>
            <a:ext cx="45720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আউটপুট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ডিভাইস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4863" y="3810000"/>
            <a:ext cx="45720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ইউনিট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২,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১৬, ১৭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63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381000"/>
            <a:ext cx="4114800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7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981199"/>
            <a:ext cx="45720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শিক্ষার্থীরা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2819400"/>
            <a:ext cx="73152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NikoshBAN" pitchFamily="2" charset="0"/>
                <a:cs typeface="NikoshBAN" pitchFamily="2" charset="0"/>
              </a:rPr>
              <a:t>-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প্রধান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আউটপুট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?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7800" y="3657600"/>
            <a:ext cx="7315200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NikoshBAN" pitchFamily="2" charset="0"/>
                <a:cs typeface="NikoshBAN" pitchFamily="2" charset="0"/>
              </a:rPr>
              <a:t>-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আউটপুট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হিসেবে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বিভিন্ন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প্রকারের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মনিটর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প্রিন্টারের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0310" y="5018782"/>
            <a:ext cx="7315200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NikoshBAN" pitchFamily="2" charset="0"/>
                <a:cs typeface="NikoshBAN" pitchFamily="2" charset="0"/>
              </a:rPr>
              <a:t>-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বিভিন্ন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প্রকারের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প্রিন্টারের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কার্য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প্রক্রিয়া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62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48" y="116811"/>
            <a:ext cx="6118751" cy="5042927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6477000" y="1828800"/>
            <a:ext cx="2514600" cy="1295400"/>
          </a:xfrm>
          <a:prstGeom prst="wedgeRoundRectCallout">
            <a:avLst>
              <a:gd name="adj1" fmla="val -116781"/>
              <a:gd name="adj2" fmla="val 56083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NikoshBAN" pitchFamily="2" charset="0"/>
                <a:cs typeface="NikoshBAN" pitchFamily="2" charset="0"/>
              </a:rPr>
              <a:t>CRT </a:t>
            </a:r>
            <a:r>
              <a:rPr lang="en-US" sz="1600" dirty="0" smtClean="0">
                <a:latin typeface="NikoshBAN" pitchFamily="2" charset="0"/>
                <a:cs typeface="NikoshBAN" pitchFamily="2" charset="0"/>
              </a:rPr>
              <a:t>(Cathode Ray Tube) 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Monitor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849" y="6032166"/>
            <a:ext cx="8785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আউটপুট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হিসেবে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মনিটরের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বিভাগ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হল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31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382" y="1752600"/>
            <a:ext cx="6342465" cy="4944532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05849" y="152400"/>
            <a:ext cx="2362200" cy="1295400"/>
          </a:xfrm>
          <a:prstGeom prst="wedgeRoundRectCallout">
            <a:avLst>
              <a:gd name="adj1" fmla="val 94949"/>
              <a:gd name="adj2" fmla="val 143784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NikoshBAN" pitchFamily="2" charset="0"/>
                <a:cs typeface="NikoshBAN" pitchFamily="2" charset="0"/>
              </a:rPr>
              <a:t>LCD </a:t>
            </a:r>
            <a:r>
              <a:rPr lang="en-US" sz="1600" dirty="0" smtClean="0">
                <a:latin typeface="NikoshBAN" pitchFamily="2" charset="0"/>
                <a:cs typeface="NikoshBAN" pitchFamily="2" charset="0"/>
              </a:rPr>
              <a:t>(Liquid crystal Display)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Monitor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28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9" r="4487" b="26083"/>
          <a:stretch/>
        </p:blipFill>
        <p:spPr>
          <a:xfrm>
            <a:off x="228600" y="2057400"/>
            <a:ext cx="6720980" cy="4641325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6629400" y="152400"/>
            <a:ext cx="2362200" cy="1295400"/>
          </a:xfrm>
          <a:prstGeom prst="wedgeRoundRectCallout">
            <a:avLst>
              <a:gd name="adj1" fmla="val -103878"/>
              <a:gd name="adj2" fmla="val 212233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NikoshBAN" pitchFamily="2" charset="0"/>
                <a:cs typeface="NikoshBAN" pitchFamily="2" charset="0"/>
              </a:rPr>
              <a:t>LED </a:t>
            </a:r>
            <a:r>
              <a:rPr lang="en-US" sz="1600" dirty="0" smtClean="0">
                <a:latin typeface="NikoshBAN" pitchFamily="2" charset="0"/>
                <a:cs typeface="NikoshBAN" pitchFamily="2" charset="0"/>
              </a:rPr>
              <a:t>(Light Emitting Diode)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Monitor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40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357</TotalTime>
  <Words>360</Words>
  <Application>Microsoft Office PowerPoint</Application>
  <PresentationFormat>On-screen Show (4:3)</PresentationFormat>
  <Paragraphs>64</Paragraphs>
  <Slides>20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Thatch</vt:lpstr>
      <vt:lpstr>Office Theme</vt:lpstr>
      <vt:lpstr>Packager Shell Object</vt:lpstr>
      <vt:lpstr>Package</vt:lpstr>
      <vt:lpstr>আজকের পাঠে তোমাদের সবাইকে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Muhammad Ali</dc:creator>
  <cp:lastModifiedBy>Windows User</cp:lastModifiedBy>
  <cp:revision>33</cp:revision>
  <dcterms:created xsi:type="dcterms:W3CDTF">2015-02-28T12:13:43Z</dcterms:created>
  <dcterms:modified xsi:type="dcterms:W3CDTF">2017-10-01T08:25:50Z</dcterms:modified>
</cp:coreProperties>
</file>