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72" r:id="rId11"/>
    <p:sldId id="264" r:id="rId12"/>
    <p:sldId id="261" r:id="rId13"/>
    <p:sldId id="265" r:id="rId14"/>
    <p:sldId id="271" r:id="rId15"/>
    <p:sldId id="266" r:id="rId16"/>
    <p:sldId id="27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ogIzni1xudC5nV5bEidAQ==" hashData="E+73t9NX1hCyb/R2HTIwl9Ulmjlbmi4DI/65PdzkVRL72aKtINvh4g9LbGH6gDYR7pzrcWNFQWiXARpXJQg2j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0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6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9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2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10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1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5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6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5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5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5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16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85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4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26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6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7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5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3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2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4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01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1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9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8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0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1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0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38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8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3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3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94080"/>
              <a:t>10/1/2017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99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080"/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10/1/2017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080"/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rgbClr val="00B0F0"/>
            </a:gs>
            <a:gs pos="37000">
              <a:srgbClr val="FFFF00"/>
            </a:gs>
            <a:gs pos="75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667" y="1397000"/>
            <a:ext cx="221018" cy="449031"/>
          </a:xfrm>
          <a:prstGeom prst="rect">
            <a:avLst/>
          </a:prstGeom>
          <a:noFill/>
        </p:spPr>
        <p:txBody>
          <a:bodyPr wrap="none" lIns="109408" tIns="54704" rIns="109408" bIns="54704" rtlCol="0">
            <a:spAutoFit/>
          </a:bodyPr>
          <a:lstStyle/>
          <a:p>
            <a:pPr defTabSz="10940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190" y="227449"/>
            <a:ext cx="6898810" cy="233910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1094080"/>
            <a:r>
              <a:rPr lang="en-US" sz="8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endParaRPr lang="en-US" sz="8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algn="ctr" defTabSz="1094080"/>
            <a:r>
              <a:rPr lang="en-US" sz="6600">
                <a:solidFill>
                  <a:prstClr val="black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K¬v‡m mevB‡K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819400"/>
            <a:ext cx="52959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70695" y="3901470"/>
            <a:ext cx="3496470" cy="186204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pPr defTabSz="1094080"/>
            <a:r>
              <a:rPr lang="en-US" sz="115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1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0" y="2889708"/>
            <a:ext cx="3607538" cy="396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0486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4642"/>
            <a:ext cx="610337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03365"/>
            <a:ext cx="8778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9" y="4401810"/>
            <a:ext cx="831051" cy="831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0074" y="414917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A+B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00400" y="4380004"/>
            <a:ext cx="559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762000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dirty="0" smtClean="0">
                <a:latin typeface="SutonnyMJ" pitchFamily="2" charset="0"/>
              </a:rPr>
              <a:t>Kg </a:t>
            </a:r>
            <a:r>
              <a:rPr lang="en-US" sz="3200" b="1" dirty="0" err="1" smtClean="0">
                <a:latin typeface="SutonnyMJ" pitchFamily="2" charset="0"/>
              </a:rPr>
              <a:t>DØvqx</a:t>
            </a:r>
            <a:endParaRPr lang="en-US" sz="3200" b="1" dirty="0" smtClean="0"/>
          </a:p>
          <a:p>
            <a:r>
              <a:rPr lang="en-US" sz="3200" b="1" dirty="0" smtClean="0"/>
              <a:t>B </a:t>
            </a:r>
            <a:r>
              <a:rPr lang="en-US" sz="3200" b="1" dirty="0" smtClean="0">
                <a:latin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</a:rPr>
              <a:t>ewk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DØvqx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2368283" y="4358865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8659" y="4373881"/>
            <a:ext cx="76200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01351" y="4416138"/>
            <a:ext cx="76200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81200" y="43434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5985" y="1447800"/>
            <a:ext cx="209035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85984" y="914400"/>
            <a:ext cx="20903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0" y="4971251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938468" y="4026061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157 -0.0581 L 0.04514 -0.12268 L 0.04827 -0.33541 L 0.05 -0.44097 L 0.58056 -0.13125 L 0.58056 0.05162 " pathEditMode="relative" ptsTypes="AAAAAAA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-0.0625 L 0.01458 -0.29051 L 0.01944 -0.32477 L 0.01615 -0.26667 L 0.02101 -0.17639 L 0.01615 -0.09468 L 0.01458 -0.02384 L 0.01458 0.00648 " pathEditMode="relative" ptsTypes="AAAAAAAAA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2743 -0.11203 L -0.0243 -0.4044 L -0.021 -0.00231 " pathEditMode="relative" ptsTypes="AAAA">
                                      <p:cBhvr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05799 -0.10324 L -0.06285 -0.31829 L -0.06128 -0.46458 L 0.47587 -0.1419 L 0.47587 0.04097 " pathEditMode="relative" ptsTypes="AAAAAA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3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14" grpId="0" animBg="1"/>
      <p:bldP spid="24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609600"/>
            <a:ext cx="2981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AvswkK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cvZb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8123" y="3423376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SutonnyMJ" pitchFamily="2" charset="0"/>
              </a:rPr>
              <a:t>wgk</a:t>
            </a:r>
            <a:r>
              <a:rPr lang="en-US" sz="3200" b="1" dirty="0" smtClean="0">
                <a:latin typeface="SutonnyMJ" pitchFamily="2" charset="0"/>
              </a:rPr>
              <a:t>ª‡Yi </a:t>
            </a:r>
            <a:r>
              <a:rPr lang="en-US" sz="3200" b="1" dirty="0" err="1" smtClean="0">
                <a:latin typeface="SutonnyMJ" pitchFamily="2" charset="0"/>
              </a:rPr>
              <a:t>Dcv`vb</a:t>
            </a:r>
            <a:r>
              <a:rPr lang="en-US" sz="3200" b="1" dirty="0" smtClean="0">
                <a:latin typeface="SutonnyMJ" pitchFamily="2" charset="0"/>
              </a:rPr>
              <a:t>¸‡</a:t>
            </a:r>
            <a:r>
              <a:rPr lang="en-US" sz="3200" b="1" dirty="0" err="1" smtClean="0">
                <a:latin typeface="SutonnyMJ" pitchFamily="2" charset="0"/>
              </a:rPr>
              <a:t>jvi</a:t>
            </a:r>
            <a:r>
              <a:rPr lang="en-US" sz="3200" b="1" dirty="0" smtClean="0">
                <a:latin typeface="SutonnyMJ" pitchFamily="2" charset="0"/>
              </a:rPr>
              <a:t> ùzUbv‡¼i </a:t>
            </a:r>
            <a:r>
              <a:rPr lang="en-US" sz="3200" b="1" dirty="0" err="1" smtClean="0">
                <a:latin typeface="SutonnyMJ" pitchFamily="2" charset="0"/>
              </a:rPr>
              <a:t>cv_©K</a:t>
            </a:r>
            <a:r>
              <a:rPr lang="en-US" sz="3200" b="1" dirty="0" smtClean="0">
                <a:latin typeface="SutonnyMJ" pitchFamily="2" charset="0"/>
              </a:rPr>
              <a:t>¨ (</a:t>
            </a:r>
            <a:r>
              <a:rPr lang="en-US" sz="3200" b="1" dirty="0" smtClean="0"/>
              <a:t>40</a:t>
            </a:r>
            <a:r>
              <a:rPr lang="en-US" sz="3200" b="1" baseline="30000" dirty="0" smtClean="0"/>
              <a:t>0</a:t>
            </a:r>
            <a:r>
              <a:rPr lang="en-US" sz="3200" b="1" dirty="0" smtClean="0"/>
              <a:t>C </a:t>
            </a:r>
            <a:r>
              <a:rPr lang="en-US" sz="3200" b="1" dirty="0" err="1" smtClean="0">
                <a:latin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wb‡P</a:t>
            </a:r>
            <a:r>
              <a:rPr lang="en-US" sz="3200" b="1" dirty="0" smtClean="0">
                <a:latin typeface="SutonnyMJ" pitchFamily="2" charset="0"/>
              </a:rPr>
              <a:t>) </a:t>
            </a:r>
            <a:r>
              <a:rPr lang="en-US" sz="3200" b="1" dirty="0" err="1" smtClean="0">
                <a:latin typeface="SutonnyMJ" pitchFamily="2" charset="0"/>
              </a:rPr>
              <a:t>LyeB</a:t>
            </a:r>
            <a:r>
              <a:rPr lang="en-US" sz="3200" b="1" dirty="0" smtClean="0">
                <a:latin typeface="SutonnyMJ" pitchFamily="2" charset="0"/>
              </a:rPr>
              <a:t> Kg </a:t>
            </a:r>
            <a:r>
              <a:rPr lang="en-US" sz="3200" b="1" dirty="0" err="1" smtClean="0">
                <a:latin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</a:rPr>
              <a:t>‡`i †K </a:t>
            </a:r>
            <a:r>
              <a:rPr lang="en-US" sz="3200" b="1" dirty="0" err="1" smtClean="0">
                <a:latin typeface="SutonnyMJ" pitchFamily="2" charset="0"/>
              </a:rPr>
              <a:t>AvswkK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cvZb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cÖwµqvq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c„_K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28484" y="1497101"/>
            <a:ext cx="81660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GKvwaK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Zij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c`v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‡_©i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wgkÖY‡K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Zv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‡`i </a:t>
            </a:r>
            <a:r>
              <a:rPr lang="en-US" sz="3600" b="1" dirty="0">
                <a:latin typeface="SutonnyMJ" pitchFamily="2" charset="0"/>
              </a:rPr>
              <a:t>ùzUbv‡¼i </a:t>
            </a:r>
            <a:endParaRPr lang="en-US" sz="3600" b="1" dirty="0" smtClean="0">
              <a:latin typeface="SutonnyMJ" pitchFamily="2" charset="0"/>
            </a:endParaRPr>
          </a:p>
          <a:p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Dci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wfwË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K‡i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Ask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Ask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K‡i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c„_K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err="1" smtClean="0">
                <a:solidFill>
                  <a:prstClr val="black"/>
                </a:solidFill>
                <a:latin typeface="SutonnyMJ" pitchFamily="2" charset="0"/>
              </a:rPr>
              <a:t>Kivi</a:t>
            </a:r>
            <a:r>
              <a:rPr lang="en-US" sz="3600" b="1" smtClean="0">
                <a:solidFill>
                  <a:prstClr val="black"/>
                </a:solidFill>
                <a:latin typeface="SutonnyMJ" pitchFamily="2" charset="0"/>
              </a:rPr>
              <a:t> cÖwµqv‡K</a:t>
            </a:r>
            <a:endParaRPr lang="en-US" sz="3600" b="1" dirty="0" smtClean="0">
              <a:solidFill>
                <a:prstClr val="black"/>
              </a:solidFill>
              <a:latin typeface="SutonnyMJ" pitchFamily="2" charset="0"/>
            </a:endParaRPr>
          </a:p>
          <a:p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AvswkK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tonnyMJ" pitchFamily="2" charset="0"/>
              </a:rPr>
              <a:t>cvZb</a:t>
            </a:r>
            <a:r>
              <a:rPr lang="en-US" sz="36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SutonnyMJ" pitchFamily="2" charset="0"/>
              </a:rPr>
              <a:t>e‡j</a:t>
            </a:r>
            <a:r>
              <a:rPr lang="en-US" sz="3600" b="1" dirty="0" smtClean="0">
                <a:solidFill>
                  <a:prstClr val="black"/>
                </a:solidFill>
                <a:latin typeface="SutonnyMJ" pitchFamily="2" charset="0"/>
              </a:rPr>
              <a:t>|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16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78000">
              <a:schemeClr val="bg1">
                <a:lumMod val="85000"/>
              </a:schemeClr>
            </a:gs>
            <a:gs pos="91000">
              <a:srgbClr val="7030A0"/>
            </a:gs>
            <a:gs pos="85000">
              <a:schemeClr val="accent3">
                <a:lumMod val="75000"/>
              </a:schemeClr>
            </a:gs>
            <a:gs pos="96000">
              <a:srgbClr val="00B05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458" y="914400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</a:rPr>
              <a:t>AvswkK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SutonnyMJ" pitchFamily="2" charset="0"/>
              </a:rPr>
              <a:t>cvZ‡bi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SutonnyMJ" pitchFamily="2" charset="0"/>
              </a:rPr>
              <a:t>cÖ‡qvM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48090" y="1795790"/>
            <a:ext cx="3571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(i) </a:t>
            </a:r>
            <a:r>
              <a:rPr lang="en-US" sz="3200" b="1" dirty="0">
                <a:latin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</a:rPr>
              <a:t>c‡Uªvwjqvg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we‡kvab</a:t>
            </a:r>
            <a:r>
              <a:rPr lang="en-US" sz="3200" b="1" dirty="0">
                <a:latin typeface="SutonnyMJ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8090" y="2540034"/>
            <a:ext cx="3975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(ii) </a:t>
            </a:r>
            <a:r>
              <a:rPr lang="en-US" sz="3200" b="1" dirty="0" err="1">
                <a:latin typeface="SutonnyMJ" pitchFamily="2" charset="0"/>
              </a:rPr>
              <a:t>AvjKvZivi</a:t>
            </a:r>
            <a:r>
              <a:rPr lang="en-US" sz="3200" b="1" dirty="0">
                <a:latin typeface="SutonnyMJ" pitchFamily="2" charset="0"/>
              </a:rPr>
              <a:t> Ask </a:t>
            </a:r>
            <a:r>
              <a:rPr lang="en-US" sz="3200" b="1" dirty="0" err="1">
                <a:latin typeface="SutonnyMJ" pitchFamily="2" charset="0"/>
              </a:rPr>
              <a:t>cvZb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632" y="3352800"/>
            <a:ext cx="809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(iii) </a:t>
            </a:r>
            <a:r>
              <a:rPr lang="en-US" sz="3200" b="1" dirty="0" err="1">
                <a:latin typeface="SutonnyMJ" pitchFamily="2" charset="0"/>
              </a:rPr>
              <a:t>jNy</a:t>
            </a:r>
            <a:r>
              <a:rPr lang="en-US" sz="3200" b="1" dirty="0">
                <a:latin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</a:rPr>
              <a:t>Zj</a:t>
            </a:r>
            <a:r>
              <a:rPr lang="en-US" sz="3200" b="1" dirty="0">
                <a:latin typeface="SutonnyMJ" pitchFamily="2" charset="0"/>
              </a:rPr>
              <a:t> †_‡K </a:t>
            </a:r>
            <a:r>
              <a:rPr lang="en-US" sz="3200" b="1" dirty="0" err="1">
                <a:latin typeface="SutonnyMJ" pitchFamily="2" charset="0"/>
              </a:rPr>
              <a:t>Ab¨vb</a:t>
            </a:r>
            <a:r>
              <a:rPr lang="en-US" sz="3200" b="1" dirty="0">
                <a:latin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</a:rPr>
              <a:t>A¨v‡iv‡gwUK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nvB‡WªvKve</a:t>
            </a:r>
            <a:r>
              <a:rPr lang="en-US" sz="3200" b="1" dirty="0">
                <a:latin typeface="SutonnyMJ" pitchFamily="2" charset="0"/>
              </a:rPr>
              <a:t>©‡bi </a:t>
            </a:r>
            <a:r>
              <a:rPr lang="en-US" sz="3200" b="1" dirty="0" smtClean="0">
                <a:latin typeface="SutonnyMJ" pitchFamily="2" charset="0"/>
              </a:rPr>
              <a:t>	c</a:t>
            </a:r>
            <a:r>
              <a:rPr lang="en-US" sz="3200" b="1" dirty="0">
                <a:latin typeface="SutonnyMJ" pitchFamily="2" charset="0"/>
              </a:rPr>
              <a:t>„_</a:t>
            </a:r>
            <a:r>
              <a:rPr lang="en-US" sz="3200" b="1" dirty="0" err="1">
                <a:latin typeface="SutonnyMJ" pitchFamily="2" charset="0"/>
              </a:rPr>
              <a:t>KxKiY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635910"/>
            <a:ext cx="4817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(iv) </a:t>
            </a:r>
            <a:r>
              <a:rPr lang="en-US" sz="3200" b="1" dirty="0">
                <a:latin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</a:rPr>
              <a:t>iKwUdvBW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w¯úwiU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Drcv`b</a:t>
            </a:r>
            <a:r>
              <a:rPr lang="en-US" sz="3200" b="1" dirty="0"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6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85000">
              <a:schemeClr val="bg1">
                <a:lumMod val="85000"/>
              </a:schemeClr>
            </a:gs>
            <a:gs pos="95000">
              <a:srgbClr val="7030A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609" y="838200"/>
            <a:ext cx="2510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prstClr val="black"/>
                </a:solidFill>
                <a:latin typeface="SutonnyMJ" pitchFamily="2" charset="0"/>
              </a:rPr>
              <a:t>GKK </a:t>
            </a:r>
            <a:r>
              <a:rPr lang="en-US" sz="5400" dirty="0" err="1">
                <a:solidFill>
                  <a:prstClr val="black"/>
                </a:solidFill>
                <a:latin typeface="SutonnyMJ" pitchFamily="2" charset="0"/>
              </a:rPr>
              <a:t>KvR</a:t>
            </a:r>
            <a:endParaRPr lang="en-US" sz="5400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251" y="19050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prstClr val="black"/>
                </a:solidFill>
                <a:latin typeface="SutonnyMJ" pitchFamily="2" charset="0"/>
                <a:ea typeface="Times New Roman"/>
              </a:rPr>
              <a:t>cvZb cÖK…qv ïiæ nevi ci ZvcgvÎv w¯’i n‡q hvq ‡Kb?</a:t>
            </a:r>
            <a:endParaRPr lang="en-US" sz="2400" b="1" dirty="0">
              <a:solidFill>
                <a:prstClr val="black"/>
              </a:solidFill>
              <a:latin typeface="SutonnyMJ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50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75000">
              <a:schemeClr val="bg1">
                <a:lumMod val="85000"/>
              </a:schemeClr>
            </a:gs>
            <a:gs pos="85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2157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prstClr val="black"/>
                </a:solidFill>
                <a:latin typeface="SutonnyMJ" pitchFamily="2" charset="0"/>
              </a:rPr>
              <a:t>g~j¨vqb</a:t>
            </a:r>
            <a:endParaRPr lang="en-US" sz="6600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69996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dirty="0" err="1">
                <a:latin typeface="SutonnyMJ" pitchFamily="2" charset="0"/>
              </a:rPr>
              <a:t>cvZb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</a:rPr>
              <a:t>Kx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SutonnyMJ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sz="3200" b="1" dirty="0">
              <a:solidFill>
                <a:prstClr val="black"/>
              </a:solidFill>
              <a:latin typeface="SutonnyMJ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</a:rPr>
              <a:t>AvswkK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cvZb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SutonnyMJ"/>
                <a:ea typeface="Times New Roman"/>
              </a:rPr>
              <a:t>Kx</a:t>
            </a:r>
            <a:r>
              <a:rPr lang="it-IT" sz="3200" b="1" dirty="0">
                <a:solidFill>
                  <a:prstClr val="black"/>
                </a:solidFill>
                <a:latin typeface="SutonnyMJ" pitchFamily="2" charset="0"/>
                <a:ea typeface="Times New Roman"/>
              </a:rPr>
              <a:t>?</a:t>
            </a:r>
          </a:p>
          <a:p>
            <a:pPr marL="342900" indent="-342900">
              <a:buFontTx/>
              <a:buAutoNum type="arabicPeriod"/>
            </a:pPr>
            <a:endParaRPr lang="it-IT" sz="3200" b="1" dirty="0">
              <a:solidFill>
                <a:prstClr val="black"/>
              </a:solidFill>
              <a:latin typeface="SutonnyMJ" pitchFamily="2" charset="0"/>
              <a:ea typeface="Times New Roman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3. </a:t>
            </a:r>
            <a:r>
              <a:rPr lang="en-US" sz="3200" b="1" dirty="0" err="1">
                <a:latin typeface="SutonnyMJ" pitchFamily="2" charset="0"/>
              </a:rPr>
              <a:t>ev®ú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cvZb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</a:rPr>
              <a:t>Kx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SutonnyMJ"/>
                <a:ea typeface="Times New Roman"/>
              </a:rPr>
              <a:t>?</a:t>
            </a:r>
            <a:endParaRPr lang="en-US" sz="3200" b="1" dirty="0">
              <a:solidFill>
                <a:prstClr val="black"/>
              </a:solidFill>
              <a:latin typeface="SutonnyMJ"/>
              <a:ea typeface="Times New Roman"/>
            </a:endParaRPr>
          </a:p>
          <a:p>
            <a:endParaRPr lang="en-US" sz="3200" b="1" dirty="0">
              <a:solidFill>
                <a:prstClr val="black"/>
              </a:solidFill>
              <a:latin typeface="SutonnyMJ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29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>
                <a:lumMod val="95000"/>
              </a:schemeClr>
            </a:gs>
            <a:gs pos="91000">
              <a:srgbClr val="C00000"/>
            </a:gs>
            <a:gs pos="97000">
              <a:srgbClr val="7030A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8" b="36006"/>
          <a:stretch/>
        </p:blipFill>
        <p:spPr bwMode="auto">
          <a:xfrm>
            <a:off x="447368" y="208934"/>
            <a:ext cx="5486400" cy="7423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72136" y="-47391"/>
            <a:ext cx="3471864" cy="2608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274838"/>
            <a:ext cx="800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PÆMÖv‡g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B÷vb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widvBbvix‡Z</a:t>
            </a:r>
            <a:r>
              <a:rPr lang="en-US" sz="3200" b="1" dirty="0">
                <a:latin typeface="SutonnyMJ" pitchFamily="2" charset="0"/>
              </a:rPr>
              <a:t> µ</a:t>
            </a:r>
            <a:r>
              <a:rPr lang="en-US" sz="3200" b="1" dirty="0" err="1">
                <a:latin typeface="SutonnyMJ" pitchFamily="2" charset="0"/>
              </a:rPr>
              <a:t>zW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I‡qj</a:t>
            </a:r>
            <a:r>
              <a:rPr lang="en-US" sz="3200" b="1" dirty="0">
                <a:latin typeface="SutonnyMJ" pitchFamily="2" charset="0"/>
              </a:rPr>
              <a:t> †_‡K </a:t>
            </a:r>
            <a:r>
              <a:rPr lang="en-US" sz="3200" b="1" dirty="0" err="1">
                <a:latin typeface="SutonnyMJ" pitchFamily="2" charset="0"/>
              </a:rPr>
              <a:t>cvZb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Kjv‡g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wewfbœ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ZvcgvÎvq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wW‡Rj</a:t>
            </a:r>
            <a:r>
              <a:rPr lang="en-US" sz="3200" b="1" dirty="0">
                <a:latin typeface="SutonnyMJ" pitchFamily="2" charset="0"/>
              </a:rPr>
              <a:t>, †</a:t>
            </a:r>
            <a:r>
              <a:rPr lang="en-US" sz="3200" b="1" dirty="0" err="1">
                <a:latin typeface="SutonnyMJ" pitchFamily="2" charset="0"/>
              </a:rPr>
              <a:t>K‡ivwmb</a:t>
            </a:r>
            <a:r>
              <a:rPr lang="en-US" sz="3200" b="1" dirty="0">
                <a:latin typeface="SutonnyMJ" pitchFamily="2" charset="0"/>
              </a:rPr>
              <a:t>, A‡±</a:t>
            </a:r>
            <a:r>
              <a:rPr lang="en-US" sz="3200" b="1" dirty="0" err="1">
                <a:latin typeface="SutonnyMJ" pitchFamily="2" charset="0"/>
              </a:rPr>
              <a:t>jmn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Av‡iv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A‡bK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ai‡bi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Drcv</a:t>
            </a:r>
            <a:r>
              <a:rPr lang="en-US" sz="3200" b="1" dirty="0">
                <a:latin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</a:rPr>
              <a:t>Drcbœ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nq</a:t>
            </a:r>
            <a:r>
              <a:rPr lang="en-US" sz="3200" b="1" dirty="0">
                <a:latin typeface="SutonnyMJ" pitchFamily="2" charset="0"/>
              </a:rPr>
              <a:t>|</a:t>
            </a:r>
          </a:p>
          <a:p>
            <a:endParaRPr lang="en-US" dirty="0" smtClean="0">
              <a:latin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</a:rPr>
              <a:t>1. </a:t>
            </a:r>
            <a:r>
              <a:rPr lang="en-US" sz="3200" b="1" dirty="0" err="1" smtClean="0">
                <a:latin typeface="SutonnyMJ" pitchFamily="2" charset="0"/>
              </a:rPr>
              <a:t>DÏxc‡K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D‡jøwLZ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c×wZi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Kvh©cÖYvjx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wPÎmn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eY©bv</a:t>
            </a:r>
            <a:r>
              <a:rPr lang="en-US" sz="3200" b="1" dirty="0">
                <a:latin typeface="SutonnyMJ" pitchFamily="2" charset="0"/>
              </a:rPr>
              <a:t> Ki|</a:t>
            </a:r>
          </a:p>
          <a:p>
            <a:r>
              <a:rPr lang="en-US" sz="3200" b="1" dirty="0" smtClean="0">
                <a:latin typeface="SutonnyMJ" pitchFamily="2" charset="0"/>
              </a:rPr>
              <a:t>2. </a:t>
            </a:r>
            <a:r>
              <a:rPr lang="en-US" sz="3200" b="1" dirty="0" err="1" smtClean="0">
                <a:latin typeface="SutonnyMJ" pitchFamily="2" charset="0"/>
              </a:rPr>
              <a:t>cvZb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c×wZ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e¨envi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D‡jøwLZ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Drcv`mgyn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cÖvwßi</a:t>
            </a:r>
            <a:r>
              <a:rPr lang="en-US" sz="3200" b="1" dirty="0">
                <a:latin typeface="SutonnyMJ" pitchFamily="2" charset="0"/>
              </a:rPr>
              <a:t> †hŠw³KZv </a:t>
            </a:r>
            <a:r>
              <a:rPr lang="en-US" sz="3200" b="1" dirty="0" err="1">
                <a:latin typeface="SutonnyMJ" pitchFamily="2" charset="0"/>
              </a:rPr>
              <a:t>wePvi</a:t>
            </a:r>
            <a:r>
              <a:rPr lang="en-US" sz="3200" b="1" dirty="0">
                <a:latin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18686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7030A0"/>
            </a:gs>
            <a:gs pos="59000">
              <a:srgbClr val="FFFF00"/>
            </a:gs>
            <a:gs pos="48000">
              <a:srgbClr val="00B050"/>
            </a:gs>
            <a:gs pos="34000">
              <a:srgbClr val="00B0F0"/>
            </a:gs>
            <a:gs pos="24000">
              <a:srgbClr val="0070C0"/>
            </a:gs>
            <a:gs pos="84000">
              <a:srgbClr val="FF0000"/>
            </a:gs>
            <a:gs pos="68000">
              <a:srgbClr val="F29000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19400"/>
            <a:ext cx="6629399" cy="15696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23511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343400" y="1905000"/>
            <a:ext cx="4419600" cy="1981200"/>
          </a:xfrm>
          <a:ln>
            <a:noFill/>
          </a:ln>
          <a:effectLst/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Lecturer in</a:t>
            </a:r>
          </a:p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Chemistry</a:t>
            </a:r>
            <a:endParaRPr lang="en-US" sz="6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0040" y="3937379"/>
            <a:ext cx="80695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094080"/>
            <a:r>
              <a:rPr lang="en-US" sz="4000" b="1" dirty="0" smtClean="0">
                <a:solidFill>
                  <a:prstClr val="black"/>
                </a:solidFill>
                <a:latin typeface="Arial" charset="0"/>
              </a:rPr>
              <a:t>BAF </a:t>
            </a:r>
            <a:r>
              <a:rPr lang="en-US" sz="4000" b="1" dirty="0" err="1" smtClean="0">
                <a:solidFill>
                  <a:prstClr val="black"/>
                </a:solidFill>
                <a:latin typeface="Arial" charset="0"/>
              </a:rPr>
              <a:t>Shaheen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</a:rPr>
              <a:t> College, </a:t>
            </a:r>
            <a:r>
              <a:rPr lang="en-US" sz="4000" b="1" dirty="0" err="1" smtClean="0">
                <a:solidFill>
                  <a:prstClr val="black"/>
                </a:solidFill>
                <a:latin typeface="Arial" charset="0"/>
              </a:rPr>
              <a:t>Jessore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" y="533400"/>
            <a:ext cx="807720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defTabSz="1094080"/>
            <a:r>
              <a:rPr lang="en-US" sz="9600" dirty="0" smtClean="0">
                <a:solidFill>
                  <a:srgbClr val="FFFF00"/>
                </a:solidFill>
                <a:latin typeface="+mj-lt"/>
                <a:cs typeface="SutonnyMJ" pitchFamily="2" charset="0"/>
              </a:rPr>
              <a:t>ABDUS SATTAR</a:t>
            </a:r>
            <a:endParaRPr lang="en-US" sz="9600" dirty="0">
              <a:solidFill>
                <a:srgbClr val="FFFF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4080"/>
            <a:r>
              <a:rPr lang="en-US" sz="2800" b="1">
                <a:solidFill>
                  <a:srgbClr val="FFFF00"/>
                </a:solidFill>
                <a:latin typeface="Calibri"/>
              </a:rPr>
              <a:t>Mobile: </a:t>
            </a:r>
            <a:r>
              <a:rPr lang="en-US" sz="2800" b="1" smtClean="0">
                <a:solidFill>
                  <a:srgbClr val="FFFF00"/>
                </a:solidFill>
                <a:latin typeface="Calibri"/>
              </a:rPr>
              <a:t>01829682321</a:t>
            </a:r>
            <a:endParaRPr lang="en-US" sz="2800" b="1">
              <a:solidFill>
                <a:srgbClr val="FFFF00"/>
              </a:solidFill>
              <a:latin typeface="Calibri"/>
            </a:endParaRPr>
          </a:p>
          <a:p>
            <a:pPr algn="ctr" defTabSz="1094080"/>
            <a:r>
              <a:rPr lang="en-US" sz="2800" b="1">
                <a:solidFill>
                  <a:srgbClr val="FFFF00"/>
                </a:solidFill>
                <a:latin typeface="Calibri"/>
              </a:rPr>
              <a:t>e-mail: abdus.sattar70@yahoo/gmail.com</a:t>
            </a:r>
          </a:p>
        </p:txBody>
      </p:sp>
    </p:spTree>
    <p:extLst>
      <p:ext uri="{BB962C8B-B14F-4D97-AF65-F5344CB8AC3E}">
        <p14:creationId xmlns:p14="http://schemas.microsoft.com/office/powerpoint/2010/main" val="24363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0" y="0"/>
            <a:ext cx="3352800" cy="4210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84565"/>
            <a:ext cx="4383652" cy="238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/>
          <a:stretch/>
        </p:blipFill>
        <p:spPr>
          <a:xfrm>
            <a:off x="4551788" y="1066800"/>
            <a:ext cx="3962914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96200" cy="563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2060"/>
            </a:gs>
            <a:gs pos="91000">
              <a:srgbClr val="00B0F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143000"/>
            <a:ext cx="3640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5143" y="2362200"/>
            <a:ext cx="340670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SutonnyMJ" pitchFamily="2" charset="0"/>
                <a:sym typeface="Wingdings" panose="05000000000000000000" pitchFamily="2" charset="2"/>
              </a:rPr>
              <a:t> </a:t>
            </a:r>
            <a:r>
              <a:rPr lang="en-US" sz="4400" b="1" dirty="0" err="1" smtClean="0">
                <a:latin typeface="SutonnyMJ" pitchFamily="2" charset="0"/>
              </a:rPr>
              <a:t>cvZb</a:t>
            </a:r>
            <a:r>
              <a:rPr lang="en-US" sz="4400" b="1" dirty="0">
                <a:latin typeface="SutonnyMJ" pitchFamily="2" charset="0"/>
              </a:rPr>
              <a:t>, </a:t>
            </a:r>
            <a:endParaRPr lang="en-US" sz="4400" b="1" dirty="0" smtClean="0">
              <a:latin typeface="SutonnyMJ" pitchFamily="2" charset="0"/>
            </a:endParaRPr>
          </a:p>
          <a:p>
            <a:r>
              <a:rPr lang="en-US" sz="4400" b="1" dirty="0">
                <a:latin typeface="SutonnyMJ" pitchFamily="2" charset="0"/>
                <a:sym typeface="Wingdings" panose="05000000000000000000" pitchFamily="2" charset="2"/>
              </a:rPr>
              <a:t> </a:t>
            </a:r>
            <a:r>
              <a:rPr lang="en-US" sz="4400" b="1" dirty="0" err="1" smtClean="0">
                <a:latin typeface="SutonnyMJ" pitchFamily="2" charset="0"/>
              </a:rPr>
              <a:t>AvswkK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cvZb</a:t>
            </a:r>
            <a:r>
              <a:rPr lang="en-US" sz="4400" b="1" dirty="0" smtClean="0">
                <a:latin typeface="SutonnyMJ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SutonnyMJ" pitchFamily="2" charset="0"/>
              </a:rPr>
              <a:t>ev®ú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cvZb</a:t>
            </a:r>
            <a:endParaRPr lang="en-US" sz="4400" b="1" dirty="0" smtClean="0">
              <a:latin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prstClr val="black"/>
                </a:solidFill>
                <a:latin typeface="SutonnyMJ" pitchFamily="2" charset="0"/>
              </a:rPr>
              <a:t>I G‡`</a:t>
            </a:r>
            <a:r>
              <a:rPr lang="en-US" sz="4400" b="1" dirty="0" err="1" smtClean="0">
                <a:solidFill>
                  <a:prstClr val="black"/>
                </a:solidFill>
                <a:latin typeface="SutonnyMJ" pitchFamily="2" charset="0"/>
              </a:rPr>
              <a:t>i</a:t>
            </a:r>
            <a:r>
              <a:rPr lang="en-US" sz="44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SutonnyMJ" pitchFamily="2" charset="0"/>
              </a:rPr>
              <a:t>cÖ‡qvM</a:t>
            </a:r>
            <a:endParaRPr lang="en-US" sz="4400" b="1" dirty="0">
              <a:solidFill>
                <a:prstClr val="black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2060"/>
            </a:gs>
            <a:gs pos="91000">
              <a:schemeClr val="accent3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85800"/>
            <a:ext cx="3291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880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888" y="2041326"/>
            <a:ext cx="6303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NikoshBAN"/>
                <a:cs typeface="NikoshBAN"/>
              </a:rPr>
              <a:t>◊ </a:t>
            </a:r>
            <a:r>
              <a:rPr lang="en-US" sz="4800" b="1" dirty="0" err="1" smtClean="0">
                <a:latin typeface="SutonnyMJ" pitchFamily="2" charset="0"/>
              </a:rPr>
              <a:t>cvZb</a:t>
            </a:r>
            <a:r>
              <a:rPr lang="en-US" sz="48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Kx</a:t>
            </a: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Zv</a:t>
            </a: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800" b="1" err="1">
                <a:solidFill>
                  <a:prstClr val="black"/>
                </a:solidFill>
                <a:latin typeface="SutonnyMJ" pitchFamily="2" charset="0"/>
              </a:rPr>
              <a:t>ej‡Z</a:t>
            </a:r>
            <a:r>
              <a:rPr lang="en-US" sz="4800" b="1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800" b="1" smtClean="0">
                <a:solidFill>
                  <a:prstClr val="black"/>
                </a:solidFill>
                <a:latin typeface="SutonnyMJ" pitchFamily="2" charset="0"/>
              </a:rPr>
              <a:t>cvi‡e,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307" y="3048000"/>
            <a:ext cx="762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NikoshBAN"/>
                <a:cs typeface="NikoshBAN"/>
              </a:rPr>
              <a:t>◊ </a:t>
            </a:r>
            <a:r>
              <a:rPr lang="en-US" sz="4400" b="1" dirty="0" err="1" smtClean="0">
                <a:latin typeface="SutonnyMJ" pitchFamily="2" charset="0"/>
              </a:rPr>
              <a:t>AvswkK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cvZb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Kx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Zv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err="1">
                <a:solidFill>
                  <a:prstClr val="black"/>
                </a:solidFill>
                <a:latin typeface="SutonnyMJ" pitchFamily="2" charset="0"/>
              </a:rPr>
              <a:t>ej‡Z</a:t>
            </a:r>
            <a:r>
              <a:rPr lang="en-US" sz="4400" b="1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SutonnyMJ" pitchFamily="2" charset="0"/>
              </a:rPr>
              <a:t>cvi‡e,</a:t>
            </a:r>
            <a:r>
              <a:rPr lang="en-US" sz="4400" b="1" smtClean="0">
                <a:latin typeface="SutonnyMJ" pitchFamily="2" charset="0"/>
              </a:rPr>
              <a:t> 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888" y="4038600"/>
            <a:ext cx="7093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NikoshBAN"/>
                <a:cs typeface="NikoshBAN"/>
              </a:rPr>
              <a:t>◊ </a:t>
            </a:r>
            <a:r>
              <a:rPr lang="en-US" sz="4400" b="1" dirty="0" err="1" smtClean="0">
                <a:latin typeface="SutonnyMJ" pitchFamily="2" charset="0"/>
              </a:rPr>
              <a:t>ev®ú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cvZb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Kx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Zv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err="1">
                <a:solidFill>
                  <a:prstClr val="black"/>
                </a:solidFill>
                <a:latin typeface="SutonnyMJ" pitchFamily="2" charset="0"/>
              </a:rPr>
              <a:t>ej‡Z</a:t>
            </a:r>
            <a:r>
              <a:rPr lang="en-US" sz="4400" b="1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SutonnyMJ" pitchFamily="2" charset="0"/>
              </a:rPr>
              <a:t>cvi‡e|</a:t>
            </a:r>
            <a:endParaRPr lang="en-US" sz="4400" b="1" dirty="0">
              <a:solidFill>
                <a:prstClr val="black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1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72400" cy="5910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3"/>
          <p:cNvSpPr/>
          <p:nvPr/>
        </p:nvSpPr>
        <p:spPr>
          <a:xfrm>
            <a:off x="2895600" y="4038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4038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4038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35" y="4510548"/>
            <a:ext cx="4572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787021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dirty="0" smtClean="0">
                <a:latin typeface="SutonnyMJ" pitchFamily="2" charset="0"/>
              </a:rPr>
              <a:t>Kg </a:t>
            </a:r>
            <a:r>
              <a:rPr lang="en-US" sz="3200" b="1" dirty="0" err="1" smtClean="0">
                <a:latin typeface="SutonnyMJ" pitchFamily="2" charset="0"/>
              </a:rPr>
              <a:t>DØvqx</a:t>
            </a:r>
            <a:endParaRPr lang="en-US" sz="3200" b="1" dirty="0" smtClean="0"/>
          </a:p>
          <a:p>
            <a:r>
              <a:rPr lang="en-US" sz="3200" b="1" dirty="0" smtClean="0"/>
              <a:t>B </a:t>
            </a:r>
            <a:r>
              <a:rPr lang="en-US" sz="3200" b="1" dirty="0" smtClean="0">
                <a:latin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</a:rPr>
              <a:t>ewk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DØvqx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7525090" y="4709641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3527694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0648 L 0.05156 -0.18287 L 0.10972 -0.14213 L 0.16128 -0.11204 L 0.29357 -0.03657 L 0.37899 0.00625 L 0.42743 0.03218 L 0.44514 0.05162 L 0.44184 0.11389 L 0.44184 0.2213 " pathEditMode="relative" ptsTypes="AAAAAAAAA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-0.004 -0.0162 -0.00695 -0.03611 -0.01771 -0.04722 C -0.02222 -0.05185 -0.02657 -0.05787 -0.03212 -0.06018 C -0.0375 -0.0625 -0.03698 -0.05995 -0.03698 -0.06435 L -0.03698 -0.21504 L 0.2533 -0.04074 L 0.4 0.03658 L 0.40486 0.21945 " pathEditMode="relative" ptsTypes="fffAAAAA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296 L 0.01875 -0.06019 L 0.01875 -0.22569 L 0.46702 0.03218 L 0.47344 0.20856 " pathEditMode="relative" ptsTypes="AAAAA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66719"/>
              </p:ext>
            </p:extLst>
          </p:nvPr>
        </p:nvGraphicFramePr>
        <p:xfrm>
          <a:off x="3394368" y="2743199"/>
          <a:ext cx="2244432" cy="115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ackager Shell Object" showAsIcon="1" r:id="rId3" imgW="1333800" imgH="685800" progId="Package">
                  <p:embed/>
                </p:oleObj>
              </mc:Choice>
              <mc:Fallback>
                <p:oleObj name="Packager Shell Object" showAsIcon="1" r:id="rId3" imgW="1333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4368" y="2743199"/>
                        <a:ext cx="2244432" cy="1154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1066800"/>
            <a:ext cx="114646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</a:rPr>
              <a:t>wfwWI</a:t>
            </a:r>
            <a:endParaRPr lang="en-US" sz="36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1955" y="533400"/>
            <a:ext cx="1241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cvZb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058" y="2590800"/>
            <a:ext cx="84673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SutonnyMJ" pitchFamily="2" charset="0"/>
              </a:rPr>
              <a:t>ùzUb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ZvcgvÎvq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Ges</a:t>
            </a:r>
            <a:r>
              <a:rPr lang="en-US" sz="3600" b="1" dirty="0" smtClean="0">
                <a:latin typeface="SutonnyMJ" pitchFamily="2" charset="0"/>
              </a:rPr>
              <a:t> ¯^</a:t>
            </a:r>
            <a:r>
              <a:rPr lang="en-US" sz="3600" b="1" dirty="0" err="1" smtClean="0">
                <a:latin typeface="SutonnyMJ" pitchFamily="2" charset="0"/>
              </a:rPr>
              <a:t>vfvweK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evqyPv‡c</a:t>
            </a:r>
            <a:r>
              <a:rPr lang="en-US" sz="3600" b="1" dirty="0" smtClean="0">
                <a:latin typeface="SutonnyMJ" pitchFamily="2" charset="0"/>
              </a:rPr>
              <a:t> †h </a:t>
            </a:r>
            <a:r>
              <a:rPr lang="en-US" sz="3600" b="1" dirty="0" err="1" smtClean="0">
                <a:latin typeface="SutonnyMJ" pitchFamily="2" charset="0"/>
              </a:rPr>
              <a:t>mKj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</a:rPr>
              <a:t>hŠM</a:t>
            </a:r>
            <a:endParaRPr lang="en-US" sz="3600" b="1" dirty="0" smtClean="0">
              <a:latin typeface="SutonnyMJ" pitchFamily="2" charset="0"/>
            </a:endParaRPr>
          </a:p>
          <a:p>
            <a:pPr algn="just"/>
            <a:r>
              <a:rPr lang="en-US" sz="3600" b="1" dirty="0" err="1" smtClean="0">
                <a:latin typeface="SutonnyMJ" pitchFamily="2" charset="0"/>
              </a:rPr>
              <a:t>we‡qvwRZ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bv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Ges</a:t>
            </a:r>
            <a:r>
              <a:rPr lang="en-US" sz="3600" b="1" dirty="0" smtClean="0">
                <a:latin typeface="SutonnyMJ" pitchFamily="2" charset="0"/>
              </a:rPr>
              <a:t>  </a:t>
            </a:r>
            <a:r>
              <a:rPr lang="en-US" sz="3600" b="1" dirty="0" err="1" smtClean="0">
                <a:latin typeface="SutonnyMJ" pitchFamily="2" charset="0"/>
              </a:rPr>
              <a:t>wgk</a:t>
            </a:r>
            <a:r>
              <a:rPr lang="en-US" sz="3600" b="1" dirty="0" smtClean="0">
                <a:latin typeface="SutonnyMJ" pitchFamily="2" charset="0"/>
              </a:rPr>
              <a:t>ª‡Yi †</a:t>
            </a:r>
            <a:r>
              <a:rPr lang="en-US" sz="3600" b="1" dirty="0" err="1" smtClean="0">
                <a:latin typeface="SutonnyMJ" pitchFamily="2" charset="0"/>
              </a:rPr>
              <a:t>ÿ‡Î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Dcv`vb</a:t>
            </a:r>
            <a:r>
              <a:rPr lang="en-US" sz="3600" b="1" dirty="0" smtClean="0">
                <a:latin typeface="SutonnyMJ" pitchFamily="2" charset="0"/>
              </a:rPr>
              <a:t>¸‡</a:t>
            </a:r>
            <a:r>
              <a:rPr lang="en-US" sz="3600" b="1" dirty="0" err="1" smtClean="0">
                <a:latin typeface="SutonnyMJ" pitchFamily="2" charset="0"/>
              </a:rPr>
              <a:t>jvi</a:t>
            </a:r>
            <a:r>
              <a:rPr lang="en-US" sz="3600" b="1" dirty="0" smtClean="0">
                <a:latin typeface="SutonnyMJ" pitchFamily="2" charset="0"/>
              </a:rPr>
              <a:t> </a:t>
            </a:r>
          </a:p>
          <a:p>
            <a:pPr algn="just"/>
            <a:r>
              <a:rPr lang="en-US" sz="3600" b="1" dirty="0" smtClean="0">
                <a:latin typeface="SutonnyMJ" pitchFamily="2" charset="0"/>
              </a:rPr>
              <a:t>ùzUb‡¼i </a:t>
            </a:r>
            <a:r>
              <a:rPr lang="en-US" sz="3600" b="1" dirty="0" err="1" smtClean="0">
                <a:latin typeface="SutonnyMJ" pitchFamily="2" charset="0"/>
              </a:rPr>
              <a:t>cv_©K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smtClean="0"/>
              <a:t>40</a:t>
            </a:r>
            <a:r>
              <a:rPr lang="en-US" sz="3600" b="1" baseline="30000" dirty="0" smtClean="0"/>
              <a:t>0</a:t>
            </a:r>
            <a:r>
              <a:rPr lang="en-US" sz="3600" b="1" dirty="0" smtClean="0"/>
              <a:t>C </a:t>
            </a:r>
            <a:r>
              <a:rPr lang="en-US" sz="3600" b="1" dirty="0" err="1" smtClean="0">
                <a:latin typeface="SutonnyMJ" pitchFamily="2" charset="0"/>
              </a:rPr>
              <a:t>Gi</a:t>
            </a:r>
            <a:r>
              <a:rPr lang="en-US" sz="3600" b="1" dirty="0" smtClean="0">
                <a:latin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</a:rPr>
              <a:t>ewk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Zv</a:t>
            </a:r>
            <a:r>
              <a:rPr lang="en-US" sz="3600" b="1" dirty="0" smtClean="0">
                <a:latin typeface="SutonnyMJ" pitchFamily="2" charset="0"/>
              </a:rPr>
              <a:t>‡`i †K </a:t>
            </a:r>
            <a:r>
              <a:rPr lang="en-US" sz="3600" b="1" dirty="0" err="1" smtClean="0">
                <a:latin typeface="SutonnyMJ" pitchFamily="2" charset="0"/>
              </a:rPr>
              <a:t>mvaviY</a:t>
            </a:r>
            <a:r>
              <a:rPr lang="en-US" sz="3600" b="1" dirty="0" smtClean="0">
                <a:latin typeface="SutonnyMJ" pitchFamily="2" charset="0"/>
              </a:rPr>
              <a:t> </a:t>
            </a:r>
          </a:p>
          <a:p>
            <a:pPr algn="just"/>
            <a:r>
              <a:rPr lang="en-US" sz="3600" b="1" dirty="0" err="1" smtClean="0">
                <a:latin typeface="SutonnyMJ" pitchFamily="2" charset="0"/>
              </a:rPr>
              <a:t>cvZb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cÖwµqvq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c„_K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</a:rPr>
              <a:t>|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447800" y="1447800"/>
            <a:ext cx="5355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cvZb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</a:rPr>
              <a:t> =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ev®úxfeb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</a:rPr>
              <a:t> +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Nbxfeb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5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313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Constantia</vt:lpstr>
      <vt:lpstr>NikoshBAN</vt:lpstr>
      <vt:lpstr>SutonnyMJ</vt:lpstr>
      <vt:lpstr>Times New Roman</vt:lpstr>
      <vt:lpstr>Wingdings</vt:lpstr>
      <vt:lpstr>Wingdings 2</vt:lpstr>
      <vt:lpstr>1_Flow</vt:lpstr>
      <vt:lpstr>Flow</vt:lpstr>
      <vt:lpstr>1_Office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abdus sattar</cp:lastModifiedBy>
  <cp:revision>36</cp:revision>
  <dcterms:created xsi:type="dcterms:W3CDTF">2014-03-04T07:50:35Z</dcterms:created>
  <dcterms:modified xsi:type="dcterms:W3CDTF">2017-10-01T15:45:39Z</dcterms:modified>
</cp:coreProperties>
</file>