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0" r:id="rId2"/>
    <p:sldId id="258" r:id="rId3"/>
    <p:sldId id="259" r:id="rId4"/>
    <p:sldId id="260" r:id="rId5"/>
    <p:sldId id="265" r:id="rId6"/>
    <p:sldId id="261" r:id="rId7"/>
    <p:sldId id="262" r:id="rId8"/>
    <p:sldId id="268" r:id="rId9"/>
    <p:sldId id="269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6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01" autoAdjust="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C6454-4B0B-4F34-B333-0C2FBF7402C4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F76D9-BE93-47EB-B1AA-9CE09072AC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8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74648-7B8F-421D-BD28-6D2C4CEAFDC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OLI\Desktop\picture 1111\little-man-communicates-world-online-29874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/>
        </p:nvSpPr>
        <p:spPr>
          <a:xfrm>
            <a:off x="1640881" y="3992498"/>
            <a:ext cx="6893519" cy="1646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1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8000" b="1" dirty="0">
              <a:solidFill>
                <a:srgbClr val="FF0000"/>
              </a:solidFill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295400" y="8382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ভুবনে</a:t>
            </a:r>
            <a:endParaRPr lang="en-US" sz="9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3124200" y="2209800"/>
            <a:ext cx="4038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68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ছড়ানোর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fa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838200"/>
            <a:ext cx="2989758" cy="1676400"/>
          </a:xfrm>
          <a:prstGeom prst="rect">
            <a:avLst/>
          </a:prstGeom>
        </p:spPr>
      </p:pic>
      <p:pic>
        <p:nvPicPr>
          <p:cNvPr id="4" name="Picture 3" descr="kjhkhkh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838200"/>
            <a:ext cx="2818914" cy="1676400"/>
          </a:xfrm>
          <a:prstGeom prst="rect">
            <a:avLst/>
          </a:prstGeom>
        </p:spPr>
      </p:pic>
      <p:pic>
        <p:nvPicPr>
          <p:cNvPr id="5" name="Picture 4" descr="fhffg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838200"/>
            <a:ext cx="2971801" cy="1676400"/>
          </a:xfrm>
          <a:prstGeom prst="rect">
            <a:avLst/>
          </a:prstGeom>
        </p:spPr>
      </p:pic>
      <p:pic>
        <p:nvPicPr>
          <p:cNvPr id="6" name="Picture 5" descr="ftfyfyf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95600"/>
            <a:ext cx="2486025" cy="1571625"/>
          </a:xfrm>
          <a:prstGeom prst="rect">
            <a:avLst/>
          </a:prstGeom>
        </p:spPr>
      </p:pic>
      <p:pic>
        <p:nvPicPr>
          <p:cNvPr id="7" name="Picture 6" descr="dtdfyfvjmhg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2924175"/>
            <a:ext cx="2667000" cy="1571625"/>
          </a:xfrm>
          <a:prstGeom prst="rect">
            <a:avLst/>
          </a:prstGeom>
        </p:spPr>
      </p:pic>
      <p:pic>
        <p:nvPicPr>
          <p:cNvPr id="8" name="Picture 7" descr="letter_comput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9100" y="2971800"/>
            <a:ext cx="3492500" cy="1524000"/>
          </a:xfrm>
          <a:prstGeom prst="rect">
            <a:avLst/>
          </a:prstGeom>
        </p:spPr>
      </p:pic>
      <p:pic>
        <p:nvPicPr>
          <p:cNvPr id="1026" name="Picture 2" descr="C:\Users\OLI\Desktop\picture 1111\imagesfdsgsgsgs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" y="4800600"/>
            <a:ext cx="2466975" cy="1847850"/>
          </a:xfrm>
          <a:prstGeom prst="rect">
            <a:avLst/>
          </a:prstGeom>
          <a:noFill/>
        </p:spPr>
      </p:pic>
      <p:pic>
        <p:nvPicPr>
          <p:cNvPr id="10" name="Picture 9" descr="external-hdd-cas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00" y="4648200"/>
            <a:ext cx="3246120" cy="2183754"/>
          </a:xfrm>
          <a:prstGeom prst="rect">
            <a:avLst/>
          </a:prstGeom>
        </p:spPr>
      </p:pic>
      <p:pic>
        <p:nvPicPr>
          <p:cNvPr id="11" name="Picture 10" descr="stock-photo-young-bald-latin-worried-and-scared-business-man-sitting-at-office-desk-biting-fingernails-watching-18818434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4080" y="4691550"/>
            <a:ext cx="3038445" cy="193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7225"/>
            <a:ext cx="8763000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715869"/>
            <a:ext cx="86106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721114"/>
            <a:ext cx="8610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অপ্রত্যাশিত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773269"/>
            <a:ext cx="85344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840069"/>
            <a:ext cx="85344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হঠাত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943600"/>
            <a:ext cx="8458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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অনাকাংখিত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638800" cy="114300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368225"/>
            <a:ext cx="85344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358825"/>
            <a:ext cx="84582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indexfasfffffffff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437033"/>
            <a:ext cx="4038600" cy="2677767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304800"/>
            <a:ext cx="89154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6666666666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505075"/>
            <a:ext cx="4267200" cy="1934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555555555555555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50" y="2471298"/>
            <a:ext cx="4438650" cy="1971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8600" y="5024735"/>
            <a:ext cx="39624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করপ্টেট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5029200"/>
            <a:ext cx="44196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TX108728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5181600" cy="647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err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962398" y="1371602"/>
            <a:ext cx="6400803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6106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1111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5343525" cy="44815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48400" y="1371600"/>
            <a:ext cx="2590800" cy="4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স্কান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172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52525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3886200" cy="4114800"/>
          </a:xfrm>
          <a:prstGeom prst="rect">
            <a:avLst/>
          </a:prstGeom>
        </p:spPr>
      </p:pic>
      <p:pic>
        <p:nvPicPr>
          <p:cNvPr id="3" name="Picture 2" descr="786324876123846187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8575"/>
            <a:ext cx="4848225" cy="4086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267200"/>
            <a:ext cx="44958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কপিকৃত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কম্পিটারে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4419600"/>
            <a:ext cx="3657600" cy="15696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ডা্উনলোডকৃত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সতর্কতা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ter_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76200"/>
            <a:ext cx="4475825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724400"/>
            <a:ext cx="3657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সতর্কতা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11111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0"/>
            <a:ext cx="426720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4724400"/>
            <a:ext cx="4572000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সেভ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4495800" cy="944562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6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24400"/>
            <a:ext cx="91440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eslife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05937"/>
            <a:ext cx="6948923" cy="33660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52400"/>
            <a:ext cx="579120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8915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এন্ট্রিভাইরাসের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19400"/>
            <a:ext cx="8915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কম্পিটার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33800"/>
            <a:ext cx="88392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এন্ট্রিভাইরাস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21"/>
          <p:cNvSpPr/>
          <p:nvPr/>
        </p:nvSpPr>
        <p:spPr>
          <a:xfrm>
            <a:off x="1447800" y="56439"/>
            <a:ext cx="6299200" cy="132466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AU" sz="5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Vertical Scroll 22"/>
          <p:cNvSpPr/>
          <p:nvPr/>
        </p:nvSpPr>
        <p:spPr>
          <a:xfrm>
            <a:off x="0" y="1581103"/>
            <a:ext cx="5486400" cy="4188986"/>
          </a:xfrm>
          <a:prstGeom prst="vertic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টিটু</a:t>
            </a:r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(কম্পিউটার)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 ক্লার্ক উচ্চ বিদ্যালয়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সুবর্ণচর, নোয়াখালী।</a:t>
            </a:r>
            <a:endParaRPr lang="en-AU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০১৮১২-১৭৫৪২২</a:t>
            </a:r>
          </a:p>
          <a:p>
            <a:pPr algn="ctr"/>
            <a:endParaRPr lang="en-AU" sz="36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81103"/>
            <a:ext cx="3611580" cy="40576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43" y="2286000"/>
            <a:ext cx="224065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3340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এন্ট্রিভাইরাস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উপকারিতা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DOEL\Pictures\ar1348175122575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458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lowchart: Punched Tape 5"/>
          <p:cNvSpPr/>
          <p:nvPr/>
        </p:nvSpPr>
        <p:spPr>
          <a:xfrm>
            <a:off x="2209800" y="-228600"/>
            <a:ext cx="4343400" cy="1447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s-thank-you-28952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86000" y="1219200"/>
            <a:ext cx="5410200" cy="487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looming_lotus_flower_13403115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371600"/>
            <a:ext cx="1078141" cy="822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3 -0.0821 C 0.34792 -0.0821 0.48282 0.07702 0.48282 0.27267 C 0.48282 0.46855 0.34792 0.62836 0.1823 0.62836 C 0.01702 0.62836 -0.11718 0.46855 -0.11718 0.27267 C -0.11718 0.07702 0.01702 -0.0821 0.1823 -0.0821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3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981200"/>
            <a:ext cx="609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4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2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  <a:r>
              <a:rPr lang="bn-BD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২য়</a:t>
            </a:r>
          </a:p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anose="02000000000000000000" pitchFamily="2" charset="0"/>
              </a:rPr>
              <a:t>বিষয়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anose="02000000000000000000" pitchFamily="2" charset="0"/>
              </a:rPr>
              <a:t>বস্তু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anose="02000000000000000000" pitchFamily="2" charset="0"/>
              </a:rPr>
              <a:t>ভাইরাস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anose="02000000000000000000" pitchFamily="2" charset="0"/>
              </a:rPr>
              <a:t>এন্ট্রিভাইরাস</a:t>
            </a:r>
            <a:endParaRPr lang="en-US" sz="2400" b="1" dirty="0" smtClean="0">
              <a:solidFill>
                <a:srgbClr val="7030A0"/>
              </a:solidFill>
              <a:latin typeface="NikoshBAN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anose="02000000000000000000" pitchFamily="2" charset="0"/>
              </a:rPr>
              <a:t> : ৫০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anose="02000000000000000000" pitchFamily="2" charset="0"/>
              </a:rPr>
              <a:t> : 28-04-2015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381000"/>
            <a:ext cx="77724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000" b="1" dirty="0">
              <a:solidFill>
                <a:srgbClr val="CC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209800"/>
            <a:ext cx="6477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AU" sz="8800" dirty="0">
              <a:solidFill>
                <a:srgbClr val="FF0000"/>
              </a:solidFill>
            </a:endParaRPr>
          </a:p>
        </p:txBody>
      </p:sp>
      <p:pic>
        <p:nvPicPr>
          <p:cNvPr id="5" name="Picture 4" descr="0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876425"/>
            <a:ext cx="3037600" cy="43719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bola_496x3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2" y="49228"/>
            <a:ext cx="4724400" cy="3533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nfluenza-contag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557" y="67992"/>
            <a:ext cx="4172243" cy="3561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pc-driv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708012"/>
            <a:ext cx="4572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bigstock-Virus-warning-sign-on-laptop-s-21209636-300x25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32200"/>
            <a:ext cx="4267200" cy="322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62000" y="1828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ইবোলা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3716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2797314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ইনফ্লোয়েঞ্জা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61722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01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71600" y="5181600"/>
            <a:ext cx="251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8600"/>
            <a:ext cx="6019800" cy="1200329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28600" y="1905000"/>
            <a:ext cx="8534401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এন্ট্রিভাইরাস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urved Left Arrow 7"/>
          <p:cNvSpPr/>
          <p:nvPr/>
        </p:nvSpPr>
        <p:spPr>
          <a:xfrm rot="20351236">
            <a:off x="8136111" y="314252"/>
            <a:ext cx="762000" cy="1524000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8" descr="vir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5" y="3048000"/>
            <a:ext cx="4569145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tock-vector-vector-graphic-for-network-security-present-by-green-glossy-style-shield-icon-with-antivirus-1540570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39" y="3088640"/>
            <a:ext cx="3890577" cy="3388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0"/>
            <a:ext cx="3886200" cy="144655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" y="1630680"/>
            <a:ext cx="8610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667000"/>
            <a:ext cx="8610600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122003"/>
            <a:ext cx="8610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181600"/>
            <a:ext cx="86106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এন্ট্রিভাইরাসের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VIRUS –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Vital Information and   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Recourses Under Siege.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514600"/>
            <a:ext cx="8534400" cy="1323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সফটওয়ার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উপাত্তকে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724400"/>
            <a:ext cx="7467600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ফিড</a:t>
            </a:r>
            <a:r>
              <a:rPr lang="en-US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কোহেন</a:t>
            </a:r>
            <a:r>
              <a:rPr lang="en-US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১৯৮০ </a:t>
            </a:r>
            <a:r>
              <a:rPr lang="en-US" sz="4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ভাইসের</a:t>
            </a:r>
            <a:r>
              <a:rPr lang="en-US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করন</a:t>
            </a:r>
            <a:r>
              <a:rPr lang="en-US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news430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4400"/>
            <a:ext cx="1714500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76200"/>
            <a:ext cx="4800600" cy="11430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ow-to-inspire-children-to-enjoy-books-sudocr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95400"/>
            <a:ext cx="4762500" cy="26146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4267201"/>
            <a:ext cx="80772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কম্পিটার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791200"/>
            <a:ext cx="83058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করন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326</Words>
  <Application>Microsoft Office PowerPoint</Application>
  <PresentationFormat>On-screen Show (4:3)</PresentationFormat>
  <Paragraphs>64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একক কাজ</vt:lpstr>
      <vt:lpstr>PowerPoint Presentation</vt:lpstr>
      <vt:lpstr>PowerPoint Presentation</vt:lpstr>
      <vt:lpstr>জোড়ায়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দলীয় কাজ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OLI</dc:creator>
  <cp:lastModifiedBy>Titu</cp:lastModifiedBy>
  <cp:revision>142</cp:revision>
  <dcterms:created xsi:type="dcterms:W3CDTF">2006-08-16T00:00:00Z</dcterms:created>
  <dcterms:modified xsi:type="dcterms:W3CDTF">2017-10-01T12:19:04Z</dcterms:modified>
</cp:coreProperties>
</file>