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0" r:id="rId6"/>
    <p:sldId id="271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EC5C-66D5-43BF-80F1-1895360169A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A27A-235A-4E07-B9EB-53E949C7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1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EC5C-66D5-43BF-80F1-1895360169A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A27A-235A-4E07-B9EB-53E949C7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7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EC5C-66D5-43BF-80F1-1895360169A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A27A-235A-4E07-B9EB-53E949C7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EC5C-66D5-43BF-80F1-1895360169A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A27A-235A-4E07-B9EB-53E949C7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3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EC5C-66D5-43BF-80F1-1895360169A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A27A-235A-4E07-B9EB-53E949C7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1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EC5C-66D5-43BF-80F1-1895360169A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A27A-235A-4E07-B9EB-53E949C7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0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EC5C-66D5-43BF-80F1-1895360169A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A27A-235A-4E07-B9EB-53E949C7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5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EC5C-66D5-43BF-80F1-1895360169A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A27A-235A-4E07-B9EB-53E949C7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1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EC5C-66D5-43BF-80F1-1895360169A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A27A-235A-4E07-B9EB-53E949C7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EC5C-66D5-43BF-80F1-1895360169A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A27A-235A-4E07-B9EB-53E949C7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1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EC5C-66D5-43BF-80F1-1895360169A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A27A-235A-4E07-B9EB-53E949C7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1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EEC5C-66D5-43BF-80F1-1895360169A6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A27A-235A-4E07-B9EB-53E949C7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1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426" y="5363570"/>
            <a:ext cx="11136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স্বাগতম 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830"/>
            <a:ext cx="12192000" cy="6980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0173" y="382137"/>
            <a:ext cx="5172502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259307"/>
            <a:ext cx="7942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জেনে নিই ----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16" y="982639"/>
            <a:ext cx="118189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ভূপৃষ্ঠ ----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কণা -----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মিশেল --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 -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ফুঁড়ে ----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হরহামেশা- 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লম্বভাবে --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76716" y="1195230"/>
            <a:ext cx="6755642" cy="7039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উপরের অংশ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69892" y="1975196"/>
            <a:ext cx="6755642" cy="70395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 অতি সূক্ষ্ম বা ক্ষুদ্র অংশ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69892" y="2743588"/>
            <a:ext cx="6755642" cy="70395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বস্তুর মিলন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69892" y="3550922"/>
            <a:ext cx="6755642" cy="70395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ইঙ্গিত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22292" y="4330888"/>
            <a:ext cx="6755642" cy="70395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ভেদ করে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69892" y="5176417"/>
            <a:ext cx="6755642" cy="70395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76716" y="6032394"/>
            <a:ext cx="6755642" cy="7039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খাড়াভাবে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2704531" y="1292965"/>
            <a:ext cx="1856096" cy="341194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2663588" y="2945440"/>
            <a:ext cx="1856096" cy="30025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2704531" y="3752774"/>
            <a:ext cx="1856096" cy="30025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2704531" y="4610164"/>
            <a:ext cx="1856096" cy="300250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>
            <a:off x="2704531" y="5422205"/>
            <a:ext cx="1856096" cy="300250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>
            <a:off x="2704531" y="6234246"/>
            <a:ext cx="1856096" cy="300250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2663588" y="2092455"/>
            <a:ext cx="1856096" cy="341194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25839" y="191069"/>
            <a:ext cx="6032310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423" y="5923129"/>
            <a:ext cx="10959152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থেকে আকাশকে নীল দেখায় কেন ?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G_20161017_110549.jpg"/>
          <p:cNvPicPr>
            <a:picLocks noChangeAspect="1"/>
          </p:cNvPicPr>
          <p:nvPr/>
        </p:nvPicPr>
        <p:blipFill>
          <a:blip r:embed="rId2" cstate="print"/>
          <a:srcRect t="29457" r="465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63821" y="354842"/>
            <a:ext cx="4203510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910" y="5240740"/>
            <a:ext cx="1033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সকাল- দুপুর- সন্ধায় আকাশের রং ভিন্ন হওয়ার কারণ কী লিখ ?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5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565176" y="20828"/>
            <a:ext cx="3452884" cy="859809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534" y="1084637"/>
            <a:ext cx="7533565" cy="99763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যে আকাশ দেখি তা মূলত কী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5534" y="2624323"/>
            <a:ext cx="7533565" cy="9637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 আকাশ লাল দেখায়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5534" y="4206221"/>
            <a:ext cx="7533565" cy="9689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‘এসো বিজ্ঞানের রাজ্যে’ বইটির লেখক কে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535" y="5717247"/>
            <a:ext cx="7533564" cy="10278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যোগাযোগের কেন্দ্রবিন্দুতে রয়েছে কোনটি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7792872" y="982637"/>
            <a:ext cx="4203510" cy="1255596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গ্যাস- ভর্তি ফাঁকা জায়গা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7792872" y="2444656"/>
            <a:ext cx="4203510" cy="1123877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 ও সন্ধায়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7792872" y="4006968"/>
            <a:ext cx="4203510" cy="1168231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আবদুল্লাহ আল-মুতী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7792872" y="5577174"/>
            <a:ext cx="4203510" cy="1167936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মহাকাশযান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2131" y="177422"/>
            <a:ext cx="6100550" cy="166502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355" y="5581934"/>
            <a:ext cx="9771797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 সম্পর্কে একটি অনুচ্ছেদ লিখে আনবে ?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9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5642" y="5227093"/>
            <a:ext cx="5281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------- 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আ,ন,ম, আব্দুল কাদের </a:t>
            </a:r>
          </a:p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আঁওড়া উচ্চ বিদ্যালয় </a:t>
            </a:r>
          </a:p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কালাই , জয়পুরহাট । </a:t>
            </a:r>
          </a:p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</a:t>
            </a:r>
          </a:p>
          <a:p>
            <a:pPr marL="0" indent="0">
              <a:buNone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০১৯৩৫-৪০৭২০৭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1245" r="5523" b="11778"/>
          <a:stretch/>
        </p:blipFill>
        <p:spPr>
          <a:xfrm>
            <a:off x="6605516" y="2019870"/>
            <a:ext cx="3343702" cy="405338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12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------ 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----  ষষ্ঠ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---- বাংলা ( গদ্য )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----- ৪৫ মিনিট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Pict-1 (30)"/>
          <p:cNvPicPr>
            <a:picLocks noChangeAspect="1" noChangeArrowheads="1"/>
          </p:cNvPicPr>
          <p:nvPr/>
        </p:nvPicPr>
        <p:blipFill rotWithShape="1">
          <a:blip r:embed="rId2" cstate="print"/>
          <a:srcRect l="71762"/>
          <a:stretch/>
        </p:blipFill>
        <p:spPr>
          <a:xfrm>
            <a:off x="245660" y="136478"/>
            <a:ext cx="11668835" cy="648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32" y="1760561"/>
            <a:ext cx="6323250" cy="2600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0436" y="464024"/>
            <a:ext cx="9771797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60155" cy="6741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9176" y="668740"/>
            <a:ext cx="6182436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 কীসের ?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707" y="5363570"/>
            <a:ext cx="8980227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দেখছ ? 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------ 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bn-IN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bn-IN" sz="13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আবদুল্লাহ আল-মুতী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----- 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1673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------- </a:t>
            </a:r>
          </a:p>
          <a:p>
            <a:pPr>
              <a:buFont typeface="Wingdings" panose="05000000000000000000" pitchFamily="2" charset="2"/>
              <a:buChar char="Ø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মহাকাশের অজানা জগত সম্পর্কে ধারনা লাভ করতে  পারবে ;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যোগাযোগের ক্ষেত্রে মহাকাশ গবেষণার গুরুত্ব জানতে পারবে 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মহাকাশ সম্পর্কে প্রাচীন ও আধুনিক ধারনার তুলনা করতে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2" y="1945943"/>
            <a:ext cx="2544170" cy="3048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342176" y="4993943"/>
            <a:ext cx="3331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আবদুল্লাহ আল-মুতী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0362" y="159939"/>
            <a:ext cx="44149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6978" y="982639"/>
            <a:ext cx="2961565" cy="28523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আবদুল্লাহ আল-মুতী ১৯৩০ সালে সিরাজগঞ্জ জেলার ফুলবাড়িতে জন্মগ্রহণ করেন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9047" y="3888713"/>
            <a:ext cx="2929495" cy="28523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 বাংলা একাডেমি পুরস্কার , ইউনেস্কো আন্তর্জাতিক কলিঙ্গ পুরস্কারসহ অনেক পুরস্কারে ভূষিত হয়েছেন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17171" y="3921695"/>
            <a:ext cx="2929494" cy="285238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১৯৯৮ সালে তিনি ঢাকায় মৃত্যুবরণ করেন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215353" y="982639"/>
            <a:ext cx="3028169" cy="285238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ছোটদের জন্য ‘এসো বিজ্ঞানের রাজ্যে’ ‘অবাক পৃথিবী’ ‘আবিস্কারের নেশায়’ ‘রহস্যের শেষ নেই’ ‘জানা অজানার দেশে’ ইত্যাদি 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>
            <a:stCxn id="5" idx="6"/>
          </p:cNvCxnSpPr>
          <p:nvPr/>
        </p:nvCxnSpPr>
        <p:spPr>
          <a:xfrm>
            <a:off x="3698543" y="2408830"/>
            <a:ext cx="1037229" cy="6346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88557" y="4104020"/>
            <a:ext cx="1460047" cy="7113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55892" y="2462522"/>
            <a:ext cx="1378424" cy="6838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55892" y="4315935"/>
            <a:ext cx="1378424" cy="678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35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267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শিক্ষক পরিচিতি ------- </vt:lpstr>
      <vt:lpstr>পাঠ পরিচিতি ------ </vt:lpstr>
      <vt:lpstr>PowerPoint Presentation</vt:lpstr>
      <vt:lpstr>PowerPoint Presentation</vt:lpstr>
      <vt:lpstr>PowerPoint Presentation</vt:lpstr>
      <vt:lpstr>আজকের পাঠ ------ </vt:lpstr>
      <vt:lpstr>শিখন ফল -----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50</cp:revision>
  <dcterms:created xsi:type="dcterms:W3CDTF">2017-09-30T23:11:49Z</dcterms:created>
  <dcterms:modified xsi:type="dcterms:W3CDTF">2017-10-10T23:39:28Z</dcterms:modified>
</cp:coreProperties>
</file>