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79" r:id="rId3"/>
    <p:sldId id="311" r:id="rId4"/>
    <p:sldId id="380" r:id="rId5"/>
    <p:sldId id="355" r:id="rId6"/>
    <p:sldId id="357" r:id="rId7"/>
    <p:sldId id="371" r:id="rId8"/>
    <p:sldId id="345" r:id="rId9"/>
    <p:sldId id="346" r:id="rId10"/>
    <p:sldId id="365" r:id="rId11"/>
    <p:sldId id="364" r:id="rId12"/>
    <p:sldId id="366" r:id="rId13"/>
    <p:sldId id="377" r:id="rId14"/>
    <p:sldId id="367" r:id="rId15"/>
    <p:sldId id="370" r:id="rId16"/>
    <p:sldId id="374" r:id="rId17"/>
    <p:sldId id="375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9A0DC3-F07D-4A1E-BAF0-F362048F6EAE}">
          <p14:sldIdLst>
            <p14:sldId id="257"/>
            <p14:sldId id="379"/>
            <p14:sldId id="311"/>
            <p14:sldId id="380"/>
            <p14:sldId id="355"/>
            <p14:sldId id="357"/>
            <p14:sldId id="371"/>
            <p14:sldId id="345"/>
            <p14:sldId id="346"/>
            <p14:sldId id="365"/>
            <p14:sldId id="364"/>
            <p14:sldId id="366"/>
            <p14:sldId id="377"/>
            <p14:sldId id="367"/>
            <p14:sldId id="370"/>
            <p14:sldId id="374"/>
            <p14:sldId id="375"/>
          </p14:sldIdLst>
        </p14:section>
        <p14:section name="Untitled Section" id="{7432795A-3886-4150-8016-1601762AC538}">
          <p14:sldIdLst>
            <p14:sldId id="275"/>
          </p14:sldIdLst>
        </p14:section>
        <p14:section name="Untitled Section" id="{6D9B942A-F951-4A68-B3DD-C4E0F01B54A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9900"/>
    <a:srgbClr val="FF66FF"/>
    <a:srgbClr val="FFCCFF"/>
    <a:srgbClr val="FF33CC"/>
    <a:srgbClr val="FFCC66"/>
    <a:srgbClr val="FF99FF"/>
    <a:srgbClr val="33CC33"/>
    <a:srgbClr val="00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2527" autoAdjust="0"/>
  </p:normalViewPr>
  <p:slideViewPr>
    <p:cSldViewPr>
      <p:cViewPr>
        <p:scale>
          <a:sx n="80" d="100"/>
          <a:sy n="80" d="100"/>
        </p:scale>
        <p:origin x="-1074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33685-F815-4BF7-8F16-8EDB3255A6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578B6-5E09-42E5-BA2F-1356A5ED264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সংশ্লিষ্ট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পাঁচজন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ব্যক্তি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পরিচয়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21C330-A5C6-42C3-9E2F-57EF5840808F}" type="parTrans" cxnId="{65FF82DA-D09F-483F-AA14-7D19287497AA}">
      <dgm:prSet/>
      <dgm:spPr/>
      <dgm:t>
        <a:bodyPr/>
        <a:lstStyle/>
        <a:p>
          <a:endParaRPr lang="en-US"/>
        </a:p>
      </dgm:t>
    </dgm:pt>
    <dgm:pt modelId="{D0094432-CFEF-4D2F-AC98-90CB9F9C3E74}" type="sibTrans" cxnId="{65FF82DA-D09F-483F-AA14-7D19287497AA}">
      <dgm:prSet/>
      <dgm:spPr/>
      <dgm:t>
        <a:bodyPr/>
        <a:lstStyle/>
        <a:p>
          <a:endParaRPr lang="en-US"/>
        </a:p>
      </dgm:t>
    </dgm:pt>
    <dgm:pt modelId="{E13CA0B1-19D3-4F69-BF2E-B6C9A10818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বিকাশে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সংশ্লিষ্ট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পাঁচজন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ব্যক্তি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অবদান বর্ণনা করতে পারবে।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FC67AD-3D3B-40A7-9926-B3F2A0963217}" type="parTrans" cxnId="{A0661D30-61D0-451E-86ED-02D80918A9F2}">
      <dgm:prSet/>
      <dgm:spPr/>
      <dgm:t>
        <a:bodyPr/>
        <a:lstStyle/>
        <a:p>
          <a:endParaRPr lang="en-US"/>
        </a:p>
      </dgm:t>
    </dgm:pt>
    <dgm:pt modelId="{982B9159-A53F-4C0C-9EEA-5C6CDEB78610}" type="sibTrans" cxnId="{A0661D30-61D0-451E-86ED-02D80918A9F2}">
      <dgm:prSet/>
      <dgm:spPr/>
      <dgm:t>
        <a:bodyPr/>
        <a:lstStyle/>
        <a:p>
          <a:endParaRPr lang="en-US"/>
        </a:p>
      </dgm:t>
    </dgm:pt>
    <dgm:pt modelId="{00ADBDF3-C3C6-4E9E-991B-94B0BB2B821B}" type="pres">
      <dgm:prSet presAssocID="{18B33685-F815-4BF7-8F16-8EDB3255A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41C4A-5723-43BE-B7F2-A3EECBCBEEFC}" type="pres">
      <dgm:prSet presAssocID="{796578B6-5E09-42E5-BA2F-1356A5ED2643}" presName="parentLin" presStyleCnt="0"/>
      <dgm:spPr/>
    </dgm:pt>
    <dgm:pt modelId="{8F613D3B-564A-4DA3-8A0F-C1A95C11C22F}" type="pres">
      <dgm:prSet presAssocID="{796578B6-5E09-42E5-BA2F-1356A5ED264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5B8588B-73D5-4FBF-8012-52A33D19CC1D}" type="pres">
      <dgm:prSet presAssocID="{796578B6-5E09-42E5-BA2F-1356A5ED2643}" presName="parentText" presStyleLbl="node1" presStyleIdx="0" presStyleCnt="2" custScaleX="116135" custScaleY="1461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F90C1-CBF1-4B01-9260-6B7BE90381B7}" type="pres">
      <dgm:prSet presAssocID="{796578B6-5E09-42E5-BA2F-1356A5ED2643}" presName="negativeSpace" presStyleCnt="0"/>
      <dgm:spPr/>
    </dgm:pt>
    <dgm:pt modelId="{2BA3FBFA-AF28-4006-985F-1E7DE0C5E220}" type="pres">
      <dgm:prSet presAssocID="{796578B6-5E09-42E5-BA2F-1356A5ED2643}" presName="childText" presStyleLbl="conFgAcc1" presStyleIdx="0" presStyleCnt="2">
        <dgm:presLayoutVars>
          <dgm:bulletEnabled val="1"/>
        </dgm:presLayoutVars>
      </dgm:prSet>
      <dgm:spPr/>
    </dgm:pt>
    <dgm:pt modelId="{1A7ECBB4-D978-4F56-8F61-B0D03BFA04D7}" type="pres">
      <dgm:prSet presAssocID="{D0094432-CFEF-4D2F-AC98-90CB9F9C3E74}" presName="spaceBetweenRectangles" presStyleCnt="0"/>
      <dgm:spPr/>
    </dgm:pt>
    <dgm:pt modelId="{00FD3AAB-3777-4592-8AB9-195F4A861318}" type="pres">
      <dgm:prSet presAssocID="{E13CA0B1-19D3-4F69-BF2E-B6C9A1081841}" presName="parentLin" presStyleCnt="0"/>
      <dgm:spPr/>
    </dgm:pt>
    <dgm:pt modelId="{A260CE90-E13B-4C88-8240-627FA2A3D3E7}" type="pres">
      <dgm:prSet presAssocID="{E13CA0B1-19D3-4F69-BF2E-B6C9A108184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2C9130-4603-4C4C-8770-0C2434C29EB3}" type="pres">
      <dgm:prSet presAssocID="{E13CA0B1-19D3-4F69-BF2E-B6C9A1081841}" presName="parentText" presStyleLbl="node1" presStyleIdx="1" presStyleCnt="2" custScaleX="116135" custScaleY="138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3C86C-0064-449E-95F3-2B60BA71F735}" type="pres">
      <dgm:prSet presAssocID="{E13CA0B1-19D3-4F69-BF2E-B6C9A1081841}" presName="negativeSpace" presStyleCnt="0"/>
      <dgm:spPr/>
    </dgm:pt>
    <dgm:pt modelId="{56961FFD-A573-4AE5-81D3-D862E714837A}" type="pres">
      <dgm:prSet presAssocID="{E13CA0B1-19D3-4F69-BF2E-B6C9A108184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4B40588-D2BF-48D8-B6A4-7756B45D8425}" type="presOf" srcId="{E13CA0B1-19D3-4F69-BF2E-B6C9A1081841}" destId="{A260CE90-E13B-4C88-8240-627FA2A3D3E7}" srcOrd="0" destOrd="0" presId="urn:microsoft.com/office/officeart/2005/8/layout/list1"/>
    <dgm:cxn modelId="{967C25F2-B12C-4F61-9DCF-DF63D6CA3E20}" type="presOf" srcId="{E13CA0B1-19D3-4F69-BF2E-B6C9A1081841}" destId="{612C9130-4603-4C4C-8770-0C2434C29EB3}" srcOrd="1" destOrd="0" presId="urn:microsoft.com/office/officeart/2005/8/layout/list1"/>
    <dgm:cxn modelId="{75B25FBF-C652-471F-8EBF-15D67C10CF88}" type="presOf" srcId="{796578B6-5E09-42E5-BA2F-1356A5ED2643}" destId="{E5B8588B-73D5-4FBF-8012-52A33D19CC1D}" srcOrd="1" destOrd="0" presId="urn:microsoft.com/office/officeart/2005/8/layout/list1"/>
    <dgm:cxn modelId="{B171B351-6F58-4F24-BFDA-9DFFFA6C0404}" type="presOf" srcId="{18B33685-F815-4BF7-8F16-8EDB3255A613}" destId="{00ADBDF3-C3C6-4E9E-991B-94B0BB2B821B}" srcOrd="0" destOrd="0" presId="urn:microsoft.com/office/officeart/2005/8/layout/list1"/>
    <dgm:cxn modelId="{65FF82DA-D09F-483F-AA14-7D19287497AA}" srcId="{18B33685-F815-4BF7-8F16-8EDB3255A613}" destId="{796578B6-5E09-42E5-BA2F-1356A5ED2643}" srcOrd="0" destOrd="0" parTransId="{FE21C330-A5C6-42C3-9E2F-57EF5840808F}" sibTransId="{D0094432-CFEF-4D2F-AC98-90CB9F9C3E74}"/>
    <dgm:cxn modelId="{92CD9ED9-E373-46C4-AA11-FC65E641145A}" type="presOf" srcId="{796578B6-5E09-42E5-BA2F-1356A5ED2643}" destId="{8F613D3B-564A-4DA3-8A0F-C1A95C11C22F}" srcOrd="0" destOrd="0" presId="urn:microsoft.com/office/officeart/2005/8/layout/list1"/>
    <dgm:cxn modelId="{A0661D30-61D0-451E-86ED-02D80918A9F2}" srcId="{18B33685-F815-4BF7-8F16-8EDB3255A613}" destId="{E13CA0B1-19D3-4F69-BF2E-B6C9A1081841}" srcOrd="1" destOrd="0" parTransId="{28FC67AD-3D3B-40A7-9926-B3F2A0963217}" sibTransId="{982B9159-A53F-4C0C-9EEA-5C6CDEB78610}"/>
    <dgm:cxn modelId="{BDF3A28D-C35E-4788-AD57-7689B4FA415B}" type="presParOf" srcId="{00ADBDF3-C3C6-4E9E-991B-94B0BB2B821B}" destId="{7F541C4A-5723-43BE-B7F2-A3EECBCBEEFC}" srcOrd="0" destOrd="0" presId="urn:microsoft.com/office/officeart/2005/8/layout/list1"/>
    <dgm:cxn modelId="{677F0277-65B2-472D-AC08-45D728C9A7B3}" type="presParOf" srcId="{7F541C4A-5723-43BE-B7F2-A3EECBCBEEFC}" destId="{8F613D3B-564A-4DA3-8A0F-C1A95C11C22F}" srcOrd="0" destOrd="0" presId="urn:microsoft.com/office/officeart/2005/8/layout/list1"/>
    <dgm:cxn modelId="{2C0CC29F-383C-4D41-88A1-77B94B6F3548}" type="presParOf" srcId="{7F541C4A-5723-43BE-B7F2-A3EECBCBEEFC}" destId="{E5B8588B-73D5-4FBF-8012-52A33D19CC1D}" srcOrd="1" destOrd="0" presId="urn:microsoft.com/office/officeart/2005/8/layout/list1"/>
    <dgm:cxn modelId="{CFE4C68A-2B5E-46A5-82C0-EB75F954D308}" type="presParOf" srcId="{00ADBDF3-C3C6-4E9E-991B-94B0BB2B821B}" destId="{7EFF90C1-CBF1-4B01-9260-6B7BE90381B7}" srcOrd="1" destOrd="0" presId="urn:microsoft.com/office/officeart/2005/8/layout/list1"/>
    <dgm:cxn modelId="{8B5775F0-9580-4CF7-A61B-1B7BE6B2C78A}" type="presParOf" srcId="{00ADBDF3-C3C6-4E9E-991B-94B0BB2B821B}" destId="{2BA3FBFA-AF28-4006-985F-1E7DE0C5E220}" srcOrd="2" destOrd="0" presId="urn:microsoft.com/office/officeart/2005/8/layout/list1"/>
    <dgm:cxn modelId="{4A353603-CA36-4241-8FB8-B470B2B8D093}" type="presParOf" srcId="{00ADBDF3-C3C6-4E9E-991B-94B0BB2B821B}" destId="{1A7ECBB4-D978-4F56-8F61-B0D03BFA04D7}" srcOrd="3" destOrd="0" presId="urn:microsoft.com/office/officeart/2005/8/layout/list1"/>
    <dgm:cxn modelId="{8D9EF2EB-489E-45EC-B164-13214A4B034F}" type="presParOf" srcId="{00ADBDF3-C3C6-4E9E-991B-94B0BB2B821B}" destId="{00FD3AAB-3777-4592-8AB9-195F4A861318}" srcOrd="4" destOrd="0" presId="urn:microsoft.com/office/officeart/2005/8/layout/list1"/>
    <dgm:cxn modelId="{30AD1D06-A75C-4DE3-A238-1EF036928590}" type="presParOf" srcId="{00FD3AAB-3777-4592-8AB9-195F4A861318}" destId="{A260CE90-E13B-4C88-8240-627FA2A3D3E7}" srcOrd="0" destOrd="0" presId="urn:microsoft.com/office/officeart/2005/8/layout/list1"/>
    <dgm:cxn modelId="{F82FBAF2-337E-491E-92D0-916C8F9FAEFA}" type="presParOf" srcId="{00FD3AAB-3777-4592-8AB9-195F4A861318}" destId="{612C9130-4603-4C4C-8770-0C2434C29EB3}" srcOrd="1" destOrd="0" presId="urn:microsoft.com/office/officeart/2005/8/layout/list1"/>
    <dgm:cxn modelId="{F79899E6-CA71-4129-BF17-7F87ED0A5CCE}" type="presParOf" srcId="{00ADBDF3-C3C6-4E9E-991B-94B0BB2B821B}" destId="{5813C86C-0064-449E-95F3-2B60BA71F735}" srcOrd="5" destOrd="0" presId="urn:microsoft.com/office/officeart/2005/8/layout/list1"/>
    <dgm:cxn modelId="{9C70968B-2060-491D-BD58-8C8A1F4E9688}" type="presParOf" srcId="{00ADBDF3-C3C6-4E9E-991B-94B0BB2B821B}" destId="{56961FFD-A573-4AE5-81D3-D862E71483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3FBFA-AF28-4006-985F-1E7DE0C5E220}">
      <dsp:nvSpPr>
        <dsp:cNvPr id="0" name=""/>
        <dsp:cNvSpPr/>
      </dsp:nvSpPr>
      <dsp:spPr>
        <a:xfrm>
          <a:off x="0" y="803139"/>
          <a:ext cx="738352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588B-73D5-4FBF-8012-52A33D19CC1D}">
      <dsp:nvSpPr>
        <dsp:cNvPr id="0" name=""/>
        <dsp:cNvSpPr/>
      </dsp:nvSpPr>
      <dsp:spPr>
        <a:xfrm>
          <a:off x="369176" y="36658"/>
          <a:ext cx="6002396" cy="116500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5356" tIns="0" rIns="1953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সংশ্লিষ্ট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পাঁচজন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ব্যক্তি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পরিচয়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6047" y="93529"/>
        <a:ext cx="5888654" cy="1051259"/>
      </dsp:txXfrm>
    </dsp:sp>
    <dsp:sp modelId="{56961FFD-A573-4AE5-81D3-D862E714837A}">
      <dsp:nvSpPr>
        <dsp:cNvPr id="0" name=""/>
        <dsp:cNvSpPr/>
      </dsp:nvSpPr>
      <dsp:spPr>
        <a:xfrm>
          <a:off x="0" y="2330941"/>
          <a:ext cx="738352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C9130-4603-4C4C-8770-0C2434C29EB3}">
      <dsp:nvSpPr>
        <dsp:cNvPr id="0" name=""/>
        <dsp:cNvSpPr/>
      </dsp:nvSpPr>
      <dsp:spPr>
        <a:xfrm>
          <a:off x="369176" y="1629339"/>
          <a:ext cx="6002396" cy="110012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5356" tIns="0" rIns="1953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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3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বিকাশে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সংশ্লিষ্ট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পাঁচজন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ব্যক্তি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অবদান বর্ণনা করতে পারবে।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2880" y="1683043"/>
        <a:ext cx="5894988" cy="99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7C97-CDEB-4739-965C-3A287685A6C0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C4B6-1636-4A72-B85C-9B266D7DE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প্রত্যেক শিক্ষার্থী আলাদভাবে</a:t>
            </a:r>
            <a:r>
              <a:rPr lang="bn-BD" baseline="0" dirty="0" smtClean="0"/>
              <a:t> উত্তর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bn-BD" baseline="0" dirty="0" smtClean="0"/>
              <a:t>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পারেন</a:t>
            </a:r>
            <a:r>
              <a:rPr lang="en-US" dirty="0" smtClean="0"/>
              <a:t>-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প্রচলন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আবিষ্কার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প্পদর্শন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যাতে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কেন্দ্রিক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প্পদর্শন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যাতে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কেন্দ্রিক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প্পদর্শন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যাতে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কেন্দ্রিক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প্রয়োজনে</a:t>
            </a:r>
            <a:r>
              <a:rPr lang="en-US" dirty="0" smtClean="0"/>
              <a:t> </a:t>
            </a:r>
            <a:r>
              <a:rPr lang="en-US" dirty="0" err="1" smtClean="0"/>
              <a:t>শিক্ষখ</a:t>
            </a:r>
            <a:r>
              <a:rPr lang="en-US" dirty="0" smtClean="0"/>
              <a:t> </a:t>
            </a:r>
            <a:r>
              <a:rPr lang="en-US" dirty="0" err="1" smtClean="0"/>
              <a:t>সহযোগিতা</a:t>
            </a:r>
            <a:r>
              <a:rPr lang="en-US" dirty="0" smtClean="0"/>
              <a:t> </a:t>
            </a:r>
            <a:r>
              <a:rPr lang="en-US" dirty="0" err="1" smtClean="0"/>
              <a:t>করবেন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9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নিজের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3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প্রয়োজনে</a:t>
            </a:r>
            <a:r>
              <a:rPr lang="en-US" dirty="0" smtClean="0"/>
              <a:t> </a:t>
            </a:r>
            <a:r>
              <a:rPr lang="en-US" dirty="0" err="1" smtClean="0"/>
              <a:t>শিক্ষখ</a:t>
            </a:r>
            <a:r>
              <a:rPr lang="en-US" dirty="0" smtClean="0"/>
              <a:t> </a:t>
            </a:r>
            <a:r>
              <a:rPr lang="en-US" dirty="0" err="1" smtClean="0"/>
              <a:t>সহযোগিতা</a:t>
            </a:r>
            <a:r>
              <a:rPr lang="en-US" dirty="0" smtClean="0"/>
              <a:t> </a:t>
            </a:r>
            <a:r>
              <a:rPr lang="en-US" dirty="0" err="1" smtClean="0"/>
              <a:t>করবেন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EC4B6-1636-4A72-B85C-9B266D7DE2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57150"/>
            <a:ext cx="9144000" cy="5143500"/>
            <a:chOff x="0" y="0"/>
            <a:chExt cx="9144000" cy="6858000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0" y="0"/>
              <a:ext cx="9144000" cy="6858000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133350"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16200000" flipV="1">
              <a:off x="7029450" y="2039379"/>
              <a:ext cx="4001813" cy="117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04497" y="6236001"/>
              <a:ext cx="52819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Abdul </a:t>
              </a:r>
              <a:r>
                <a:rPr lang="en-US" sz="1800" dirty="0" err="1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Mannan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, </a:t>
              </a:r>
              <a:r>
                <a:rPr lang="bn-BD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Ataturk</a:t>
              </a:r>
              <a:r>
                <a:rPr lang="bn-BD" sz="1800" baseline="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  Model High School, </a:t>
              </a:r>
              <a:r>
                <a:rPr lang="en-US" sz="1800" dirty="0" err="1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Feni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Narkisim" pitchFamily="34" charset="-79"/>
                </a:rPr>
                <a:t>.</a:t>
              </a:r>
              <a:endParaRPr lang="en-US" sz="1800" dirty="0">
                <a:solidFill>
                  <a:schemeClr val="bg1">
                    <a:lumMod val="65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NikoshBAN" pitchFamily="2" charset="0"/>
              </a:endParaRPr>
            </a:p>
          </p:txBody>
        </p:sp>
        <p:pic>
          <p:nvPicPr>
            <p:cNvPr id="18" name="Picture 17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9" t="28646" r="56672" b="53744"/>
            <a:stretch/>
          </p:blipFill>
          <p:spPr bwMode="auto">
            <a:xfrm flipH="1">
              <a:off x="134720" y="6693387"/>
              <a:ext cx="8954385" cy="13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16200000">
              <a:off x="-1890659" y="1981892"/>
              <a:ext cx="4050770" cy="13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5400000" flipV="1">
              <a:off x="-1813916" y="4772810"/>
              <a:ext cx="3892762" cy="14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6" r="56672"/>
            <a:stretch/>
          </p:blipFill>
          <p:spPr bwMode="auto">
            <a:xfrm rot="5400000">
              <a:off x="7081717" y="4811587"/>
              <a:ext cx="3892762" cy="112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ABDUL MANNAN\Desktop\Graphic-Design-Transparen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9" t="28646" r="56672" b="53744"/>
            <a:stretch/>
          </p:blipFill>
          <p:spPr bwMode="auto">
            <a:xfrm flipH="1">
              <a:off x="134720" y="4399"/>
              <a:ext cx="8949867" cy="134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2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CC34-7F2D-4137-8AED-13AA4F60877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0789-BD18-4CEF-9B09-E124D3A2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BDUL MANNAN\Desktop\IC\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327"/>
            <a:ext cx="59436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43150"/>
            <a:ext cx="7391400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১৯৮১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আইবিএম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105400" y="1017057"/>
            <a:ext cx="3657600" cy="1815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আইবিএম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মাইক্রেসফট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05400" y="3141818"/>
            <a:ext cx="3657600" cy="1815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মাইক্রোসফটের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William (Henry Bill Gets).</a:t>
            </a:r>
            <a:endParaRPr lang="en-US" sz="2800" dirty="0"/>
          </a:p>
        </p:txBody>
      </p:sp>
      <p:pic>
        <p:nvPicPr>
          <p:cNvPr id="8" name="Picture 2" descr="C:\Users\ABDUL MANNAN\Desktop\boook\bill get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5" y="2164464"/>
            <a:ext cx="3342695" cy="20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rcular Arrow 9"/>
          <p:cNvSpPr/>
          <p:nvPr/>
        </p:nvSpPr>
        <p:spPr>
          <a:xfrm rot="3088555">
            <a:off x="7921516" y="85378"/>
            <a:ext cx="838200" cy="1295400"/>
          </a:xfrm>
          <a:prstGeom prst="circular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rot="5400000">
            <a:off x="6804541" y="2584284"/>
            <a:ext cx="258068" cy="762000"/>
          </a:xfrm>
          <a:prstGeom prst="homePlat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 rot="10800000">
            <a:off x="4191000" y="3413052"/>
            <a:ext cx="914400" cy="762000"/>
          </a:xfrm>
          <a:prstGeom prst="homePlat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9656" y="4200622"/>
            <a:ext cx="334269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বিল গেটস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9656" y="1428750"/>
            <a:ext cx="3342694" cy="714561"/>
            <a:chOff x="-1706344" y="3865141"/>
            <a:chExt cx="2133440" cy="840210"/>
          </a:xfrm>
        </p:grpSpPr>
        <p:sp>
          <p:nvSpPr>
            <p:cNvPr id="19" name="Pentagon 18"/>
            <p:cNvSpPr/>
            <p:nvPr/>
          </p:nvSpPr>
          <p:spPr>
            <a:xfrm rot="5400000">
              <a:off x="-1059729" y="3218526"/>
              <a:ext cx="840210" cy="2133440"/>
            </a:xfrm>
            <a:prstGeom prst="homePlate">
              <a:avLst>
                <a:gd name="adj" fmla="val 33964"/>
              </a:avLst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643117" y="3908177"/>
              <a:ext cx="1945118" cy="542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জন্ম :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২৮ অক্টোবর, ১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খ্রিঃ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53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DUL MANNAN\Desktop\boook\bill gete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3" y="869236"/>
            <a:ext cx="3333877" cy="2021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rved Down Arrow 20"/>
          <p:cNvSpPr/>
          <p:nvPr/>
        </p:nvSpPr>
        <p:spPr>
          <a:xfrm rot="2138351" flipH="1" flipV="1">
            <a:off x="2371745" y="3444665"/>
            <a:ext cx="1828800" cy="996669"/>
          </a:xfrm>
          <a:prstGeom prst="curved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5275" y="2091431"/>
            <a:ext cx="4480958" cy="255454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n-BD" sz="3200" b="1" dirty="0" smtClean="0">
                <a:latin typeface="Times New Roman" pitchFamily="18" charset="0"/>
                <a:cs typeface="NikoshBAN" pitchFamily="2" charset="0"/>
              </a:rPr>
              <a:t>If you Born Poor</a:t>
            </a:r>
          </a:p>
          <a:p>
            <a:pPr algn="ctr"/>
            <a:r>
              <a:rPr lang="bn-BD" sz="3200" b="1" dirty="0" smtClean="0">
                <a:latin typeface="Times New Roman" pitchFamily="18" charset="0"/>
                <a:cs typeface="NikoshBAN" pitchFamily="2" charset="0"/>
              </a:rPr>
              <a:t>It’s not your Mistake,</a:t>
            </a:r>
          </a:p>
          <a:p>
            <a:pPr algn="ctr"/>
            <a:r>
              <a:rPr lang="bn-BD" sz="3200" b="1" dirty="0" smtClean="0">
                <a:latin typeface="Times New Roman" pitchFamily="18" charset="0"/>
                <a:cs typeface="NikoshBAN" pitchFamily="2" charset="0"/>
              </a:rPr>
              <a:t>But if you Die Poor</a:t>
            </a:r>
          </a:p>
          <a:p>
            <a:pPr algn="ctr"/>
            <a:r>
              <a:rPr lang="bn-BD" sz="3200" b="1" dirty="0" smtClean="0">
                <a:latin typeface="Times New Roman" pitchFamily="18" charset="0"/>
                <a:cs typeface="NikoshBAN" pitchFamily="2" charset="0"/>
              </a:rPr>
              <a:t>It’s your Mistake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bn-BD" sz="32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                    --- Bill Gate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</a:rPr>
              <a:t>s</a:t>
            </a:r>
            <a:endParaRPr lang="bn-BD" sz="2800" dirty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314368"/>
            <a:ext cx="8302005" cy="2018135"/>
            <a:chOff x="457200" y="314368"/>
            <a:chExt cx="8302005" cy="2018135"/>
          </a:xfrm>
        </p:grpSpPr>
        <p:pic>
          <p:nvPicPr>
            <p:cNvPr id="1026" name="Picture 2" descr="C:\Users\ABDUL MANNAN\Desktop\boook\Web-Developmen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24600" y="383066"/>
              <a:ext cx="2434605" cy="1949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BDUL MANNAN\Desktop\boook\1200px-WWW_logo_by_Robert_Cailliau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00" y="544763"/>
              <a:ext cx="2209800" cy="1626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BDUL MANNAN\Desktop\boook\The-www-of-thing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48000" y="314368"/>
              <a:ext cx="2895600" cy="192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ABDUL MANNAN\Desktop\boook\web101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974" y="2291773"/>
            <a:ext cx="2429983" cy="19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6119" y="2785408"/>
            <a:ext cx="5659582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WWW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W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Times New Roman" pitchFamily="18" charset="0"/>
              </a:rPr>
              <a:t>3W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1839" y="2785408"/>
            <a:ext cx="55373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WWW  = World Wide Web.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1838" y="3556614"/>
            <a:ext cx="55619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WWW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38150"/>
            <a:ext cx="2828925" cy="2815389"/>
          </a:xfrm>
          <a:prstGeom prst="round2DiagRect">
            <a:avLst>
              <a:gd name="adj1" fmla="val 5311"/>
              <a:gd name="adj2" fmla="val 532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549570" y="361950"/>
            <a:ext cx="1265879" cy="1143000"/>
            <a:chOff x="6553200" y="1847850"/>
            <a:chExt cx="1447800" cy="1295400"/>
          </a:xfrm>
        </p:grpSpPr>
        <p:sp>
          <p:nvSpPr>
            <p:cNvPr id="17" name="Oval 16"/>
            <p:cNvSpPr/>
            <p:nvPr/>
          </p:nvSpPr>
          <p:spPr>
            <a:xfrm>
              <a:off x="6553200" y="1847850"/>
              <a:ext cx="1447800" cy="1295400"/>
            </a:xfrm>
            <a:prstGeom prst="ellipse">
              <a:avLst/>
            </a:prstGeom>
            <a:solidFill>
              <a:srgbClr val="FF33CC"/>
            </a:solidFill>
            <a:ln w="130175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7213" y="2224393"/>
              <a:ext cx="1259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Amelia ICG" pitchFamily="2" charset="0"/>
                </a:rPr>
                <a:t>WWW</a:t>
              </a:r>
              <a:endParaRPr lang="en-US" sz="2800" dirty="0">
                <a:solidFill>
                  <a:schemeClr val="bg1"/>
                </a:solidFill>
                <a:latin typeface="Amelia ICG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500625" y="3354739"/>
            <a:ext cx="290017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টিম বার্ণাস-লি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2888" y="1668159"/>
            <a:ext cx="3312362" cy="602161"/>
            <a:chOff x="319581" y="2571747"/>
            <a:chExt cx="3312362" cy="602161"/>
          </a:xfrm>
        </p:grpSpPr>
        <p:sp>
          <p:nvSpPr>
            <p:cNvPr id="21" name="Pentagon 20"/>
            <p:cNvSpPr/>
            <p:nvPr/>
          </p:nvSpPr>
          <p:spPr>
            <a:xfrm rot="10800000" flipH="1">
              <a:off x="507743" y="2571747"/>
              <a:ext cx="3124200" cy="592425"/>
            </a:xfrm>
            <a:prstGeom prst="homePlate">
              <a:avLst>
                <a:gd name="adj" fmla="val 33964"/>
              </a:avLst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9581" y="2589133"/>
              <a:ext cx="32993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জন্ম :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৮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জুন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১৯৫৫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খ্রিঃ</a:t>
              </a:r>
              <a:endParaRPr lang="en-US" sz="3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85549" y="4044209"/>
            <a:ext cx="87630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টিম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বার্ণাস-লি ( Tim  Berners  Lee)  WWW অর্থাৎ 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3W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549" y="4509081"/>
            <a:ext cx="876300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http =</a:t>
            </a:r>
            <a:r>
              <a:rPr lang="bn-BD" sz="2800" b="1" dirty="0" smtClean="0">
                <a:solidFill>
                  <a:schemeClr val="bg1"/>
                </a:solidFill>
                <a:latin typeface="Times New Roman" pitchFamily="18" charset="0"/>
                <a:ea typeface="Yu Gothic"/>
                <a:cs typeface="NikoshBAN" pitchFamily="2" charset="0"/>
                <a:sym typeface="Symbol"/>
              </a:rPr>
              <a:t></a:t>
            </a:r>
            <a:r>
              <a:rPr lang="bn-BD" sz="2800" b="1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Hypertext Transfer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bn-BD" sz="2800" dirty="0" smtClean="0"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0" y="571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3W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 animBg="1"/>
      <p:bldP spid="10" grpId="1" animBg="1"/>
      <p:bldP spid="11" grpId="0" animBg="1"/>
      <p:bldP spid="11" grpId="1" animBg="1"/>
      <p:bldP spid="19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651" y="156323"/>
            <a:ext cx="8842175" cy="853483"/>
            <a:chOff x="149651" y="156323"/>
            <a:chExt cx="8842175" cy="85348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50" y="531175"/>
              <a:ext cx="8815676" cy="47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96000" y="156323"/>
              <a:ext cx="282990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</a:t>
              </a:r>
              <a:r>
                <a:rPr lang="bn-BD" sz="3600" b="1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সময় : ৫ মি</a:t>
              </a:r>
              <a:r>
                <a:rPr lang="en-US" sz="3600" b="1" dirty="0" err="1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endParaRPr lang="en-US" sz="36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9651" y="166764"/>
              <a:ext cx="253852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জোড়ায় কাজ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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83488" y="2419350"/>
            <a:ext cx="8001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আন্তঃসংযোগ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BDUL MANNAN\Desktop\boook\facebook-text-transparent-logo-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40" y="379516"/>
            <a:ext cx="5518612" cy="21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BDUL MANNAN\Desktop\boook\fb-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1950"/>
            <a:ext cx="2362201" cy="23622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3345" y="2896331"/>
            <a:ext cx="56595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লগোটি কিসের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6886" y="3502975"/>
            <a:ext cx="56595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acebook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45" y="4117191"/>
            <a:ext cx="56595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acebook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95" y="895350"/>
            <a:ext cx="2052977" cy="29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24103" y="3361521"/>
            <a:ext cx="235626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মার্ক জাকারবার্গ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19400" y="250141"/>
            <a:ext cx="3342694" cy="590521"/>
            <a:chOff x="-1706344" y="3819063"/>
            <a:chExt cx="2133440" cy="886288"/>
          </a:xfrm>
        </p:grpSpPr>
        <p:sp>
          <p:nvSpPr>
            <p:cNvPr id="21" name="Pentagon 20"/>
            <p:cNvSpPr/>
            <p:nvPr/>
          </p:nvSpPr>
          <p:spPr>
            <a:xfrm rot="5400000">
              <a:off x="-1059729" y="3218526"/>
              <a:ext cx="840210" cy="2133440"/>
            </a:xfrm>
            <a:prstGeom prst="homePlate">
              <a:avLst>
                <a:gd name="adj" fmla="val 33964"/>
              </a:avLst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548251" y="3819063"/>
              <a:ext cx="1800861" cy="615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জন্ম :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১৪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১৯৮৪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খ্রিঃ</a:t>
              </a:r>
              <a:endParaRPr lang="en-US" sz="28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118261" y="3972815"/>
            <a:ext cx="688273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মার্ক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জাকারবার্গ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facebook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3860" y="4548485"/>
            <a:ext cx="8763001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২০১৫ সালের পরিসংখ্যান অনুযায়ী বিশ্বের ১৪১৫ মিলিয়ন লোক facebook ব্যবহার করে।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9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651" y="156323"/>
            <a:ext cx="8842175" cy="853483"/>
            <a:chOff x="149651" y="156323"/>
            <a:chExt cx="8842175" cy="85348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50" y="531175"/>
              <a:ext cx="8815676" cy="47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96000" y="156323"/>
              <a:ext cx="282990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</a:t>
              </a:r>
              <a:r>
                <a:rPr lang="bn-BD" sz="3600" b="1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সময় : ৮ মি</a:t>
              </a:r>
              <a:r>
                <a:rPr lang="en-US" sz="3600" b="1" dirty="0" err="1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endParaRPr lang="en-US" sz="36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9651" y="166764"/>
              <a:ext cx="253852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দলগত কাজ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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9600" y="3235775"/>
            <a:ext cx="8153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তথ্যপ্রযুক্তির কল্যাণে পৃথিবীটা এখন আমাদের হাতের মূঠোয়”। বিশ্লেষণ কর।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31330"/>
            <a:ext cx="2128837" cy="193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1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925" y="591823"/>
            <a:ext cx="8815676" cy="4189726"/>
            <a:chOff x="175925" y="591823"/>
            <a:chExt cx="8815676" cy="4189726"/>
          </a:xfrm>
        </p:grpSpPr>
        <p:pic>
          <p:nvPicPr>
            <p:cNvPr id="7170" name="Picture 2" descr="C:\Users\ABDUL MANNAN\Desktop\boook\Internet1.jp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00" y="1070454"/>
              <a:ext cx="8686801" cy="3711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25" y="591823"/>
              <a:ext cx="8815676" cy="47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81000" y="1208752"/>
            <a:ext cx="739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ttp এর পূর্ণ অর্থ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 WWW এর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পূর্ণ অর্থ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 আইবিএম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 E-mail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52" y="178538"/>
            <a:ext cx="1802648" cy="646331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3"/>
              </a:rPr>
              <a:t>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7711" y="3013059"/>
            <a:ext cx="8320968" cy="1574860"/>
            <a:chOff x="365832" y="3609984"/>
            <a:chExt cx="8320968" cy="2099814"/>
          </a:xfrm>
        </p:grpSpPr>
        <p:sp>
          <p:nvSpPr>
            <p:cNvPr id="7" name="TextBox 6"/>
            <p:cNvSpPr txBox="1"/>
            <p:nvPr/>
          </p:nvSpPr>
          <p:spPr>
            <a:xfrm>
              <a:off x="365832" y="3609984"/>
              <a:ext cx="7740316" cy="69762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৫. ই-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আবিষ্কারকের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5225" y="4274435"/>
              <a:ext cx="4016829" cy="697626"/>
              <a:chOff x="645225" y="4977825"/>
              <a:chExt cx="4016829" cy="69762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85799" y="4977825"/>
                <a:ext cx="3976255" cy="6976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ক    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মার্ক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জাকারবার্গ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5225" y="5001490"/>
                <a:ext cx="478397" cy="578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01457" y="4987470"/>
              <a:ext cx="3147489" cy="697627"/>
              <a:chOff x="401457" y="5520870"/>
              <a:chExt cx="3147489" cy="69762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01457" y="5520870"/>
                <a:ext cx="3147489" cy="697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টিম বার্ণাস-লি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5330" y="5578858"/>
                <a:ext cx="500167" cy="5787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27721" y="4274436"/>
              <a:ext cx="4259079" cy="697627"/>
              <a:chOff x="4427721" y="4977826"/>
              <a:chExt cx="4259079" cy="69762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427721" y="4977826"/>
                <a:ext cx="4259079" cy="697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রেমন্ড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স্যামুয়েল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টমলিনসন</a:t>
                </a:r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674920" y="4982688"/>
                <a:ext cx="486101" cy="578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97680" y="5011689"/>
              <a:ext cx="3989120" cy="698109"/>
              <a:chOff x="4697680" y="5545089"/>
              <a:chExt cx="3989120" cy="69810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752110" y="5545571"/>
                <a:ext cx="3934690" cy="697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জগদীশ চন্দ্র বসু।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697680" y="5545089"/>
                <a:ext cx="498966" cy="5786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0" name="Oval 19"/>
          <p:cNvSpPr/>
          <p:nvPr/>
        </p:nvSpPr>
        <p:spPr>
          <a:xfrm>
            <a:off x="4653933" y="3503213"/>
            <a:ext cx="529953" cy="4458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647950"/>
            <a:ext cx="746691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মাইক্রোইলেকট্রনিক্সের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(ICT)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মুঠোর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r="4298"/>
          <a:stretch/>
        </p:blipFill>
        <p:spPr bwMode="auto">
          <a:xfrm>
            <a:off x="304801" y="228600"/>
            <a:ext cx="85489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BDUL MANNAN\Desktop\boook\ten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"/>
            <a:ext cx="91440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514349"/>
            <a:ext cx="3276600" cy="11430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r>
              <a:rPr lang="en-US" sz="8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" y="114238"/>
            <a:ext cx="89916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02775" y="361950"/>
            <a:ext cx="3124200" cy="941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5" y="378982"/>
            <a:ext cx="8815676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8800" y="113345"/>
            <a:ext cx="1921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\Desktop\AM=Pic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43" y="971550"/>
            <a:ext cx="1266700" cy="1482534"/>
          </a:xfrm>
          <a:prstGeom prst="rect">
            <a:avLst/>
          </a:prstGeom>
          <a:gradFill>
            <a:gsLst>
              <a:gs pos="0">
                <a:srgbClr val="FBEAC7"/>
              </a:gs>
              <a:gs pos="7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68275" cap="sq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grpSp>
        <p:nvGrpSpPr>
          <p:cNvPr id="5" name="Group 4"/>
          <p:cNvGrpSpPr/>
          <p:nvPr/>
        </p:nvGrpSpPr>
        <p:grpSpPr>
          <a:xfrm>
            <a:off x="390469" y="2735777"/>
            <a:ext cx="8296332" cy="2185214"/>
            <a:chOff x="466663" y="3390049"/>
            <a:chExt cx="8448731" cy="2913619"/>
          </a:xfrm>
        </p:grpSpPr>
        <p:sp>
          <p:nvSpPr>
            <p:cNvPr id="6" name="TextBox 5"/>
            <p:cNvSpPr txBox="1"/>
            <p:nvPr/>
          </p:nvSpPr>
          <p:spPr>
            <a:xfrm>
              <a:off x="466663" y="3390049"/>
              <a:ext cx="4132502" cy="29136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11125" cmpd="sng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আবদুল মান্নান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সিনিয়র সহকারী শিক্ষক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আতাতুর্ক মডেল হাই  স্কুল,</a:t>
              </a: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দাগনভূঞা, ফেনী।</a:t>
              </a: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মোবাইল : ০১৮১৬ ৮৩ ০১ ৫৫</a:t>
              </a:r>
            </a:p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E-mail: abdulmannanamhs@gmail.com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4698623" y="3390049"/>
              <a:ext cx="4216771" cy="29136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11125" cmpd="sng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নবম দশম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বিষয় : তথ্য ও যোগাযোগ প্রযুক্তি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অধ্যায় : প্রথম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 : ৪৫ মিনিট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তারিখ : --/--/২০১৭ ইং</a:t>
              </a:r>
              <a:endParaRPr lang="bn-BD" sz="1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9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DUL MANNAN\Desktop\boook\flat_screen_l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5715000" cy="40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BDUL MANNAN\Desktop\boook\cycloneGeorge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24" y="619249"/>
            <a:ext cx="5105401" cy="28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BDUL MANNAN\Desktop\boook\btv-live-stream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25" y="571749"/>
            <a:ext cx="1266325" cy="10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029199" y="2109909"/>
            <a:ext cx="2192975" cy="8382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93877" y="2284121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ব্রেকিং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নিউজ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1674" y="2995609"/>
            <a:ext cx="5034150" cy="419100"/>
          </a:xfrm>
          <a:prstGeom prst="roundRect">
            <a:avLst>
              <a:gd name="adj" fmla="val 17001"/>
            </a:avLst>
          </a:prstGeom>
          <a:solidFill>
            <a:srgbClr val="0099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1674" y="3009840"/>
            <a:ext cx="5069775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ভাংচুর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কক্সবজার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017" y="69020"/>
            <a:ext cx="1452048" cy="584775"/>
            <a:chOff x="-2449886" y="1247511"/>
            <a:chExt cx="2182804" cy="779699"/>
          </a:xfrm>
        </p:grpSpPr>
        <p:sp>
          <p:nvSpPr>
            <p:cNvPr id="10" name="Pentagon 9"/>
            <p:cNvSpPr/>
            <p:nvPr/>
          </p:nvSpPr>
          <p:spPr>
            <a:xfrm>
              <a:off x="-2445456" y="1328027"/>
              <a:ext cx="2178374" cy="617110"/>
            </a:xfrm>
            <a:prstGeom prst="homePlat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2449886" y="1247511"/>
              <a:ext cx="2141069" cy="779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লক্ষ কর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9589" y="4252155"/>
            <a:ext cx="87514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আবহাওয়ার এ ধরনের খবর কীভাবে পাওয়া সম্ভব হয়েছে?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81776" y="4232115"/>
            <a:ext cx="87514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প্রযুক্তি তথা তথ্য ও যোগাযোগ প্রযুক্তির কল্যাণে।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10475" y="4252155"/>
            <a:ext cx="875438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 আবিষ্কার ও বিকাশে কার কার ভূমিকা বা অবদান আছে 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25067" y="971550"/>
            <a:ext cx="6673756" cy="2973345"/>
            <a:chOff x="969818" y="1648698"/>
            <a:chExt cx="7453746" cy="3643742"/>
          </a:xfrm>
        </p:grpSpPr>
        <p:sp>
          <p:nvSpPr>
            <p:cNvPr id="4" name="Oval 3"/>
            <p:cNvSpPr/>
            <p:nvPr/>
          </p:nvSpPr>
          <p:spPr>
            <a:xfrm>
              <a:off x="969818" y="1648698"/>
              <a:ext cx="7453746" cy="3643742"/>
            </a:xfrm>
            <a:prstGeom prst="ellipse">
              <a:avLst/>
            </a:prstGeom>
            <a:solidFill>
              <a:srgbClr val="CC66FF"/>
            </a:solidFill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482434" y="2503525"/>
              <a:ext cx="6400800" cy="2286000"/>
            </a:xfrm>
            <a:prstGeom prst="rect">
              <a:avLst/>
            </a:prstGeom>
          </p:spPr>
          <p:txBody>
            <a:bodyPr>
              <a:prstTxWarp prst="textInflate">
                <a:avLst>
                  <a:gd name="adj" fmla="val 0"/>
                </a:avLst>
              </a:prstTxWarp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bn-BD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81200" y="1751100"/>
            <a:ext cx="5181600" cy="16588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bn-BD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4080756"/>
            <a:ext cx="3429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 )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0" y="473577"/>
            <a:ext cx="8815676" cy="6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0293" y="148969"/>
            <a:ext cx="2571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শিখন-ফল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7123866"/>
              </p:ext>
            </p:extLst>
          </p:nvPr>
        </p:nvGraphicFramePr>
        <p:xfrm>
          <a:off x="769879" y="1428750"/>
          <a:ext cx="7383521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1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650" y="156323"/>
            <a:ext cx="8842176" cy="853483"/>
            <a:chOff x="149650" y="156323"/>
            <a:chExt cx="8842176" cy="85348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50" y="531175"/>
              <a:ext cx="8815676" cy="47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96000" y="156323"/>
              <a:ext cx="282990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</a:t>
              </a:r>
              <a:r>
                <a:rPr lang="bn-BD" sz="3600" b="1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সময় : ৩ মি</a:t>
              </a:r>
              <a:r>
                <a:rPr lang="en-US" sz="3600" b="1" dirty="0" err="1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endParaRPr lang="en-US" sz="36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9650" y="166764"/>
              <a:ext cx="236495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মাইন্ড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ম্যাপ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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5388" y="1276350"/>
            <a:ext cx="8077200" cy="2134405"/>
            <a:chOff x="533400" y="1580345"/>
            <a:chExt cx="8077200" cy="2134405"/>
          </a:xfrm>
        </p:grpSpPr>
        <p:pic>
          <p:nvPicPr>
            <p:cNvPr id="7" name="Picture 2" descr="C:\Users\ABDUL MANNAN\Desktop\All\IC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80345"/>
              <a:ext cx="3505200" cy="213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ABDUL MANNAN\Desktop\All\IC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34000" y="1580345"/>
              <a:ext cx="3276600" cy="2134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Striped Right Arrow 18"/>
            <p:cNvSpPr/>
            <p:nvPr/>
          </p:nvSpPr>
          <p:spPr>
            <a:xfrm>
              <a:off x="4175166" y="1733550"/>
              <a:ext cx="1143000" cy="762000"/>
            </a:xfrm>
            <a:prstGeom prst="stripedRight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riped Right Arrow 20"/>
            <p:cNvSpPr/>
            <p:nvPr/>
          </p:nvSpPr>
          <p:spPr>
            <a:xfrm rot="10800000">
              <a:off x="4068288" y="2724150"/>
              <a:ext cx="1143000" cy="762000"/>
            </a:xfrm>
            <a:prstGeom prst="stripedRight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6400" y="3568411"/>
            <a:ext cx="5562600" cy="914400"/>
            <a:chOff x="1676400" y="3790950"/>
            <a:chExt cx="5562600" cy="914400"/>
          </a:xfrm>
        </p:grpSpPr>
        <p:sp>
          <p:nvSpPr>
            <p:cNvPr id="6" name="Oval 5"/>
            <p:cNvSpPr/>
            <p:nvPr/>
          </p:nvSpPr>
          <p:spPr>
            <a:xfrm>
              <a:off x="1676400" y="3790950"/>
              <a:ext cx="55626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7607" y="3906619"/>
              <a:ext cx="3995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চিত্রটি থেকে কী বুঝা যায়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5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9" y="296606"/>
            <a:ext cx="4322421" cy="384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352" y="1726969"/>
            <a:ext cx="3991100" cy="5694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abdulmannanamhs</a:t>
            </a:r>
            <a:r>
              <a:rPr lang="en-US" sz="1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370" y="4414400"/>
            <a:ext cx="8589879" cy="584775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রেমন্ড স্যামুয়েল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টমলিনসন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জনক বলা হয়।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8733" y="3185005"/>
            <a:ext cx="39766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রেমন্ড স্যামুয়েল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টমলিনসন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Ramond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Samuel Tomlinson).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2495550"/>
            <a:ext cx="3886200" cy="45948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আবিষ্কারক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Yu Gothic"/>
                <a:ea typeface="Yu Gothic"/>
                <a:cs typeface="NikoshBAN" pitchFamily="2" charset="0"/>
              </a:rPr>
              <a:t>➡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ABDUL MANNAN\Desktop\boook\email_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" y="233300"/>
            <a:ext cx="2019301" cy="113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3559" y="2382187"/>
            <a:ext cx="2178442" cy="830997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অ্যাপল কম্পিউটার</a:t>
            </a:r>
            <a:endParaRPr lang="en-US" sz="2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64" y="334690"/>
            <a:ext cx="3057869" cy="20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665438" y="3885889"/>
            <a:ext cx="4035756" cy="592425"/>
            <a:chOff x="736343" y="2571749"/>
            <a:chExt cx="2616457" cy="592425"/>
          </a:xfrm>
          <a:noFill/>
        </p:grpSpPr>
        <p:sp>
          <p:nvSpPr>
            <p:cNvPr id="23" name="Pentagon 22"/>
            <p:cNvSpPr/>
            <p:nvPr/>
          </p:nvSpPr>
          <p:spPr>
            <a:xfrm rot="10800000" flipH="1">
              <a:off x="736343" y="2571749"/>
              <a:ext cx="2616457" cy="592425"/>
            </a:xfrm>
            <a:prstGeom prst="homePlate">
              <a:avLst>
                <a:gd name="adj" fmla="val 33964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2262" y="2648508"/>
              <a:ext cx="2475363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অ্যাপল কম্পিউটারের প্রতিষ্ঠ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 কে ?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44512"/>
            <a:ext cx="3288838" cy="2446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565428" y="3418537"/>
            <a:ext cx="4197572" cy="1384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স্টিভ জবস অ্যাপল কম্পিউটারের  প্রতিষ্ঠাতা। প্রতিষ্ঠানটির কার্যক্রম শুরু হয় ১৯৭৬ সালের ১লা এপ্রিল।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 flipH="1">
            <a:off x="3700763" y="2355883"/>
            <a:ext cx="1681832" cy="602161"/>
            <a:chOff x="1131385" y="2571747"/>
            <a:chExt cx="1748558" cy="602161"/>
          </a:xfrm>
        </p:grpSpPr>
        <p:sp>
          <p:nvSpPr>
            <p:cNvPr id="40" name="Pentagon 39"/>
            <p:cNvSpPr/>
            <p:nvPr/>
          </p:nvSpPr>
          <p:spPr>
            <a:xfrm rot="10800000" flipH="1">
              <a:off x="1180769" y="2571747"/>
              <a:ext cx="1699174" cy="592425"/>
            </a:xfrm>
            <a:prstGeom prst="homePlate">
              <a:avLst>
                <a:gd name="adj" fmla="val 33964"/>
              </a:avLst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1385" y="2589133"/>
              <a:ext cx="1699174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স্টিভ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জবস</a:t>
              </a:r>
              <a:endParaRPr lang="en-US" sz="3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29405" y="597414"/>
            <a:ext cx="1965287" cy="714561"/>
            <a:chOff x="-1706344" y="3865141"/>
            <a:chExt cx="2133440" cy="840210"/>
          </a:xfrm>
        </p:grpSpPr>
        <p:sp>
          <p:nvSpPr>
            <p:cNvPr id="43" name="Pentagon 42"/>
            <p:cNvSpPr/>
            <p:nvPr/>
          </p:nvSpPr>
          <p:spPr>
            <a:xfrm rot="5400000">
              <a:off x="-1059729" y="3218526"/>
              <a:ext cx="840210" cy="2133440"/>
            </a:xfrm>
            <a:prstGeom prst="homePlate">
              <a:avLst>
                <a:gd name="adj" fmla="val 33964"/>
              </a:avLst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1672600" y="3908177"/>
              <a:ext cx="20040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জন্ম : ১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খ্রিঃ</a:t>
              </a:r>
              <a:endParaRPr lang="en-US" sz="28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41076" y="3838389"/>
            <a:ext cx="2214799" cy="714561"/>
            <a:chOff x="-1763557" y="3865141"/>
            <a:chExt cx="2190653" cy="840210"/>
          </a:xfrm>
        </p:grpSpPr>
        <p:sp>
          <p:nvSpPr>
            <p:cNvPr id="46" name="Pentagon 45"/>
            <p:cNvSpPr/>
            <p:nvPr/>
          </p:nvSpPr>
          <p:spPr>
            <a:xfrm rot="5400000">
              <a:off x="-1059729" y="3218526"/>
              <a:ext cx="840210" cy="2133440"/>
            </a:xfrm>
            <a:prstGeom prst="homePlate">
              <a:avLst>
                <a:gd name="adj" fmla="val 33964"/>
              </a:avLst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1763557" y="3908177"/>
              <a:ext cx="2185986" cy="615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মৃত্যু :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২০১১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খ্রিঃ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642</Words>
  <Application>Microsoft Office PowerPoint</Application>
  <PresentationFormat>On-screen Show (16:9)</PresentationFormat>
  <Paragraphs>102</Paragraphs>
  <Slides>18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MANNAN</dc:creator>
  <cp:lastModifiedBy>ABDUL MANNAN</cp:lastModifiedBy>
  <cp:revision>1329</cp:revision>
  <dcterms:created xsi:type="dcterms:W3CDTF">2017-04-15T16:06:59Z</dcterms:created>
  <dcterms:modified xsi:type="dcterms:W3CDTF">2017-10-11T12:36:47Z</dcterms:modified>
</cp:coreProperties>
</file>