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319" r:id="rId2"/>
    <p:sldId id="282" r:id="rId3"/>
    <p:sldId id="316" r:id="rId4"/>
    <p:sldId id="258" r:id="rId5"/>
    <p:sldId id="261" r:id="rId6"/>
    <p:sldId id="299" r:id="rId7"/>
    <p:sldId id="280" r:id="rId8"/>
    <p:sldId id="290" r:id="rId9"/>
    <p:sldId id="294" r:id="rId10"/>
    <p:sldId id="301" r:id="rId11"/>
    <p:sldId id="284" r:id="rId12"/>
    <p:sldId id="286" r:id="rId13"/>
    <p:sldId id="302" r:id="rId14"/>
    <p:sldId id="303" r:id="rId15"/>
    <p:sldId id="287" r:id="rId16"/>
    <p:sldId id="275" r:id="rId17"/>
    <p:sldId id="276" r:id="rId18"/>
    <p:sldId id="277" r:id="rId19"/>
    <p:sldId id="278" r:id="rId20"/>
    <p:sldId id="279" r:id="rId21"/>
    <p:sldId id="265" r:id="rId22"/>
    <p:sldId id="307" r:id="rId23"/>
    <p:sldId id="308" r:id="rId24"/>
    <p:sldId id="306" r:id="rId25"/>
    <p:sldId id="271" r:id="rId26"/>
    <p:sldId id="272" r:id="rId27"/>
    <p:sldId id="314" r:id="rId28"/>
    <p:sldId id="32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E871C-46EA-4ACD-9A83-C3FBF01B133E}" type="doc">
      <dgm:prSet loTypeId="urn:microsoft.com/office/officeart/2008/layout/RadialCluster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1761F5E-96C4-4456-83CB-5C83F2AA8938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শারীরিক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গুনাবলী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7F118A5-A1EE-482D-A7F0-D0787270C56B}" type="parTrans" cxnId="{1768C76E-D901-4CC1-B6AB-96C3B45C0D78}">
      <dgm:prSet/>
      <dgm:spPr/>
      <dgm:t>
        <a:bodyPr/>
        <a:lstStyle/>
        <a:p>
          <a:endParaRPr lang="en-US"/>
        </a:p>
      </dgm:t>
    </dgm:pt>
    <dgm:pt modelId="{0CF35611-708C-4BEF-8BDD-C10416AC8F3D}" type="sibTrans" cxnId="{1768C76E-D901-4CC1-B6AB-96C3B45C0D78}">
      <dgm:prSet/>
      <dgm:spPr/>
      <dgm:t>
        <a:bodyPr/>
        <a:lstStyle/>
        <a:p>
          <a:endParaRPr lang="en-US"/>
        </a:p>
      </dgm:t>
    </dgm:pt>
    <dgm:pt modelId="{91CA5FE1-B467-4C09-9F54-A57CF5BDFBC9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সুদর্শন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চেহারা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0E1D981-406D-4333-9E95-5F23F2427C59}" type="parTrans" cxnId="{96318CAF-E657-4454-BF9B-F1406553B2E4}">
      <dgm:prSet/>
      <dgm:spPr/>
      <dgm:t>
        <a:bodyPr/>
        <a:lstStyle/>
        <a:p>
          <a:endParaRPr lang="en-US"/>
        </a:p>
      </dgm:t>
    </dgm:pt>
    <dgm:pt modelId="{928D0844-1E2A-4385-88C3-46003DB450C6}" type="sibTrans" cxnId="{96318CAF-E657-4454-BF9B-F1406553B2E4}">
      <dgm:prSet/>
      <dgm:spPr/>
      <dgm:t>
        <a:bodyPr/>
        <a:lstStyle/>
        <a:p>
          <a:endParaRPr lang="en-US"/>
        </a:p>
      </dgm:t>
    </dgm:pt>
    <dgm:pt modelId="{9C287B22-0513-47AB-AAE5-E0DADABB6F37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সুন্দর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হাসি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7091CB3-03BF-4849-89F1-9710A2F6835A}" type="parTrans" cxnId="{B282B654-0498-4061-B062-A9CB766B3299}">
      <dgm:prSet/>
      <dgm:spPr/>
      <dgm:t>
        <a:bodyPr/>
        <a:lstStyle/>
        <a:p>
          <a:endParaRPr lang="en-US"/>
        </a:p>
      </dgm:t>
    </dgm:pt>
    <dgm:pt modelId="{2879DB84-DFF2-48AB-86DC-5A8ACDC8B37A}" type="sibTrans" cxnId="{B282B654-0498-4061-B062-A9CB766B3299}">
      <dgm:prSet/>
      <dgm:spPr/>
      <dgm:t>
        <a:bodyPr/>
        <a:lstStyle/>
        <a:p>
          <a:endParaRPr lang="en-US"/>
        </a:p>
      </dgm:t>
    </dgm:pt>
    <dgm:pt modelId="{304DFD0F-0D27-4644-AE44-6B21A2059B9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সুস্বাস্থ্য</a:t>
          </a:r>
          <a:endParaRPr lang="en-US" sz="2600" dirty="0">
            <a:latin typeface="NikoshBAN" pitchFamily="2" charset="0"/>
            <a:cs typeface="NikoshBAN" pitchFamily="2" charset="0"/>
          </a:endParaRPr>
        </a:p>
      </dgm:t>
    </dgm:pt>
    <dgm:pt modelId="{8AAB8D8B-D54C-4BBF-8A98-C7883A4BFD00}" type="parTrans" cxnId="{9FAD7F24-14D1-493B-AAD0-B7DEBB8F2FCA}">
      <dgm:prSet/>
      <dgm:spPr/>
      <dgm:t>
        <a:bodyPr/>
        <a:lstStyle/>
        <a:p>
          <a:endParaRPr lang="en-US"/>
        </a:p>
      </dgm:t>
    </dgm:pt>
    <dgm:pt modelId="{B0BFE893-97E5-4F02-977C-73647BDFFBE4}" type="sibTrans" cxnId="{9FAD7F24-14D1-493B-AAD0-B7DEBB8F2FCA}">
      <dgm:prSet/>
      <dgm:spPr/>
      <dgm:t>
        <a:bodyPr/>
        <a:lstStyle/>
        <a:p>
          <a:endParaRPr lang="en-US"/>
        </a:p>
      </dgm:t>
    </dgm:pt>
    <dgm:pt modelId="{4DA20A2A-CB1B-48F2-A37C-BC059C655F11}" type="pres">
      <dgm:prSet presAssocID="{75AE871C-46EA-4ACD-9A83-C3FBF01B133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4B51836-115B-4F6E-8292-DCEC9049DB20}" type="pres">
      <dgm:prSet presAssocID="{71761F5E-96C4-4456-83CB-5C83F2AA8938}" presName="singleCycle" presStyleCnt="0"/>
      <dgm:spPr/>
    </dgm:pt>
    <dgm:pt modelId="{187032B2-8A0C-4505-B170-0B6C17225284}" type="pres">
      <dgm:prSet presAssocID="{71761F5E-96C4-4456-83CB-5C83F2AA8938}" presName="singleCenter" presStyleLbl="node1" presStyleIdx="0" presStyleCnt="4" custLinFactNeighborX="979" custLinFactNeighborY="-526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C1262BA-B353-467C-AAC9-BDC3C29B1A25}" type="pres">
      <dgm:prSet presAssocID="{00E1D981-406D-4333-9E95-5F23F2427C5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154A42D-AB3C-440B-9D7B-35CFFFCC9032}" type="pres">
      <dgm:prSet presAssocID="{91CA5FE1-B467-4C09-9F54-A57CF5BDFBC9}" presName="text0" presStyleLbl="node1" presStyleIdx="1" presStyleCnt="4" custScaleX="311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245E3-066F-4510-B306-B8165B82B0F1}" type="pres">
      <dgm:prSet presAssocID="{27091CB3-03BF-4849-89F1-9710A2F6835A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B5F6DB7-F4C3-43DA-AB50-2994C9885F50}" type="pres">
      <dgm:prSet presAssocID="{9C287B22-0513-47AB-AAE5-E0DADABB6F37}" presName="text0" presStyleLbl="node1" presStyleIdx="2" presStyleCnt="4" custScaleX="167305" custRadScaleRad="121005" custRadScaleInc="-8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94F85-456A-4F92-AF53-4129E5E4C054}" type="pres">
      <dgm:prSet presAssocID="{8AAB8D8B-D54C-4BBF-8A98-C7883A4BFD00}" presName="Name56" presStyleLbl="parChTrans1D2" presStyleIdx="2" presStyleCnt="3"/>
      <dgm:spPr/>
      <dgm:t>
        <a:bodyPr/>
        <a:lstStyle/>
        <a:p>
          <a:endParaRPr lang="en-US"/>
        </a:p>
      </dgm:t>
    </dgm:pt>
    <dgm:pt modelId="{B7081643-0A0E-47FE-B265-56C87988ACFC}" type="pres">
      <dgm:prSet presAssocID="{304DFD0F-0D27-4644-AE44-6B21A2059B97}" presName="text0" presStyleLbl="node1" presStyleIdx="3" presStyleCnt="4" custScaleX="149165" custRadScaleRad="121367" custRadScaleInc="8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22481F-D8DC-45FC-A4B2-4032B99D1F15}" type="presOf" srcId="{27091CB3-03BF-4849-89F1-9710A2F6835A}" destId="{12F245E3-066F-4510-B306-B8165B82B0F1}" srcOrd="0" destOrd="0" presId="urn:microsoft.com/office/officeart/2008/layout/RadialCluster"/>
    <dgm:cxn modelId="{D6B32429-9417-41AB-B482-0CCD02C19503}" type="presOf" srcId="{8AAB8D8B-D54C-4BBF-8A98-C7883A4BFD00}" destId="{00F94F85-456A-4F92-AF53-4129E5E4C054}" srcOrd="0" destOrd="0" presId="urn:microsoft.com/office/officeart/2008/layout/RadialCluster"/>
    <dgm:cxn modelId="{F3F4ED73-FED0-4973-BBE0-B321B4F3AD98}" type="presOf" srcId="{75AE871C-46EA-4ACD-9A83-C3FBF01B133E}" destId="{4DA20A2A-CB1B-48F2-A37C-BC059C655F11}" srcOrd="0" destOrd="0" presId="urn:microsoft.com/office/officeart/2008/layout/RadialCluster"/>
    <dgm:cxn modelId="{7665B0A8-65FC-4030-BECD-1EB6BEB8DABE}" type="presOf" srcId="{9C287B22-0513-47AB-AAE5-E0DADABB6F37}" destId="{8B5F6DB7-F4C3-43DA-AB50-2994C9885F50}" srcOrd="0" destOrd="0" presId="urn:microsoft.com/office/officeart/2008/layout/RadialCluster"/>
    <dgm:cxn modelId="{BA67896F-C979-47D4-999E-D4E37105B55B}" type="presOf" srcId="{91CA5FE1-B467-4C09-9F54-A57CF5BDFBC9}" destId="{A154A42D-AB3C-440B-9D7B-35CFFFCC9032}" srcOrd="0" destOrd="0" presId="urn:microsoft.com/office/officeart/2008/layout/RadialCluster"/>
    <dgm:cxn modelId="{96318CAF-E657-4454-BF9B-F1406553B2E4}" srcId="{71761F5E-96C4-4456-83CB-5C83F2AA8938}" destId="{91CA5FE1-B467-4C09-9F54-A57CF5BDFBC9}" srcOrd="0" destOrd="0" parTransId="{00E1D981-406D-4333-9E95-5F23F2427C59}" sibTransId="{928D0844-1E2A-4385-88C3-46003DB450C6}"/>
    <dgm:cxn modelId="{9FAD7F24-14D1-493B-AAD0-B7DEBB8F2FCA}" srcId="{71761F5E-96C4-4456-83CB-5C83F2AA8938}" destId="{304DFD0F-0D27-4644-AE44-6B21A2059B97}" srcOrd="2" destOrd="0" parTransId="{8AAB8D8B-D54C-4BBF-8A98-C7883A4BFD00}" sibTransId="{B0BFE893-97E5-4F02-977C-73647BDFFBE4}"/>
    <dgm:cxn modelId="{B282B654-0498-4061-B062-A9CB766B3299}" srcId="{71761F5E-96C4-4456-83CB-5C83F2AA8938}" destId="{9C287B22-0513-47AB-AAE5-E0DADABB6F37}" srcOrd="1" destOrd="0" parTransId="{27091CB3-03BF-4849-89F1-9710A2F6835A}" sibTransId="{2879DB84-DFF2-48AB-86DC-5A8ACDC8B37A}"/>
    <dgm:cxn modelId="{C5F5DC70-4B3C-4209-B087-3B85FF00C190}" type="presOf" srcId="{304DFD0F-0D27-4644-AE44-6B21A2059B97}" destId="{B7081643-0A0E-47FE-B265-56C87988ACFC}" srcOrd="0" destOrd="0" presId="urn:microsoft.com/office/officeart/2008/layout/RadialCluster"/>
    <dgm:cxn modelId="{1768C76E-D901-4CC1-B6AB-96C3B45C0D78}" srcId="{75AE871C-46EA-4ACD-9A83-C3FBF01B133E}" destId="{71761F5E-96C4-4456-83CB-5C83F2AA8938}" srcOrd="0" destOrd="0" parTransId="{37F118A5-A1EE-482D-A7F0-D0787270C56B}" sibTransId="{0CF35611-708C-4BEF-8BDD-C10416AC8F3D}"/>
    <dgm:cxn modelId="{1BFF48EE-A0E2-4A85-80DA-CE722BE5D6FA}" type="presOf" srcId="{00E1D981-406D-4333-9E95-5F23F2427C59}" destId="{3C1262BA-B353-467C-AAC9-BDC3C29B1A25}" srcOrd="0" destOrd="0" presId="urn:microsoft.com/office/officeart/2008/layout/RadialCluster"/>
    <dgm:cxn modelId="{D9772222-C622-4D13-A4B3-039D50166972}" type="presOf" srcId="{71761F5E-96C4-4456-83CB-5C83F2AA8938}" destId="{187032B2-8A0C-4505-B170-0B6C17225284}" srcOrd="0" destOrd="0" presId="urn:microsoft.com/office/officeart/2008/layout/RadialCluster"/>
    <dgm:cxn modelId="{912F3426-7AB3-4961-910A-663B572542C1}" type="presParOf" srcId="{4DA20A2A-CB1B-48F2-A37C-BC059C655F11}" destId="{84B51836-115B-4F6E-8292-DCEC9049DB20}" srcOrd="0" destOrd="0" presId="urn:microsoft.com/office/officeart/2008/layout/RadialCluster"/>
    <dgm:cxn modelId="{D38C722C-BDF3-426E-A729-22675EC28E93}" type="presParOf" srcId="{84B51836-115B-4F6E-8292-DCEC9049DB20}" destId="{187032B2-8A0C-4505-B170-0B6C17225284}" srcOrd="0" destOrd="0" presId="urn:microsoft.com/office/officeart/2008/layout/RadialCluster"/>
    <dgm:cxn modelId="{EFD233C5-B585-4810-8E06-857AE0B64D99}" type="presParOf" srcId="{84B51836-115B-4F6E-8292-DCEC9049DB20}" destId="{3C1262BA-B353-467C-AAC9-BDC3C29B1A25}" srcOrd="1" destOrd="0" presId="urn:microsoft.com/office/officeart/2008/layout/RadialCluster"/>
    <dgm:cxn modelId="{8115703C-E008-4151-A143-09C4E3895E0E}" type="presParOf" srcId="{84B51836-115B-4F6E-8292-DCEC9049DB20}" destId="{A154A42D-AB3C-440B-9D7B-35CFFFCC9032}" srcOrd="2" destOrd="0" presId="urn:microsoft.com/office/officeart/2008/layout/RadialCluster"/>
    <dgm:cxn modelId="{AFFA5EC9-D8B1-4E39-A009-7DF1715170FA}" type="presParOf" srcId="{84B51836-115B-4F6E-8292-DCEC9049DB20}" destId="{12F245E3-066F-4510-B306-B8165B82B0F1}" srcOrd="3" destOrd="0" presId="urn:microsoft.com/office/officeart/2008/layout/RadialCluster"/>
    <dgm:cxn modelId="{970A9F51-748C-4B0E-8043-4FB9046AA3B3}" type="presParOf" srcId="{84B51836-115B-4F6E-8292-DCEC9049DB20}" destId="{8B5F6DB7-F4C3-43DA-AB50-2994C9885F50}" srcOrd="4" destOrd="0" presId="urn:microsoft.com/office/officeart/2008/layout/RadialCluster"/>
    <dgm:cxn modelId="{453D7D6C-4FDA-4E3E-BB21-7889DCC492FF}" type="presParOf" srcId="{84B51836-115B-4F6E-8292-DCEC9049DB20}" destId="{00F94F85-456A-4F92-AF53-4129E5E4C054}" srcOrd="5" destOrd="0" presId="urn:microsoft.com/office/officeart/2008/layout/RadialCluster"/>
    <dgm:cxn modelId="{E9E0A75B-A5A5-443F-83C0-BE060058E632}" type="presParOf" srcId="{84B51836-115B-4F6E-8292-DCEC9049DB20}" destId="{B7081643-0A0E-47FE-B265-56C87988ACF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A5389-511D-4969-A881-2BBB868DBFB4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CBCB87-FFE1-40CB-B775-CCF5221584C7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মানসিক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গুনাবলী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FD45455-CC98-4D3E-B22A-B59637A5A511}" type="parTrans" cxnId="{75BA5115-C5D1-4FEB-B99B-C8BE50DC057A}">
      <dgm:prSet/>
      <dgm:spPr/>
      <dgm:t>
        <a:bodyPr/>
        <a:lstStyle/>
        <a:p>
          <a:endParaRPr lang="en-US"/>
        </a:p>
      </dgm:t>
    </dgm:pt>
    <dgm:pt modelId="{819B0844-F828-4538-B092-78923F1BF4F0}" type="sibTrans" cxnId="{75BA5115-C5D1-4FEB-B99B-C8BE50DC057A}">
      <dgm:prSet/>
      <dgm:spPr/>
      <dgm:t>
        <a:bodyPr/>
        <a:lstStyle/>
        <a:p>
          <a:endParaRPr lang="en-US"/>
        </a:p>
      </dgm:t>
    </dgm:pt>
    <dgm:pt modelId="{BC43A5C7-21A2-4A1B-B9B8-F2D2F49E219C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আগ্রহ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ও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আন্তরিকতা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81375B6-B18E-46AE-8A88-E4B16C5BDC08}" type="parTrans" cxnId="{98063150-E237-4CC6-BE64-5CB6D7CE9E09}">
      <dgm:prSet/>
      <dgm:spPr/>
      <dgm:t>
        <a:bodyPr/>
        <a:lstStyle/>
        <a:p>
          <a:endParaRPr lang="en-US"/>
        </a:p>
      </dgm:t>
    </dgm:pt>
    <dgm:pt modelId="{F74A5004-6844-4560-96AA-BB7DE13F9E5C}" type="sibTrans" cxnId="{98063150-E237-4CC6-BE64-5CB6D7CE9E09}">
      <dgm:prSet/>
      <dgm:spPr/>
      <dgm:t>
        <a:bodyPr/>
        <a:lstStyle/>
        <a:p>
          <a:endParaRPr lang="en-US"/>
        </a:p>
      </dgm:t>
    </dgm:pt>
    <dgm:pt modelId="{8D4F4049-44A0-4174-8A77-771158C906DB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আত্মবিশ্বাস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7CF8FE8-2BF4-46D8-B96C-A273F79A1A9A}" type="parTrans" cxnId="{98639F46-F811-48C9-A8EF-4F2E73BCB467}">
      <dgm:prSet/>
      <dgm:spPr/>
      <dgm:t>
        <a:bodyPr/>
        <a:lstStyle/>
        <a:p>
          <a:endParaRPr lang="en-US"/>
        </a:p>
      </dgm:t>
    </dgm:pt>
    <dgm:pt modelId="{21FC89D0-2D1D-4FEC-B5DC-1D6541FB3206}" type="sibTrans" cxnId="{98639F46-F811-48C9-A8EF-4F2E73BCB467}">
      <dgm:prSet/>
      <dgm:spPr/>
      <dgm:t>
        <a:bodyPr/>
        <a:lstStyle/>
        <a:p>
          <a:endParaRPr lang="en-US"/>
        </a:p>
      </dgm:t>
    </dgm:pt>
    <dgm:pt modelId="{4C70EF4A-63EF-4D28-BEA7-C7D088366C2B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বুদ্ধিমত্তা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7B5E6AF0-0CF2-4E82-8A3A-BCBF74B6D5BD}" type="parTrans" cxnId="{F1566740-DB87-45A2-8914-2517DB42A31D}">
      <dgm:prSet/>
      <dgm:spPr/>
      <dgm:t>
        <a:bodyPr/>
        <a:lstStyle/>
        <a:p>
          <a:endParaRPr lang="en-US"/>
        </a:p>
      </dgm:t>
    </dgm:pt>
    <dgm:pt modelId="{52C83D9B-D1D2-4CCE-9D2B-CE17E0E0CF11}" type="sibTrans" cxnId="{F1566740-DB87-45A2-8914-2517DB42A31D}">
      <dgm:prSet/>
      <dgm:spPr/>
      <dgm:t>
        <a:bodyPr/>
        <a:lstStyle/>
        <a:p>
          <a:endParaRPr lang="en-US"/>
        </a:p>
      </dgm:t>
    </dgm:pt>
    <dgm:pt modelId="{46E8574F-C49E-4C70-9E55-167403FF7562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ধৈর্যশীলতা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11D097E-501D-4419-A44A-DA33856A93F0}" type="parTrans" cxnId="{52F78C62-BD1E-4274-B041-7FDC8CE02EDE}">
      <dgm:prSet/>
      <dgm:spPr/>
      <dgm:t>
        <a:bodyPr/>
        <a:lstStyle/>
        <a:p>
          <a:endParaRPr lang="en-US"/>
        </a:p>
      </dgm:t>
    </dgm:pt>
    <dgm:pt modelId="{E35DFAC5-EC10-4F7A-A451-DD7B4FB3940E}" type="sibTrans" cxnId="{52F78C62-BD1E-4274-B041-7FDC8CE02EDE}">
      <dgm:prSet/>
      <dgm:spPr/>
      <dgm:t>
        <a:bodyPr/>
        <a:lstStyle/>
        <a:p>
          <a:endParaRPr lang="en-US"/>
        </a:p>
      </dgm:t>
    </dgm:pt>
    <dgm:pt modelId="{8552D2A3-8134-4D19-AFE9-090724E0BB4B}" type="pres">
      <dgm:prSet presAssocID="{D5CA5389-511D-4969-A881-2BBB868DBFB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1DAC1-AF38-454F-8667-F22E6BF26C84}" type="pres">
      <dgm:prSet presAssocID="{50CBCB87-FFE1-40CB-B775-CCF5221584C7}" presName="centerShape" presStyleLbl="node0" presStyleIdx="0" presStyleCnt="1" custScaleY="86666"/>
      <dgm:spPr/>
      <dgm:t>
        <a:bodyPr/>
        <a:lstStyle/>
        <a:p>
          <a:endParaRPr lang="en-US"/>
        </a:p>
      </dgm:t>
    </dgm:pt>
    <dgm:pt modelId="{13FD4EA1-6FB6-4EDB-BC11-5D1C689B26FB}" type="pres">
      <dgm:prSet presAssocID="{BC43A5C7-21A2-4A1B-B9B8-F2D2F49E219C}" presName="node" presStyleLbl="node1" presStyleIdx="0" presStyleCnt="4" custScaleX="144111" custRadScaleRad="93029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5AE64-387E-4A14-A642-D773AC8E340B}" type="pres">
      <dgm:prSet presAssocID="{BC43A5C7-21A2-4A1B-B9B8-F2D2F49E219C}" presName="dummy" presStyleCnt="0"/>
      <dgm:spPr/>
    </dgm:pt>
    <dgm:pt modelId="{58A666E4-A3C4-4F29-BD16-59294CFA8BAC}" type="pres">
      <dgm:prSet presAssocID="{F74A5004-6844-4560-96AA-BB7DE13F9E5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3509A55-8C60-4A28-B562-715B3906F212}" type="pres">
      <dgm:prSet presAssocID="{8D4F4049-44A0-4174-8A77-771158C906DB}" presName="node" presStyleLbl="node1" presStyleIdx="1" presStyleCnt="4" custScaleX="126917" custRadScaleRad="121323" custRadScaleInc="4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6E879-ACFB-4C10-BC02-C284ABB97DC4}" type="pres">
      <dgm:prSet presAssocID="{8D4F4049-44A0-4174-8A77-771158C906DB}" presName="dummy" presStyleCnt="0"/>
      <dgm:spPr/>
    </dgm:pt>
    <dgm:pt modelId="{001502EB-90D2-4A22-BCEA-3D863AA69270}" type="pres">
      <dgm:prSet presAssocID="{21FC89D0-2D1D-4FEC-B5DC-1D6541FB320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B332B33-A6DF-41E6-B5B4-DE790BC144CB}" type="pres">
      <dgm:prSet presAssocID="{4C70EF4A-63EF-4D28-BEA7-C7D088366C2B}" presName="node" presStyleLbl="node1" presStyleIdx="2" presStyleCnt="4" custScaleX="135805" custRadScaleRad="91528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19EBD-477D-4747-9E84-9EE38A8D78FF}" type="pres">
      <dgm:prSet presAssocID="{4C70EF4A-63EF-4D28-BEA7-C7D088366C2B}" presName="dummy" presStyleCnt="0"/>
      <dgm:spPr/>
    </dgm:pt>
    <dgm:pt modelId="{8AC68A55-D9DE-4EF3-85FD-CD70D6F1BCE3}" type="pres">
      <dgm:prSet presAssocID="{52C83D9B-D1D2-4CCE-9D2B-CE17E0E0CF1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3F31479-AE05-448E-B30C-C14648CADC8D}" type="pres">
      <dgm:prSet presAssocID="{46E8574F-C49E-4C70-9E55-167403FF7562}" presName="node" presStyleLbl="node1" presStyleIdx="3" presStyleCnt="4" custScaleX="140142" custScaleY="113043" custRadScaleRad="122791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22217-1655-45AA-AE58-63CE24724C1C}" type="pres">
      <dgm:prSet presAssocID="{46E8574F-C49E-4C70-9E55-167403FF7562}" presName="dummy" presStyleCnt="0"/>
      <dgm:spPr/>
    </dgm:pt>
    <dgm:pt modelId="{820E2517-B137-4758-A04C-4155B53B7C05}" type="pres">
      <dgm:prSet presAssocID="{E35DFAC5-EC10-4F7A-A451-DD7B4FB3940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84EFC1D-7F6D-4015-B1CC-34170B3A948A}" type="presOf" srcId="{8D4F4049-44A0-4174-8A77-771158C906DB}" destId="{83509A55-8C60-4A28-B562-715B3906F212}" srcOrd="0" destOrd="0" presId="urn:microsoft.com/office/officeart/2005/8/layout/radial6"/>
    <dgm:cxn modelId="{B0B9D7F4-2984-4E9F-8FF3-560F26439644}" type="presOf" srcId="{D5CA5389-511D-4969-A881-2BBB868DBFB4}" destId="{8552D2A3-8134-4D19-AFE9-090724E0BB4B}" srcOrd="0" destOrd="0" presId="urn:microsoft.com/office/officeart/2005/8/layout/radial6"/>
    <dgm:cxn modelId="{2C952E45-071F-4ED1-9A7F-06D374DCC75D}" type="presOf" srcId="{4C70EF4A-63EF-4D28-BEA7-C7D088366C2B}" destId="{FB332B33-A6DF-41E6-B5B4-DE790BC144CB}" srcOrd="0" destOrd="0" presId="urn:microsoft.com/office/officeart/2005/8/layout/radial6"/>
    <dgm:cxn modelId="{82011CEF-0D3E-4C8A-8A12-30A6FB82F11B}" type="presOf" srcId="{BC43A5C7-21A2-4A1B-B9B8-F2D2F49E219C}" destId="{13FD4EA1-6FB6-4EDB-BC11-5D1C689B26FB}" srcOrd="0" destOrd="0" presId="urn:microsoft.com/office/officeart/2005/8/layout/radial6"/>
    <dgm:cxn modelId="{98639F46-F811-48C9-A8EF-4F2E73BCB467}" srcId="{50CBCB87-FFE1-40CB-B775-CCF5221584C7}" destId="{8D4F4049-44A0-4174-8A77-771158C906DB}" srcOrd="1" destOrd="0" parTransId="{07CF8FE8-2BF4-46D8-B96C-A273F79A1A9A}" sibTransId="{21FC89D0-2D1D-4FEC-B5DC-1D6541FB3206}"/>
    <dgm:cxn modelId="{75BA5115-C5D1-4FEB-B99B-C8BE50DC057A}" srcId="{D5CA5389-511D-4969-A881-2BBB868DBFB4}" destId="{50CBCB87-FFE1-40CB-B775-CCF5221584C7}" srcOrd="0" destOrd="0" parTransId="{BFD45455-CC98-4D3E-B22A-B59637A5A511}" sibTransId="{819B0844-F828-4538-B092-78923F1BF4F0}"/>
    <dgm:cxn modelId="{18395D7B-E648-4B49-B29D-C4317F494234}" type="presOf" srcId="{21FC89D0-2D1D-4FEC-B5DC-1D6541FB3206}" destId="{001502EB-90D2-4A22-BCEA-3D863AA69270}" srcOrd="0" destOrd="0" presId="urn:microsoft.com/office/officeart/2005/8/layout/radial6"/>
    <dgm:cxn modelId="{F9A6A5D7-7459-4FF5-B0D5-1EB32E822890}" type="presOf" srcId="{E35DFAC5-EC10-4F7A-A451-DD7B4FB3940E}" destId="{820E2517-B137-4758-A04C-4155B53B7C05}" srcOrd="0" destOrd="0" presId="urn:microsoft.com/office/officeart/2005/8/layout/radial6"/>
    <dgm:cxn modelId="{52F78C62-BD1E-4274-B041-7FDC8CE02EDE}" srcId="{50CBCB87-FFE1-40CB-B775-CCF5221584C7}" destId="{46E8574F-C49E-4C70-9E55-167403FF7562}" srcOrd="3" destOrd="0" parTransId="{C11D097E-501D-4419-A44A-DA33856A93F0}" sibTransId="{E35DFAC5-EC10-4F7A-A451-DD7B4FB3940E}"/>
    <dgm:cxn modelId="{CE284D7E-4629-4A55-8019-B47040DE4AAA}" type="presOf" srcId="{46E8574F-C49E-4C70-9E55-167403FF7562}" destId="{D3F31479-AE05-448E-B30C-C14648CADC8D}" srcOrd="0" destOrd="0" presId="urn:microsoft.com/office/officeart/2005/8/layout/radial6"/>
    <dgm:cxn modelId="{C5E23379-D62C-4279-A71F-31E61804AFC6}" type="presOf" srcId="{F74A5004-6844-4560-96AA-BB7DE13F9E5C}" destId="{58A666E4-A3C4-4F29-BD16-59294CFA8BAC}" srcOrd="0" destOrd="0" presId="urn:microsoft.com/office/officeart/2005/8/layout/radial6"/>
    <dgm:cxn modelId="{98063150-E237-4CC6-BE64-5CB6D7CE9E09}" srcId="{50CBCB87-FFE1-40CB-B775-CCF5221584C7}" destId="{BC43A5C7-21A2-4A1B-B9B8-F2D2F49E219C}" srcOrd="0" destOrd="0" parTransId="{281375B6-B18E-46AE-8A88-E4B16C5BDC08}" sibTransId="{F74A5004-6844-4560-96AA-BB7DE13F9E5C}"/>
    <dgm:cxn modelId="{F1566740-DB87-45A2-8914-2517DB42A31D}" srcId="{50CBCB87-FFE1-40CB-B775-CCF5221584C7}" destId="{4C70EF4A-63EF-4D28-BEA7-C7D088366C2B}" srcOrd="2" destOrd="0" parTransId="{7B5E6AF0-0CF2-4E82-8A3A-BCBF74B6D5BD}" sibTransId="{52C83D9B-D1D2-4CCE-9D2B-CE17E0E0CF11}"/>
    <dgm:cxn modelId="{892B81BE-3093-4634-A53E-7C07954CBC0C}" type="presOf" srcId="{50CBCB87-FFE1-40CB-B775-CCF5221584C7}" destId="{BC11DAC1-AF38-454F-8667-F22E6BF26C84}" srcOrd="0" destOrd="0" presId="urn:microsoft.com/office/officeart/2005/8/layout/radial6"/>
    <dgm:cxn modelId="{2361E3D8-A912-4E3B-AAB4-46C6514817BB}" type="presOf" srcId="{52C83D9B-D1D2-4CCE-9D2B-CE17E0E0CF11}" destId="{8AC68A55-D9DE-4EF3-85FD-CD70D6F1BCE3}" srcOrd="0" destOrd="0" presId="urn:microsoft.com/office/officeart/2005/8/layout/radial6"/>
    <dgm:cxn modelId="{6CED4DA3-D09B-49C0-AF39-063E5DCADE7A}" type="presParOf" srcId="{8552D2A3-8134-4D19-AFE9-090724E0BB4B}" destId="{BC11DAC1-AF38-454F-8667-F22E6BF26C84}" srcOrd="0" destOrd="0" presId="urn:microsoft.com/office/officeart/2005/8/layout/radial6"/>
    <dgm:cxn modelId="{472B48FF-AEE4-4E1F-BC4A-D2A11B5798AB}" type="presParOf" srcId="{8552D2A3-8134-4D19-AFE9-090724E0BB4B}" destId="{13FD4EA1-6FB6-4EDB-BC11-5D1C689B26FB}" srcOrd="1" destOrd="0" presId="urn:microsoft.com/office/officeart/2005/8/layout/radial6"/>
    <dgm:cxn modelId="{8D0E0B98-6932-46A2-B709-5F9D8E24C485}" type="presParOf" srcId="{8552D2A3-8134-4D19-AFE9-090724E0BB4B}" destId="{7F35AE64-387E-4A14-A642-D773AC8E340B}" srcOrd="2" destOrd="0" presId="urn:microsoft.com/office/officeart/2005/8/layout/radial6"/>
    <dgm:cxn modelId="{37A4B7F5-D90A-4B4F-8663-7A86D90B838E}" type="presParOf" srcId="{8552D2A3-8134-4D19-AFE9-090724E0BB4B}" destId="{58A666E4-A3C4-4F29-BD16-59294CFA8BAC}" srcOrd="3" destOrd="0" presId="urn:microsoft.com/office/officeart/2005/8/layout/radial6"/>
    <dgm:cxn modelId="{BDD7F0D9-7EF6-493D-A459-864444193AE1}" type="presParOf" srcId="{8552D2A3-8134-4D19-AFE9-090724E0BB4B}" destId="{83509A55-8C60-4A28-B562-715B3906F212}" srcOrd="4" destOrd="0" presId="urn:microsoft.com/office/officeart/2005/8/layout/radial6"/>
    <dgm:cxn modelId="{300A2C32-74D1-4A90-ACC2-8A188794A10C}" type="presParOf" srcId="{8552D2A3-8134-4D19-AFE9-090724E0BB4B}" destId="{8876E879-ACFB-4C10-BC02-C284ABB97DC4}" srcOrd="5" destOrd="0" presId="urn:microsoft.com/office/officeart/2005/8/layout/radial6"/>
    <dgm:cxn modelId="{86F7EC67-A1E0-4068-ADD7-E392D7927C0F}" type="presParOf" srcId="{8552D2A3-8134-4D19-AFE9-090724E0BB4B}" destId="{001502EB-90D2-4A22-BCEA-3D863AA69270}" srcOrd="6" destOrd="0" presId="urn:microsoft.com/office/officeart/2005/8/layout/radial6"/>
    <dgm:cxn modelId="{64E0BACF-E202-442F-984A-1B6AE757DF8C}" type="presParOf" srcId="{8552D2A3-8134-4D19-AFE9-090724E0BB4B}" destId="{FB332B33-A6DF-41E6-B5B4-DE790BC144CB}" srcOrd="7" destOrd="0" presId="urn:microsoft.com/office/officeart/2005/8/layout/radial6"/>
    <dgm:cxn modelId="{60C1E660-4E59-49E7-9D15-1448C35DE592}" type="presParOf" srcId="{8552D2A3-8134-4D19-AFE9-090724E0BB4B}" destId="{11519EBD-477D-4747-9E84-9EE38A8D78FF}" srcOrd="8" destOrd="0" presId="urn:microsoft.com/office/officeart/2005/8/layout/radial6"/>
    <dgm:cxn modelId="{179390AC-3C06-4DDD-98C8-F0CB61C56E90}" type="presParOf" srcId="{8552D2A3-8134-4D19-AFE9-090724E0BB4B}" destId="{8AC68A55-D9DE-4EF3-85FD-CD70D6F1BCE3}" srcOrd="9" destOrd="0" presId="urn:microsoft.com/office/officeart/2005/8/layout/radial6"/>
    <dgm:cxn modelId="{0A0339CE-35FE-4263-B107-8016B19AB92C}" type="presParOf" srcId="{8552D2A3-8134-4D19-AFE9-090724E0BB4B}" destId="{D3F31479-AE05-448E-B30C-C14648CADC8D}" srcOrd="10" destOrd="0" presId="urn:microsoft.com/office/officeart/2005/8/layout/radial6"/>
    <dgm:cxn modelId="{CFB35C29-9276-4633-9694-7642CEFB3303}" type="presParOf" srcId="{8552D2A3-8134-4D19-AFE9-090724E0BB4B}" destId="{1D222217-1655-45AA-AE58-63CE24724C1C}" srcOrd="11" destOrd="0" presId="urn:microsoft.com/office/officeart/2005/8/layout/radial6"/>
    <dgm:cxn modelId="{1FD3ED09-E182-4150-8A6C-AC39CC3409D5}" type="presParOf" srcId="{8552D2A3-8134-4D19-AFE9-090724E0BB4B}" destId="{820E2517-B137-4758-A04C-4155B53B7C0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3FA99A-0593-42CF-B061-4230D93FD7AB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83A0E8-99AC-46BD-B389-EA5C7D0FDCA6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নৈতিক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গুনাবলী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195AD5F-04EA-464C-A327-B7512B1DF84F}" type="parTrans" cxnId="{BC2084F3-843D-4D37-BED1-D78C5E56D530}">
      <dgm:prSet/>
      <dgm:spPr/>
      <dgm:t>
        <a:bodyPr/>
        <a:lstStyle/>
        <a:p>
          <a:endParaRPr lang="en-US"/>
        </a:p>
      </dgm:t>
    </dgm:pt>
    <dgm:pt modelId="{C4D1D3B3-6B92-4CC0-BAC2-D31664E86D7A}" type="sibTrans" cxnId="{BC2084F3-843D-4D37-BED1-D78C5E56D530}">
      <dgm:prSet/>
      <dgm:spPr/>
      <dgm:t>
        <a:bodyPr/>
        <a:lstStyle/>
        <a:p>
          <a:endParaRPr lang="en-US"/>
        </a:p>
      </dgm:t>
    </dgm:pt>
    <dgm:pt modelId="{E92B49E1-241E-461A-AEC7-E6897713EFA6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বিপণন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জ্ঞান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A6102CE-8054-4333-83B3-B44F1312AA6A}" type="parTrans" cxnId="{9A3C54A4-1212-4E49-AF8B-F5B3BE41B306}">
      <dgm:prSet/>
      <dgm:spPr/>
      <dgm:t>
        <a:bodyPr/>
        <a:lstStyle/>
        <a:p>
          <a:endParaRPr lang="en-US"/>
        </a:p>
      </dgm:t>
    </dgm:pt>
    <dgm:pt modelId="{526947FE-7B99-45F1-891A-EA1854EDFF2E}" type="sibTrans" cxnId="{9A3C54A4-1212-4E49-AF8B-F5B3BE41B306}">
      <dgm:prSet/>
      <dgm:spPr/>
      <dgm:t>
        <a:bodyPr/>
        <a:lstStyle/>
        <a:p>
          <a:endParaRPr lang="en-US"/>
        </a:p>
      </dgm:t>
    </dgm:pt>
    <dgm:pt modelId="{8284EB44-36C4-4B23-82EE-DA45D41CB3ED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সততা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ওবিশ্বস্ততা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E6B26B3-C55C-47EE-A70B-C76FE80893DC}" type="parTrans" cxnId="{DCB71647-1B05-4FDB-84B3-5283AF78238D}">
      <dgm:prSet/>
      <dgm:spPr/>
      <dgm:t>
        <a:bodyPr/>
        <a:lstStyle/>
        <a:p>
          <a:endParaRPr lang="en-US"/>
        </a:p>
      </dgm:t>
    </dgm:pt>
    <dgm:pt modelId="{A9615FD2-EDE7-40FB-9744-E25CD86CDA05}" type="sibTrans" cxnId="{DCB71647-1B05-4FDB-84B3-5283AF78238D}">
      <dgm:prSet/>
      <dgm:spPr/>
      <dgm:t>
        <a:bodyPr/>
        <a:lstStyle/>
        <a:p>
          <a:endParaRPr lang="en-US"/>
        </a:p>
      </dgm:t>
    </dgm:pt>
    <dgm:pt modelId="{C3D0E5DB-B115-4ECE-A5D6-6F2238AC968A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মার্জিত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ব্যবহার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780D9F1-D329-407E-9AB8-9E445819412E}" type="parTrans" cxnId="{C1D87A54-2344-46E3-8852-E6F0EF316010}">
      <dgm:prSet/>
      <dgm:spPr/>
      <dgm:t>
        <a:bodyPr/>
        <a:lstStyle/>
        <a:p>
          <a:endParaRPr lang="en-US"/>
        </a:p>
      </dgm:t>
    </dgm:pt>
    <dgm:pt modelId="{00546619-74BD-4D6D-92AF-34F726735682}" type="sibTrans" cxnId="{C1D87A54-2344-46E3-8852-E6F0EF316010}">
      <dgm:prSet/>
      <dgm:spPr/>
      <dgm:t>
        <a:bodyPr/>
        <a:lstStyle/>
        <a:p>
          <a:endParaRPr lang="en-US"/>
        </a:p>
      </dgm:t>
    </dgm:pt>
    <dgm:pt modelId="{0E0062AA-E56F-4619-BDD3-AE5614DDB2AD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অভিজ্ঞতা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76CE883-B87A-41AA-AF21-756D282B41C5}" type="parTrans" cxnId="{33468215-F28A-4827-8BB4-FA360388E825}">
      <dgm:prSet/>
      <dgm:spPr/>
      <dgm:t>
        <a:bodyPr/>
        <a:lstStyle/>
        <a:p>
          <a:endParaRPr lang="en-US"/>
        </a:p>
      </dgm:t>
    </dgm:pt>
    <dgm:pt modelId="{104D4D24-FC9D-4884-A58F-84FFE2F6DE81}" type="sibTrans" cxnId="{33468215-F28A-4827-8BB4-FA360388E825}">
      <dgm:prSet/>
      <dgm:spPr/>
      <dgm:t>
        <a:bodyPr/>
        <a:lstStyle/>
        <a:p>
          <a:endParaRPr lang="en-US"/>
        </a:p>
      </dgm:t>
    </dgm:pt>
    <dgm:pt modelId="{3D4B2C66-DA67-4886-AF71-C6B36E02BFEF}" type="pres">
      <dgm:prSet presAssocID="{473FA99A-0593-42CF-B061-4230D93FD7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B75553-FC2F-4645-B56F-2EDD4FC330D0}" type="pres">
      <dgm:prSet presAssocID="{5383A0E8-99AC-46BD-B389-EA5C7D0FDCA6}" presName="centerShape" presStyleLbl="node0" presStyleIdx="0" presStyleCnt="1" custScaleX="128801"/>
      <dgm:spPr/>
      <dgm:t>
        <a:bodyPr/>
        <a:lstStyle/>
        <a:p>
          <a:endParaRPr lang="en-US"/>
        </a:p>
      </dgm:t>
    </dgm:pt>
    <dgm:pt modelId="{18E7D3DF-DC59-4BCD-B4B6-1AAC75E0395B}" type="pres">
      <dgm:prSet presAssocID="{1A6102CE-8054-4333-83B3-B44F1312AA6A}" presName="Name9" presStyleLbl="parChTrans1D2" presStyleIdx="0" presStyleCnt="4"/>
      <dgm:spPr/>
      <dgm:t>
        <a:bodyPr/>
        <a:lstStyle/>
        <a:p>
          <a:endParaRPr lang="en-US"/>
        </a:p>
      </dgm:t>
    </dgm:pt>
    <dgm:pt modelId="{F577986B-94B5-4525-800F-46E9CC89FCA3}" type="pres">
      <dgm:prSet presAssocID="{1A6102CE-8054-4333-83B3-B44F1312AA6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D658875-EEE8-43B7-AD64-049E16CAD9BA}" type="pres">
      <dgm:prSet presAssocID="{E92B49E1-241E-461A-AEC7-E6897713EFA6}" presName="node" presStyleLbl="node1" presStyleIdx="0" presStyleCnt="4" custScaleX="139235" custScaleY="110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B975F-0149-4762-9B8A-B154DAE813BC}" type="pres">
      <dgm:prSet presAssocID="{8E6B26B3-C55C-47EE-A70B-C76FE80893DC}" presName="Name9" presStyleLbl="parChTrans1D2" presStyleIdx="1" presStyleCnt="4"/>
      <dgm:spPr/>
      <dgm:t>
        <a:bodyPr/>
        <a:lstStyle/>
        <a:p>
          <a:endParaRPr lang="en-US"/>
        </a:p>
      </dgm:t>
    </dgm:pt>
    <dgm:pt modelId="{B24B4B6A-6977-4EED-93C7-0ED9912330A2}" type="pres">
      <dgm:prSet presAssocID="{8E6B26B3-C55C-47EE-A70B-C76FE80893D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0086B5C-80FB-4B42-A76F-CF06730053DC}" type="pres">
      <dgm:prSet presAssocID="{8284EB44-36C4-4B23-82EE-DA45D41CB3ED}" presName="node" presStyleLbl="node1" presStyleIdx="1" presStyleCnt="4" custScaleX="120762" custRadScaleRad="135900" custRadScaleInc="-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41EB8-4B2F-4983-8631-06030914B441}" type="pres">
      <dgm:prSet presAssocID="{C780D9F1-D329-407E-9AB8-9E445819412E}" presName="Name9" presStyleLbl="parChTrans1D2" presStyleIdx="2" presStyleCnt="4"/>
      <dgm:spPr/>
      <dgm:t>
        <a:bodyPr/>
        <a:lstStyle/>
        <a:p>
          <a:endParaRPr lang="en-US"/>
        </a:p>
      </dgm:t>
    </dgm:pt>
    <dgm:pt modelId="{4D6EB2DC-D7B4-47C6-A070-092401473D5E}" type="pres">
      <dgm:prSet presAssocID="{C780D9F1-D329-407E-9AB8-9E445819412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D3BFA50-5CBA-4326-ADC6-A25AEA5FEBE7}" type="pres">
      <dgm:prSet presAssocID="{C3D0E5DB-B115-4ECE-A5D6-6F2238AC968A}" presName="node" presStyleLbl="node1" presStyleIdx="2" presStyleCnt="4" custScaleX="139235" custScaleY="102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F3169-824D-4862-BB31-69B904A27E38}" type="pres">
      <dgm:prSet presAssocID="{E76CE883-B87A-41AA-AF21-756D282B41C5}" presName="Name9" presStyleLbl="parChTrans1D2" presStyleIdx="3" presStyleCnt="4"/>
      <dgm:spPr/>
      <dgm:t>
        <a:bodyPr/>
        <a:lstStyle/>
        <a:p>
          <a:endParaRPr lang="en-US"/>
        </a:p>
      </dgm:t>
    </dgm:pt>
    <dgm:pt modelId="{1011F034-D2A6-4806-B801-DC54D7222EE5}" type="pres">
      <dgm:prSet presAssocID="{E76CE883-B87A-41AA-AF21-756D282B41C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A65F7C9-5D4F-46F7-B79D-EB0B77BDDC09}" type="pres">
      <dgm:prSet presAssocID="{0E0062AA-E56F-4619-BDD3-AE5614DDB2AD}" presName="node" presStyleLbl="node1" presStyleIdx="3" presStyleCnt="4" custScaleX="123996" custRadScaleRad="135387" custRadScaleInc="-5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3BF3C-439D-4E88-8C75-084527CBF107}" type="presOf" srcId="{C3D0E5DB-B115-4ECE-A5D6-6F2238AC968A}" destId="{5D3BFA50-5CBA-4326-ADC6-A25AEA5FEBE7}" srcOrd="0" destOrd="0" presId="urn:microsoft.com/office/officeart/2005/8/layout/radial1"/>
    <dgm:cxn modelId="{9AF4450A-31A6-4057-8166-661DA7B91607}" type="presOf" srcId="{C780D9F1-D329-407E-9AB8-9E445819412E}" destId="{4D6EB2DC-D7B4-47C6-A070-092401473D5E}" srcOrd="1" destOrd="0" presId="urn:microsoft.com/office/officeart/2005/8/layout/radial1"/>
    <dgm:cxn modelId="{D85D6208-0BF7-4A3B-992C-E5683B19EEAC}" type="presOf" srcId="{1A6102CE-8054-4333-83B3-B44F1312AA6A}" destId="{F577986B-94B5-4525-800F-46E9CC89FCA3}" srcOrd="1" destOrd="0" presId="urn:microsoft.com/office/officeart/2005/8/layout/radial1"/>
    <dgm:cxn modelId="{2F557160-C5E7-44E5-AACA-8BBD135CE4A1}" type="presOf" srcId="{8284EB44-36C4-4B23-82EE-DA45D41CB3ED}" destId="{80086B5C-80FB-4B42-A76F-CF06730053DC}" srcOrd="0" destOrd="0" presId="urn:microsoft.com/office/officeart/2005/8/layout/radial1"/>
    <dgm:cxn modelId="{2BDBE774-4064-43A4-B4F0-3008B1D05DDD}" type="presOf" srcId="{8E6B26B3-C55C-47EE-A70B-C76FE80893DC}" destId="{968B975F-0149-4762-9B8A-B154DAE813BC}" srcOrd="0" destOrd="0" presId="urn:microsoft.com/office/officeart/2005/8/layout/radial1"/>
    <dgm:cxn modelId="{33468215-F28A-4827-8BB4-FA360388E825}" srcId="{5383A0E8-99AC-46BD-B389-EA5C7D0FDCA6}" destId="{0E0062AA-E56F-4619-BDD3-AE5614DDB2AD}" srcOrd="3" destOrd="0" parTransId="{E76CE883-B87A-41AA-AF21-756D282B41C5}" sibTransId="{104D4D24-FC9D-4884-A58F-84FFE2F6DE81}"/>
    <dgm:cxn modelId="{C1D87A54-2344-46E3-8852-E6F0EF316010}" srcId="{5383A0E8-99AC-46BD-B389-EA5C7D0FDCA6}" destId="{C3D0E5DB-B115-4ECE-A5D6-6F2238AC968A}" srcOrd="2" destOrd="0" parTransId="{C780D9F1-D329-407E-9AB8-9E445819412E}" sibTransId="{00546619-74BD-4D6D-92AF-34F726735682}"/>
    <dgm:cxn modelId="{BC2084F3-843D-4D37-BED1-D78C5E56D530}" srcId="{473FA99A-0593-42CF-B061-4230D93FD7AB}" destId="{5383A0E8-99AC-46BD-B389-EA5C7D0FDCA6}" srcOrd="0" destOrd="0" parTransId="{7195AD5F-04EA-464C-A327-B7512B1DF84F}" sibTransId="{C4D1D3B3-6B92-4CC0-BAC2-D31664E86D7A}"/>
    <dgm:cxn modelId="{97907AA7-536C-4B2C-BC82-891C86300ACF}" type="presOf" srcId="{8E6B26B3-C55C-47EE-A70B-C76FE80893DC}" destId="{B24B4B6A-6977-4EED-93C7-0ED9912330A2}" srcOrd="1" destOrd="0" presId="urn:microsoft.com/office/officeart/2005/8/layout/radial1"/>
    <dgm:cxn modelId="{A38D1B81-EE35-4AED-A137-8D4B73E89225}" type="presOf" srcId="{5383A0E8-99AC-46BD-B389-EA5C7D0FDCA6}" destId="{B2B75553-FC2F-4645-B56F-2EDD4FC330D0}" srcOrd="0" destOrd="0" presId="urn:microsoft.com/office/officeart/2005/8/layout/radial1"/>
    <dgm:cxn modelId="{3263E841-5453-4569-A98D-79F3FAACB249}" type="presOf" srcId="{473FA99A-0593-42CF-B061-4230D93FD7AB}" destId="{3D4B2C66-DA67-4886-AF71-C6B36E02BFEF}" srcOrd="0" destOrd="0" presId="urn:microsoft.com/office/officeart/2005/8/layout/radial1"/>
    <dgm:cxn modelId="{4CD62F86-E70C-4C86-A9C5-F351D16E37D8}" type="presOf" srcId="{1A6102CE-8054-4333-83B3-B44F1312AA6A}" destId="{18E7D3DF-DC59-4BCD-B4B6-1AAC75E0395B}" srcOrd="0" destOrd="0" presId="urn:microsoft.com/office/officeart/2005/8/layout/radial1"/>
    <dgm:cxn modelId="{DF1C64B7-A4BD-4323-9B17-A931C05F5FCC}" type="presOf" srcId="{E76CE883-B87A-41AA-AF21-756D282B41C5}" destId="{3AAF3169-824D-4862-BB31-69B904A27E38}" srcOrd="0" destOrd="0" presId="urn:microsoft.com/office/officeart/2005/8/layout/radial1"/>
    <dgm:cxn modelId="{DCB71647-1B05-4FDB-84B3-5283AF78238D}" srcId="{5383A0E8-99AC-46BD-B389-EA5C7D0FDCA6}" destId="{8284EB44-36C4-4B23-82EE-DA45D41CB3ED}" srcOrd="1" destOrd="0" parTransId="{8E6B26B3-C55C-47EE-A70B-C76FE80893DC}" sibTransId="{A9615FD2-EDE7-40FB-9744-E25CD86CDA05}"/>
    <dgm:cxn modelId="{6B0E604E-4B7F-43BF-87D5-E1C747D7EE32}" type="presOf" srcId="{C780D9F1-D329-407E-9AB8-9E445819412E}" destId="{3FB41EB8-4B2F-4983-8631-06030914B441}" srcOrd="0" destOrd="0" presId="urn:microsoft.com/office/officeart/2005/8/layout/radial1"/>
    <dgm:cxn modelId="{7DF28BAA-696B-4AEE-B912-9252BE9C2A07}" type="presOf" srcId="{E76CE883-B87A-41AA-AF21-756D282B41C5}" destId="{1011F034-D2A6-4806-B801-DC54D7222EE5}" srcOrd="1" destOrd="0" presId="urn:microsoft.com/office/officeart/2005/8/layout/radial1"/>
    <dgm:cxn modelId="{95445EEE-CE77-4159-9445-440A7532A5AD}" type="presOf" srcId="{0E0062AA-E56F-4619-BDD3-AE5614DDB2AD}" destId="{BA65F7C9-5D4F-46F7-B79D-EB0B77BDDC09}" srcOrd="0" destOrd="0" presId="urn:microsoft.com/office/officeart/2005/8/layout/radial1"/>
    <dgm:cxn modelId="{9A3C54A4-1212-4E49-AF8B-F5B3BE41B306}" srcId="{5383A0E8-99AC-46BD-B389-EA5C7D0FDCA6}" destId="{E92B49E1-241E-461A-AEC7-E6897713EFA6}" srcOrd="0" destOrd="0" parTransId="{1A6102CE-8054-4333-83B3-B44F1312AA6A}" sibTransId="{526947FE-7B99-45F1-891A-EA1854EDFF2E}"/>
    <dgm:cxn modelId="{D6866279-B21F-4BCD-8B45-A2F1CEE01699}" type="presOf" srcId="{E92B49E1-241E-461A-AEC7-E6897713EFA6}" destId="{3D658875-EEE8-43B7-AD64-049E16CAD9BA}" srcOrd="0" destOrd="0" presId="urn:microsoft.com/office/officeart/2005/8/layout/radial1"/>
    <dgm:cxn modelId="{DEEDAA2A-A27C-481F-AF75-932F22931618}" type="presParOf" srcId="{3D4B2C66-DA67-4886-AF71-C6B36E02BFEF}" destId="{B2B75553-FC2F-4645-B56F-2EDD4FC330D0}" srcOrd="0" destOrd="0" presId="urn:microsoft.com/office/officeart/2005/8/layout/radial1"/>
    <dgm:cxn modelId="{9964C102-3E81-4E84-8BF8-41D30947F308}" type="presParOf" srcId="{3D4B2C66-DA67-4886-AF71-C6B36E02BFEF}" destId="{18E7D3DF-DC59-4BCD-B4B6-1AAC75E0395B}" srcOrd="1" destOrd="0" presId="urn:microsoft.com/office/officeart/2005/8/layout/radial1"/>
    <dgm:cxn modelId="{C3E595F4-2DCE-4711-A8C4-10438DD0C2C0}" type="presParOf" srcId="{18E7D3DF-DC59-4BCD-B4B6-1AAC75E0395B}" destId="{F577986B-94B5-4525-800F-46E9CC89FCA3}" srcOrd="0" destOrd="0" presId="urn:microsoft.com/office/officeart/2005/8/layout/radial1"/>
    <dgm:cxn modelId="{07577273-5AF2-45EC-AB06-10EEBF8F7E6B}" type="presParOf" srcId="{3D4B2C66-DA67-4886-AF71-C6B36E02BFEF}" destId="{3D658875-EEE8-43B7-AD64-049E16CAD9BA}" srcOrd="2" destOrd="0" presId="urn:microsoft.com/office/officeart/2005/8/layout/radial1"/>
    <dgm:cxn modelId="{05086DD4-FDFF-45E0-9DE9-C02F2296CDF2}" type="presParOf" srcId="{3D4B2C66-DA67-4886-AF71-C6B36E02BFEF}" destId="{968B975F-0149-4762-9B8A-B154DAE813BC}" srcOrd="3" destOrd="0" presId="urn:microsoft.com/office/officeart/2005/8/layout/radial1"/>
    <dgm:cxn modelId="{518CCCDC-E999-4C0E-91B0-C60FBAA702B0}" type="presParOf" srcId="{968B975F-0149-4762-9B8A-B154DAE813BC}" destId="{B24B4B6A-6977-4EED-93C7-0ED9912330A2}" srcOrd="0" destOrd="0" presId="urn:microsoft.com/office/officeart/2005/8/layout/radial1"/>
    <dgm:cxn modelId="{F5F51A92-EB44-45B4-94B4-4074800DD4BD}" type="presParOf" srcId="{3D4B2C66-DA67-4886-AF71-C6B36E02BFEF}" destId="{80086B5C-80FB-4B42-A76F-CF06730053DC}" srcOrd="4" destOrd="0" presId="urn:microsoft.com/office/officeart/2005/8/layout/radial1"/>
    <dgm:cxn modelId="{40CA7F35-1273-489F-9B2D-43E33EC256B9}" type="presParOf" srcId="{3D4B2C66-DA67-4886-AF71-C6B36E02BFEF}" destId="{3FB41EB8-4B2F-4983-8631-06030914B441}" srcOrd="5" destOrd="0" presId="urn:microsoft.com/office/officeart/2005/8/layout/radial1"/>
    <dgm:cxn modelId="{8F6888A7-D517-48CA-90C7-559278ACE16D}" type="presParOf" srcId="{3FB41EB8-4B2F-4983-8631-06030914B441}" destId="{4D6EB2DC-D7B4-47C6-A070-092401473D5E}" srcOrd="0" destOrd="0" presId="urn:microsoft.com/office/officeart/2005/8/layout/radial1"/>
    <dgm:cxn modelId="{52800860-013D-41A3-9F8B-27EEF78E8041}" type="presParOf" srcId="{3D4B2C66-DA67-4886-AF71-C6B36E02BFEF}" destId="{5D3BFA50-5CBA-4326-ADC6-A25AEA5FEBE7}" srcOrd="6" destOrd="0" presId="urn:microsoft.com/office/officeart/2005/8/layout/radial1"/>
    <dgm:cxn modelId="{F032E58B-276D-4708-BCE5-9DF59F21EA96}" type="presParOf" srcId="{3D4B2C66-DA67-4886-AF71-C6B36E02BFEF}" destId="{3AAF3169-824D-4862-BB31-69B904A27E38}" srcOrd="7" destOrd="0" presId="urn:microsoft.com/office/officeart/2005/8/layout/radial1"/>
    <dgm:cxn modelId="{E2E3A58A-1267-43A0-B539-539AA4F4DE8B}" type="presParOf" srcId="{3AAF3169-824D-4862-BB31-69B904A27E38}" destId="{1011F034-D2A6-4806-B801-DC54D7222EE5}" srcOrd="0" destOrd="0" presId="urn:microsoft.com/office/officeart/2005/8/layout/radial1"/>
    <dgm:cxn modelId="{F5F3941D-C3CD-431C-B379-51257D0B3E16}" type="presParOf" srcId="{3D4B2C66-DA67-4886-AF71-C6B36E02BFEF}" destId="{BA65F7C9-5D4F-46F7-B79D-EB0B77BDDC0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FAA29-F5DB-41E6-8521-CE135F31ED7A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BCFBF-20B4-4AA4-AB7E-4F4E11989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4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BCFBF-20B4-4AA4-AB7E-4F4E119897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BCFBF-20B4-4AA4-AB7E-4F4E119897F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BCFBF-20B4-4AA4-AB7E-4F4E119897F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7078-571C-4135-A2A6-54E7CD0CA5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371-E4C8-418C-BEED-AFE2AECA0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1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7078-571C-4135-A2A6-54E7CD0CA5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371-E4C8-418C-BEED-AFE2AECA0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7078-571C-4135-A2A6-54E7CD0CA5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371-E4C8-418C-BEED-AFE2AECA0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7078-571C-4135-A2A6-54E7CD0CA5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371-E4C8-418C-BEED-AFE2AECA0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7078-571C-4135-A2A6-54E7CD0CA5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371-E4C8-418C-BEED-AFE2AECA0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7078-571C-4135-A2A6-54E7CD0CA5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371-E4C8-418C-BEED-AFE2AECA0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7078-571C-4135-A2A6-54E7CD0CA5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371-E4C8-418C-BEED-AFE2AECA0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1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7078-571C-4135-A2A6-54E7CD0CA5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371-E4C8-418C-BEED-AFE2AECA0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6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7078-571C-4135-A2A6-54E7CD0CA5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371-E4C8-418C-BEED-AFE2AECA0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7078-571C-4135-A2A6-54E7CD0CA5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371-E4C8-418C-BEED-AFE2AECA0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5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7078-571C-4135-A2A6-54E7CD0CA5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371-E4C8-418C-BEED-AFE2AECA0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7078-571C-4135-A2A6-54E7CD0CA5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8371-E4C8-418C-BEED-AFE2AECA0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4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74917"/>
            <a:ext cx="5867400" cy="4383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2256970" y="613228"/>
            <a:ext cx="4753430" cy="1143000"/>
          </a:xfrm>
          <a:prstGeom prst="roundRect">
            <a:avLst/>
          </a:prstGeom>
          <a:solidFill>
            <a:srgbClr val="EF31E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8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400"/>
            <a:ext cx="34290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34290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18062" y="5429401"/>
            <a:ext cx="136447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প্রমিতকরণ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5415592"/>
            <a:ext cx="159370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পর্যায়িতকরণ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286000" y="48768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350053" y="4876800"/>
            <a:ext cx="269947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1"/>
          <a:stretch/>
        </p:blipFill>
        <p:spPr>
          <a:xfrm>
            <a:off x="4419600" y="1295400"/>
            <a:ext cx="4191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E:\anuragpicture\bfba6c5ee2e2f03497b98b3c2a8143ae-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505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0"/>
          <a:stretch/>
        </p:blipFill>
        <p:spPr>
          <a:xfrm>
            <a:off x="1562100" y="4143829"/>
            <a:ext cx="6019799" cy="2333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581400" y="228600"/>
            <a:ext cx="1981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বিজ্ঞাপন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9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3816" r="3062" b="24090"/>
          <a:stretch/>
        </p:blipFill>
        <p:spPr>
          <a:xfrm>
            <a:off x="685800" y="2220686"/>
            <a:ext cx="3755571" cy="30842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b9.jpg"/>
          <p:cNvPicPr>
            <a:picLocks noChangeAspect="1"/>
          </p:cNvPicPr>
          <p:nvPr/>
        </p:nvPicPr>
        <p:blipFill rotWithShape="1">
          <a:blip r:embed="rId3"/>
          <a:srcRect l="3508" t="4167" b="31185"/>
          <a:stretch/>
        </p:blipFill>
        <p:spPr>
          <a:xfrm>
            <a:off x="5119914" y="2220685"/>
            <a:ext cx="3581400" cy="30842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48000" y="685800"/>
            <a:ext cx="342899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4400" kern="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4400" kern="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4479" y="6009973"/>
            <a:ext cx="105821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ব্যানার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5028" y="6052810"/>
            <a:ext cx="152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সাইনবোর্ড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758214" y="5518526"/>
            <a:ext cx="304800" cy="371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2362200" y="5518526"/>
            <a:ext cx="304800" cy="371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0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kb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3810000" cy="3295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SAM_4732.jpg"/>
          <p:cNvPicPr>
            <a:picLocks noChangeAspect="1"/>
          </p:cNvPicPr>
          <p:nvPr/>
        </p:nvPicPr>
        <p:blipFill rotWithShape="1">
          <a:blip r:embed="rId3" cstate="print"/>
          <a:srcRect l="14350"/>
          <a:stretch/>
        </p:blipFill>
        <p:spPr>
          <a:xfrm>
            <a:off x="5334000" y="1371600"/>
            <a:ext cx="3505199" cy="3295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033653" y="5519410"/>
            <a:ext cx="1266693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সংবাদপত্র</a:t>
            </a:r>
            <a:endParaRPr lang="en-US" sz="2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6107" y="5519410"/>
            <a:ext cx="1109599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প্রচারপত্র</a:t>
            </a:r>
            <a:endParaRPr lang="en-US" sz="2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438400" y="5029200"/>
            <a:ext cx="228599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010400" y="5029200"/>
            <a:ext cx="240506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 Fair.jpg"/>
          <p:cNvPicPr>
            <a:picLocks noChangeAspect="1"/>
          </p:cNvPicPr>
          <p:nvPr/>
        </p:nvPicPr>
        <p:blipFill rotWithShape="1">
          <a:blip r:embed="rId2"/>
          <a:srcRect b="13636"/>
          <a:stretch/>
        </p:blipFill>
        <p:spPr>
          <a:xfrm>
            <a:off x="509713" y="1600200"/>
            <a:ext cx="3592033" cy="2912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nar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3505200" cy="28363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96444" y="5216814"/>
            <a:ext cx="200086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মেলা</a:t>
            </a:r>
            <a:endParaRPr lang="en-US" sz="2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6029" y="5264345"/>
            <a:ext cx="898003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ফেস্টুন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209800" y="47244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705600" y="4724400"/>
            <a:ext cx="24943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1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q8lox.png"/>
          <p:cNvPicPr>
            <a:picLocks noChangeAspect="1"/>
          </p:cNvPicPr>
          <p:nvPr/>
        </p:nvPicPr>
        <p:blipFill rotWithShape="1">
          <a:blip r:embed="rId2" cstate="print"/>
          <a:srcRect t="13336" r="4727"/>
          <a:stretch/>
        </p:blipFill>
        <p:spPr>
          <a:xfrm>
            <a:off x="290286" y="3581400"/>
            <a:ext cx="2323133" cy="1604675"/>
          </a:xfrm>
          <a:prstGeom prst="roundRect">
            <a:avLst>
              <a:gd name="adj" fmla="val 8594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pic>
      <p:pic>
        <p:nvPicPr>
          <p:cNvPr id="23" name="Picture 22" descr="tv.jpg"/>
          <p:cNvPicPr>
            <a:picLocks noChangeAspect="1"/>
          </p:cNvPicPr>
          <p:nvPr/>
        </p:nvPicPr>
        <p:blipFill rotWithShape="1">
          <a:blip r:embed="rId3"/>
          <a:srcRect l="8312" t="8090"/>
          <a:stretch/>
        </p:blipFill>
        <p:spPr>
          <a:xfrm>
            <a:off x="6477000" y="3581400"/>
            <a:ext cx="1816510" cy="18209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pic>
      <p:pic>
        <p:nvPicPr>
          <p:cNvPr id="24" name="Picture 23" descr="Hoarding-Frames-for-Android.png"/>
          <p:cNvPicPr>
            <a:picLocks noChangeAspect="1"/>
          </p:cNvPicPr>
          <p:nvPr/>
        </p:nvPicPr>
        <p:blipFill rotWithShape="1">
          <a:blip r:embed="rId4"/>
          <a:srcRect l="7649" r="4453" b="11111"/>
          <a:stretch/>
        </p:blipFill>
        <p:spPr>
          <a:xfrm>
            <a:off x="2438399" y="696684"/>
            <a:ext cx="4038601" cy="20465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477000" y="5985110"/>
            <a:ext cx="1620621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টেলিভিশন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5114" y="5954377"/>
            <a:ext cx="12192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রেডিও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400" y="3322320"/>
            <a:ext cx="184580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বিজ্ঞাপনীফলক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05300" y="2939143"/>
            <a:ext cx="296297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1451852" y="5402305"/>
            <a:ext cx="300748" cy="430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162799" y="5558653"/>
            <a:ext cx="222456" cy="273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63437"/>
            <a:ext cx="3138488" cy="3086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38200" y="4730750"/>
            <a:ext cx="1828800" cy="685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উৎপাদনকারী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534150" y="4691744"/>
            <a:ext cx="1371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ভোক্তা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19400" y="4927600"/>
            <a:ext cx="3429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hoti-14-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64343"/>
            <a:ext cx="3276600" cy="311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f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2895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s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795454"/>
            <a:ext cx="2895600" cy="1833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kh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590800"/>
            <a:ext cx="2895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943600" y="3181350"/>
            <a:ext cx="2002068" cy="628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956300" y="977900"/>
            <a:ext cx="1828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উৎপাদনকারী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056086" y="5520418"/>
            <a:ext cx="1981200" cy="50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ভোক্তা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630444" y="1149350"/>
            <a:ext cx="2057400" cy="2286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630444" y="3409950"/>
            <a:ext cx="20574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630444" y="5641975"/>
            <a:ext cx="2057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781800" y="1689100"/>
            <a:ext cx="2286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769100" y="3876236"/>
            <a:ext cx="228600" cy="1447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fds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3733800" cy="2727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fdff.JPG"/>
          <p:cNvPicPr>
            <a:picLocks noChangeAspect="1"/>
          </p:cNvPicPr>
          <p:nvPr/>
        </p:nvPicPr>
        <p:blipFill>
          <a:blip r:embed="rId4"/>
          <a:srcRect t="5405"/>
          <a:stretch>
            <a:fillRect/>
          </a:stretch>
        </p:blipFill>
        <p:spPr>
          <a:xfrm>
            <a:off x="5334000" y="3962400"/>
            <a:ext cx="3048000" cy="2087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dsdsfdsf.jpg"/>
          <p:cNvPicPr>
            <a:picLocks noChangeAspect="1"/>
          </p:cNvPicPr>
          <p:nvPr/>
        </p:nvPicPr>
        <p:blipFill>
          <a:blip r:embed="rId5"/>
          <a:srcRect l="12698"/>
          <a:stretch>
            <a:fillRect/>
          </a:stretch>
        </p:blipFill>
        <p:spPr>
          <a:xfrm>
            <a:off x="5181600" y="304800"/>
            <a:ext cx="3581400" cy="2666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sdfddf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57" y="3709174"/>
            <a:ext cx="3637671" cy="2340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1165276" y="6289099"/>
            <a:ext cx="19050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6096000" y="3149600"/>
            <a:ext cx="16764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পাইকার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57200" y="3124200"/>
            <a:ext cx="1983014" cy="4474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উৎপাদনকারী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464300" y="6325184"/>
            <a:ext cx="13716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ভোক্তা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flipV="1">
            <a:off x="2520460" y="3228536"/>
            <a:ext cx="3270740" cy="2231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145552" y="3632974"/>
            <a:ext cx="3794314" cy="2988767"/>
            <a:chOff x="3129333" y="3525128"/>
            <a:chExt cx="3794314" cy="2988767"/>
          </a:xfrm>
        </p:grpSpPr>
        <p:sp>
          <p:nvSpPr>
            <p:cNvPr id="18" name="Rectangle 17"/>
            <p:cNvSpPr/>
            <p:nvPr/>
          </p:nvSpPr>
          <p:spPr>
            <a:xfrm>
              <a:off x="6877928" y="3525128"/>
              <a:ext cx="45719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39528" y="3601329"/>
              <a:ext cx="2438400" cy="133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39528" y="3657600"/>
              <a:ext cx="93783" cy="268635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flipH="1">
              <a:off x="3129333" y="6229611"/>
              <a:ext cx="1403979" cy="2842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/>
          <p:cNvSpPr/>
          <p:nvPr/>
        </p:nvSpPr>
        <p:spPr>
          <a:xfrm flipV="1">
            <a:off x="4549531" y="4763954"/>
            <a:ext cx="632069" cy="24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6077862" y="3123294"/>
            <a:ext cx="2304138" cy="6286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এজেন্ট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186654" y="693967"/>
            <a:ext cx="213276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উৎপাদনকারী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186654" y="5435150"/>
            <a:ext cx="2272457" cy="50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ভোক্তা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01884" y="919844"/>
            <a:ext cx="1582062" cy="2993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01884" y="3322866"/>
            <a:ext cx="1665516" cy="42907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243611" y="5599798"/>
            <a:ext cx="1582062" cy="3592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176414" y="1546680"/>
            <a:ext cx="228600" cy="132624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193657" y="3924332"/>
            <a:ext cx="241300" cy="133346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52272"/>
            <a:ext cx="2847975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66726"/>
            <a:ext cx="2837314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4791987"/>
            <a:ext cx="2847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11524" y="903514"/>
            <a:ext cx="2327275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0543" y="2895600"/>
            <a:ext cx="3352800" cy="34163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অধ্যায়ঃনবম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বিষয়ঃব্যবসায়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বিষয়বস্তুঃবিপনন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4657725" cy="407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213360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364" y="457200"/>
            <a:ext cx="240098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8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914400" y="63881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096000" y="3048000"/>
            <a:ext cx="2819400" cy="48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এজেন্ট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381000" y="3124200"/>
            <a:ext cx="2059214" cy="4474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উৎপাদনকারী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6464300" y="6405684"/>
            <a:ext cx="1689100" cy="4523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ভোক্তা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2520460" y="3228536"/>
            <a:ext cx="3499340" cy="223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38268" y="3525129"/>
            <a:ext cx="3824068" cy="3053471"/>
            <a:chOff x="3138268" y="3525128"/>
            <a:chExt cx="3824068" cy="2885979"/>
          </a:xfrm>
        </p:grpSpPr>
        <p:sp>
          <p:nvSpPr>
            <p:cNvPr id="14" name="Rectangle 13"/>
            <p:cNvSpPr/>
            <p:nvPr/>
          </p:nvSpPr>
          <p:spPr>
            <a:xfrm>
              <a:off x="6877928" y="3525128"/>
              <a:ext cx="45719" cy="152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23936" y="3662261"/>
              <a:ext cx="2438400" cy="12018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4523936" y="3657600"/>
              <a:ext cx="112246" cy="275350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flipH="1">
              <a:off x="3138268" y="6281659"/>
              <a:ext cx="1497914" cy="1294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/>
          <p:cNvSpPr/>
          <p:nvPr/>
        </p:nvSpPr>
        <p:spPr>
          <a:xfrm flipV="1">
            <a:off x="3141897" y="6596184"/>
            <a:ext cx="3110132" cy="1348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bvvhh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3744684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Fish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57200"/>
            <a:ext cx="33528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kdsjjkfj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33799"/>
            <a:ext cx="3506225" cy="2438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dsfd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038600"/>
            <a:ext cx="3352800" cy="2236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905717"/>
            <a:ext cx="1658256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উৎপাদনকারী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514520" y="884336"/>
            <a:ext cx="1458937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ভোক্তা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941532" y="2234827"/>
            <a:ext cx="2002068" cy="628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930306" y="3427361"/>
            <a:ext cx="188314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2841966" y="3413293"/>
            <a:ext cx="1448673" cy="685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পাইকার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3752850" y="4786004"/>
            <a:ext cx="241935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এজেন্ট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2358582" y="6093280"/>
            <a:ext cx="2419350" cy="536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এজেন্ট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itle 4"/>
          <p:cNvSpPr txBox="1">
            <a:spLocks/>
          </p:cNvSpPr>
          <p:nvPr/>
        </p:nvSpPr>
        <p:spPr>
          <a:xfrm>
            <a:off x="152400" y="2189009"/>
            <a:ext cx="1661886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উৎপাদনকারী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152400" y="3534617"/>
            <a:ext cx="1712686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উৎপাদনকারী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5" name="Title 4"/>
          <p:cNvSpPr txBox="1">
            <a:spLocks/>
          </p:cNvSpPr>
          <p:nvPr/>
        </p:nvSpPr>
        <p:spPr>
          <a:xfrm>
            <a:off x="152399" y="4772571"/>
            <a:ext cx="1734457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উৎপাদনকারী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152399" y="6089664"/>
            <a:ext cx="1734457" cy="5397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উৎপাদনকারী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8" name="Title 4"/>
          <p:cNvSpPr txBox="1">
            <a:spLocks/>
          </p:cNvSpPr>
          <p:nvPr/>
        </p:nvSpPr>
        <p:spPr>
          <a:xfrm>
            <a:off x="7532663" y="2179016"/>
            <a:ext cx="1458937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ভোক্তা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9" name="Title 4"/>
          <p:cNvSpPr txBox="1">
            <a:spLocks/>
          </p:cNvSpPr>
          <p:nvPr/>
        </p:nvSpPr>
        <p:spPr>
          <a:xfrm>
            <a:off x="7668065" y="3421977"/>
            <a:ext cx="1323535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ভোক্তা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7668065" y="4785126"/>
            <a:ext cx="1323535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ভোক্তা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7748798" y="6095525"/>
            <a:ext cx="1242802" cy="533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ভোক্তা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5269103" y="6084221"/>
            <a:ext cx="2091872" cy="5451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2358583" y="1263273"/>
            <a:ext cx="4814768" cy="260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flipV="1">
            <a:off x="2237936" y="2467232"/>
            <a:ext cx="1572064" cy="199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flipV="1">
            <a:off x="6032697" y="2537567"/>
            <a:ext cx="1238834" cy="325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flipV="1">
            <a:off x="2053782" y="3725117"/>
            <a:ext cx="609600" cy="24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flipV="1">
            <a:off x="4352779" y="3725117"/>
            <a:ext cx="447821" cy="24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flipV="1">
            <a:off x="6987232" y="3643945"/>
            <a:ext cx="522263" cy="252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flipV="1">
            <a:off x="2102534" y="5069751"/>
            <a:ext cx="1478866" cy="264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6229641" y="5101401"/>
            <a:ext cx="1167619" cy="232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flipV="1">
            <a:off x="1967132" y="6331988"/>
            <a:ext cx="270804" cy="176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flipV="1">
            <a:off x="4836941" y="6248399"/>
            <a:ext cx="344659" cy="186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flipV="1">
            <a:off x="7397261" y="6361339"/>
            <a:ext cx="270804" cy="146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3292006" y="378150"/>
            <a:ext cx="3276600" cy="5457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বন্টন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প্রণালীর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9" grpId="0" animBg="1"/>
      <p:bldP spid="24" grpId="0" animBg="1"/>
      <p:bldP spid="30" grpId="0" animBg="1"/>
      <p:bldP spid="35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20255465"/>
              </p:ext>
            </p:extLst>
          </p:nvPr>
        </p:nvGraphicFramePr>
        <p:xfrm>
          <a:off x="1066800" y="13716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47571" y="228600"/>
            <a:ext cx="26741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গুনাবলী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4139978"/>
              </p:ext>
            </p:extLst>
          </p:nvPr>
        </p:nvGraphicFramePr>
        <p:xfrm>
          <a:off x="838200" y="609600"/>
          <a:ext cx="7543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8163629"/>
              </p:ext>
            </p:extLst>
          </p:nvPr>
        </p:nvGraphicFramePr>
        <p:xfrm>
          <a:off x="990600" y="762000"/>
          <a:ext cx="72390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26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30480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500" y="2057400"/>
            <a:ext cx="7835900" cy="2971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just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২।পাইকার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কীভাবে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উৎপাদনকারী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খুচরা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ব্যবসায়িদের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lvl="0" algn="just">
              <a:spcBef>
                <a:spcPct val="0"/>
              </a:spcBef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মধ্যে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যোগসুত্র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স্থাপন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ব্যাখ্যা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</a:p>
          <a:p>
            <a:pPr lvl="0" algn="just">
              <a:spcBef>
                <a:spcPct val="0"/>
              </a:spcBef>
            </a:pPr>
            <a:r>
              <a:rPr lang="en-US" sz="3200" baseline="0" dirty="0" smtClean="0">
                <a:latin typeface="NikoshBAN" pitchFamily="2" charset="0"/>
                <a:ea typeface="+mj-ea"/>
                <a:cs typeface="NikoshBAN" pitchFamily="2" charset="0"/>
              </a:rPr>
              <a:t>৩।বিজ্ঞাপনের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টেলিভিশনের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।</a:t>
            </a:r>
          </a:p>
          <a:p>
            <a:pPr lvl="0" algn="just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৪।একজন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আদর্শ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বিক্রয়কর্মীর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নৈতিক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গুনাবলী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"/>
            <a:ext cx="2590800" cy="5635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6553200" cy="2590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	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বিজ্ঞাপনের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প্রাণালীতে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৪।একজন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4700" y="732971"/>
            <a:ext cx="23241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505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১।বন্টন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প্রণালী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dom-fool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1"/>
            <a:ext cx="7696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6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39624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E:\anuragpar\bikr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8100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8700" y="5640472"/>
            <a:ext cx="266699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ক্রয়-বিক্রয়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করছে</a:t>
            </a:r>
            <a:endParaRPr lang="en-US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5646608"/>
            <a:ext cx="189048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করছে</a:t>
            </a:r>
            <a:endParaRPr lang="en-US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171698" y="4953000"/>
            <a:ext cx="1905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691087" y="4953000"/>
            <a:ext cx="1905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295400"/>
            <a:ext cx="41148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1295400"/>
            <a:ext cx="3431677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50571" y="5867400"/>
            <a:ext cx="17796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4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করছে</a:t>
            </a:r>
            <a:endParaRPr lang="en-US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3673" y="5845904"/>
            <a:ext cx="24400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4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ক্রয়-বিক্রয়</a:t>
            </a:r>
            <a:r>
              <a:rPr lang="en-US" sz="24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করছে</a:t>
            </a:r>
            <a:endParaRPr lang="en-US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146300" y="5312229"/>
            <a:ext cx="315686" cy="394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705600" y="5312229"/>
            <a:ext cx="381000" cy="394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219200"/>
            <a:ext cx="4572000" cy="35113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Stop">
              <a:avLst/>
            </a:prstTxWarp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3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বিপণন</a:t>
            </a:r>
            <a:endParaRPr lang="en-US" sz="1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28672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বিপনন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।বিপননের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প্রনালীর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৪।বিভিন্ন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৫।বিজ্ঞাপনের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৬।বিজ্ঞাপনের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৭।বিক্রয়িকতার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গুণগুলো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6096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90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f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524000"/>
            <a:ext cx="3269343" cy="2810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fghfhh.jpg"/>
          <p:cNvPicPr>
            <a:picLocks noChangeAspect="1"/>
          </p:cNvPicPr>
          <p:nvPr/>
        </p:nvPicPr>
        <p:blipFill>
          <a:blip r:embed="rId3"/>
          <a:srcRect r="13603"/>
          <a:stretch>
            <a:fillRect/>
          </a:stretch>
        </p:blipFill>
        <p:spPr>
          <a:xfrm>
            <a:off x="4648200" y="1600200"/>
            <a:ext cx="3505200" cy="2734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295400" y="4953000"/>
            <a:ext cx="1828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486400" y="4953000"/>
            <a:ext cx="2057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গুদামজাতকরণ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0314" y="304800"/>
            <a:ext cx="24785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905000" y="4495800"/>
            <a:ext cx="26307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324600" y="4542971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anuragpar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63625"/>
            <a:ext cx="3417887" cy="27332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fddgfg.jpg"/>
          <p:cNvPicPr>
            <a:picLocks noChangeAspect="1"/>
          </p:cNvPicPr>
          <p:nvPr/>
        </p:nvPicPr>
        <p:blipFill>
          <a:blip r:embed="rId3"/>
          <a:srcRect l="13696" r="5837"/>
          <a:stretch>
            <a:fillRect/>
          </a:stretch>
        </p:blipFill>
        <p:spPr>
          <a:xfrm>
            <a:off x="609600" y="1963625"/>
            <a:ext cx="3733800" cy="2739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962400" y="5902786"/>
            <a:ext cx="12954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3692176">
            <a:off x="3568557" y="5203760"/>
            <a:ext cx="1278054" cy="267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635341">
            <a:off x="4630098" y="5200923"/>
            <a:ext cx="1255405" cy="27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anuragpar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2762249" cy="2353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05200"/>
            <a:ext cx="2762249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05200"/>
            <a:ext cx="32766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jkh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685801"/>
            <a:ext cx="3276600" cy="2353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676650" y="6206253"/>
            <a:ext cx="165735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মোড়কীকরণ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263</Words>
  <Application>Microsoft Office PowerPoint</Application>
  <PresentationFormat>On-screen Show (4:3)</PresentationFormat>
  <Paragraphs>104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উৎপাদনকারী</vt:lpstr>
      <vt:lpstr>PowerPoint Presentation</vt:lpstr>
      <vt:lpstr>PowerPoint Presentation</vt:lpstr>
      <vt:lpstr>PowerPoint Presentation</vt:lpstr>
      <vt:lpstr>PowerPoint Presentation</vt:lpstr>
      <vt:lpstr>উৎপাদনকারী</vt:lpstr>
      <vt:lpstr>PowerPoint Presentation</vt:lpstr>
      <vt:lpstr>PowerPoint Presentation</vt:lpstr>
      <vt:lpstr>PowerPoint Presentation</vt:lpstr>
      <vt:lpstr>দলগত কাজ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Lab-2</dc:creator>
  <cp:lastModifiedBy>doel</cp:lastModifiedBy>
  <cp:revision>295</cp:revision>
  <dcterms:created xsi:type="dcterms:W3CDTF">2015-05-24T05:29:03Z</dcterms:created>
  <dcterms:modified xsi:type="dcterms:W3CDTF">2017-10-02T15:30:26Z</dcterms:modified>
</cp:coreProperties>
</file>