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300" r:id="rId4"/>
    <p:sldId id="265" r:id="rId5"/>
    <p:sldId id="305" r:id="rId6"/>
    <p:sldId id="256" r:id="rId7"/>
    <p:sldId id="258" r:id="rId8"/>
    <p:sldId id="303" r:id="rId9"/>
    <p:sldId id="287" r:id="rId10"/>
    <p:sldId id="307" r:id="rId11"/>
    <p:sldId id="308" r:id="rId12"/>
    <p:sldId id="301" r:id="rId13"/>
    <p:sldId id="312" r:id="rId14"/>
    <p:sldId id="313" r:id="rId15"/>
    <p:sldId id="304" r:id="rId16"/>
    <p:sldId id="318" r:id="rId17"/>
    <p:sldId id="319" r:id="rId18"/>
    <p:sldId id="320" r:id="rId19"/>
    <p:sldId id="314" r:id="rId20"/>
    <p:sldId id="315" r:id="rId21"/>
    <p:sldId id="321" r:id="rId22"/>
    <p:sldId id="270" r:id="rId23"/>
    <p:sldId id="267" r:id="rId24"/>
    <p:sldId id="260" r:id="rId25"/>
    <p:sldId id="262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CBAB8-BA46-4088-933A-226513C6C56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497F9A-42C8-4DF4-8D9D-C2D0278E545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কেন্দ্রীয় ব্যাংকের কার্যাবলি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2917DAD-4D27-4DF4-A509-C270C63F47D9}" type="parTrans" cxnId="{2964CD04-6DF7-4602-A9A8-4AC9DA4D25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B6A1EDC-1921-40C8-B77F-74066F68F494}" type="sibTrans" cxnId="{2964CD04-6DF7-4602-A9A8-4AC9DA4D25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EE56063-1361-4341-98FA-61ACD581558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ঋণের উৎস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62A22C9-A3DF-4864-95E1-C4995E75D88A}" type="parTrans" cxnId="{6E7D43A7-376C-4139-8F66-02935FA4191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304D865-F1CD-41C9-A4D2-BC4874F1D9F6}" type="sibTrans" cxnId="{6E7D43A7-376C-4139-8F66-02935FA419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14FA08C-1D95-466A-8939-15E36A5B58C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তহবিল সংরক্ষণ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06B878-38E2-4C45-BC1A-736A1C1622AA}" type="parTrans" cxnId="{6D92DAC4-BAD1-4F8D-9AC5-47AFAC4E813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3701441-ACEE-4E5D-9905-EAECEAA30CB2}" type="sibTrans" cxnId="{6D92DAC4-BAD1-4F8D-9AC5-47AFAC4E813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5C2480C-B3E0-48B9-B4BE-E3EBD101A36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হিসাব সংরক্ষণ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0805A66-6081-4056-8261-C9532986FFA0}" type="parTrans" cxnId="{71A3D7AD-998D-4A10-AF8F-4B646524EF0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15C531E-469E-43B9-BEF0-ACDB6BEA093F}" type="sibTrans" cxnId="{71A3D7AD-998D-4A10-AF8F-4B646524EF0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E8BFB01-443E-4369-81A0-D0FBD4EE793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লেনদেন সম্পাদন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191CC7D-E713-467E-A985-208CC4E667F2}" type="parTrans" cxnId="{68328564-D716-480C-948C-7891822A6A4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488179-12F5-489B-B02D-DDFAD7D34C14}" type="sibTrans" cxnId="{68328564-D716-480C-948C-7891822A6A4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CBA1819-8D12-4D92-BC9B-6538EAB00C7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বৈদেশিক মুদ্রার ক্রয়বিক্রয়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91B2D89-E7CC-4CD3-AEE2-187FCA34F8AA}" type="parTrans" cxnId="{FCC9DC4F-E65B-4230-A8C5-EE3F59524DB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450A8AF-2183-45E3-A4B9-36C3FC9AB49B}" type="sibTrans" cxnId="{FCC9DC4F-E65B-4230-A8C5-EE3F59524DB9}">
      <dgm:prSet/>
      <dgm:spPr/>
      <dgm:t>
        <a:bodyPr/>
        <a:lstStyle/>
        <a:p>
          <a:endParaRPr lang="en-US"/>
        </a:p>
      </dgm:t>
    </dgm:pt>
    <dgm:pt modelId="{B3F9408C-D208-402A-80F9-AE9BD174ACC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উপদেষ্টা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D0D0F09-7013-49C9-90AD-8D3D1FE47805}" type="parTrans" cxnId="{97731FAE-C45C-4017-9971-4E782B2E5A6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94BB283-CF25-4815-AF1F-DED9CDC71AD9}" type="sibTrans" cxnId="{97731FAE-C45C-4017-9971-4E782B2E5A69}">
      <dgm:prSet/>
      <dgm:spPr/>
      <dgm:t>
        <a:bodyPr/>
        <a:lstStyle/>
        <a:p>
          <a:endParaRPr lang="en-US"/>
        </a:p>
      </dgm:t>
    </dgm:pt>
    <dgm:pt modelId="{19DD243D-3494-4186-87BF-E83E8D6CCF2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 সংগ্রহ ও সরক্ষণ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C62DE0C-2172-43A0-A728-E56051146777}" type="parTrans" cxnId="{CB5918FE-D5AD-4B99-A87F-36556AB9323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601D9EF-FD91-4673-9E50-DB466C878D8E}" type="sibTrans" cxnId="{CB5918FE-D5AD-4B99-A87F-36556AB9323C}">
      <dgm:prSet/>
      <dgm:spPr/>
      <dgm:t>
        <a:bodyPr/>
        <a:lstStyle/>
        <a:p>
          <a:endParaRPr lang="en-US"/>
        </a:p>
      </dgm:t>
    </dgm:pt>
    <dgm:pt modelId="{707BF753-8D9D-413A-A3A6-B629838DBBF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আন্ত্ররজাতিক সম্পর্ক স্থাপনকারী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ADFF68C-4351-4153-9589-CE9901821D0E}" type="parTrans" cxnId="{1DE3C5F4-37EB-4751-93AC-6CBC5267F1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EC83B1E-137F-4294-B298-8411BD0B8677}" type="sibTrans" cxnId="{1DE3C5F4-37EB-4751-93AC-6CBC5267F1BF}">
      <dgm:prSet/>
      <dgm:spPr/>
      <dgm:t>
        <a:bodyPr/>
        <a:lstStyle/>
        <a:p>
          <a:endParaRPr lang="en-US"/>
        </a:p>
      </dgm:t>
    </dgm:pt>
    <dgm:pt modelId="{17F186EC-E083-4107-AE7C-F4B2E2F4EE7B}" type="pres">
      <dgm:prSet presAssocID="{78FCBAB8-BA46-4088-933A-226513C6C5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27E230-E052-486B-8706-A5577EAFE138}" type="pres">
      <dgm:prSet presAssocID="{C0497F9A-42C8-4DF4-8D9D-C2D0278E5459}" presName="centerShape" presStyleLbl="node0" presStyleIdx="0" presStyleCnt="1" custScaleX="130166"/>
      <dgm:spPr/>
      <dgm:t>
        <a:bodyPr/>
        <a:lstStyle/>
        <a:p>
          <a:endParaRPr lang="en-US"/>
        </a:p>
      </dgm:t>
    </dgm:pt>
    <dgm:pt modelId="{10A864C2-6A74-4FBD-8E21-D9078EB78FBF}" type="pres">
      <dgm:prSet presAssocID="{762A22C9-A3DF-4864-95E1-C4995E75D88A}" presName="parTrans" presStyleLbl="sibTrans2D1" presStyleIdx="0" presStyleCnt="8"/>
      <dgm:spPr/>
      <dgm:t>
        <a:bodyPr/>
        <a:lstStyle/>
        <a:p>
          <a:endParaRPr lang="en-US"/>
        </a:p>
      </dgm:t>
    </dgm:pt>
    <dgm:pt modelId="{138B2524-89BA-45DC-8384-CBAA0135C49F}" type="pres">
      <dgm:prSet presAssocID="{762A22C9-A3DF-4864-95E1-C4995E75D88A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B2E76DE-2654-4623-91CE-3C27864E01E0}" type="pres">
      <dgm:prSet presAssocID="{7EE56063-1361-4341-98FA-61ACD581558E}" presName="node" presStyleLbl="node1" presStyleIdx="0" presStyleCnt="8" custScaleX="114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88E78-609B-48F9-8BDC-4B243626C31C}" type="pres">
      <dgm:prSet presAssocID="{9606B878-38E2-4C45-BC1A-736A1C1622AA}" presName="parTrans" presStyleLbl="sibTrans2D1" presStyleIdx="1" presStyleCnt="8"/>
      <dgm:spPr/>
      <dgm:t>
        <a:bodyPr/>
        <a:lstStyle/>
        <a:p>
          <a:endParaRPr lang="en-US"/>
        </a:p>
      </dgm:t>
    </dgm:pt>
    <dgm:pt modelId="{3CB960CC-D85C-40A8-AA0F-2D5D0E7A90F8}" type="pres">
      <dgm:prSet presAssocID="{9606B878-38E2-4C45-BC1A-736A1C1622A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9545745C-89ED-4BF1-B36E-57B1AB44BF93}" type="pres">
      <dgm:prSet presAssocID="{E14FA08C-1D95-466A-8939-15E36A5B58CE}" presName="node" presStyleLbl="node1" presStyleIdx="1" presStyleCnt="8" custScaleX="117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55265-BDD9-430F-AF58-8C9E2055DE7F}" type="pres">
      <dgm:prSet presAssocID="{E0805A66-6081-4056-8261-C9532986FFA0}" presName="parTrans" presStyleLbl="sibTrans2D1" presStyleIdx="2" presStyleCnt="8"/>
      <dgm:spPr/>
      <dgm:t>
        <a:bodyPr/>
        <a:lstStyle/>
        <a:p>
          <a:endParaRPr lang="en-US"/>
        </a:p>
      </dgm:t>
    </dgm:pt>
    <dgm:pt modelId="{9142E94C-CE90-4265-ABF8-5C2878AD7EDA}" type="pres">
      <dgm:prSet presAssocID="{E0805A66-6081-4056-8261-C9532986FFA0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0673FEF-30C7-405E-BE3D-164723F1F018}" type="pres">
      <dgm:prSet presAssocID="{95C2480C-B3E0-48B9-B4BE-E3EBD101A368}" presName="node" presStyleLbl="node1" presStyleIdx="2" presStyleCnt="8" custScaleX="113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C9154-FF45-488B-94A7-1CDD351AA70D}" type="pres">
      <dgm:prSet presAssocID="{2191CC7D-E713-467E-A985-208CC4E667F2}" presName="parTrans" presStyleLbl="sibTrans2D1" presStyleIdx="3" presStyleCnt="8"/>
      <dgm:spPr/>
      <dgm:t>
        <a:bodyPr/>
        <a:lstStyle/>
        <a:p>
          <a:endParaRPr lang="en-US"/>
        </a:p>
      </dgm:t>
    </dgm:pt>
    <dgm:pt modelId="{2C69219B-7729-4664-B871-A0BDF9E33AE9}" type="pres">
      <dgm:prSet presAssocID="{2191CC7D-E713-467E-A985-208CC4E667F2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38771CF-D85D-4069-887C-6FE8181EC418}" type="pres">
      <dgm:prSet presAssocID="{3E8BFB01-443E-4369-81A0-D0FBD4EE7939}" presName="node" presStyleLbl="node1" presStyleIdx="3" presStyleCnt="8" custScaleX="113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AB825-2658-42F0-B985-1D08933369F0}" type="pres">
      <dgm:prSet presAssocID="{D91B2D89-E7CC-4CD3-AEE2-187FCA34F8AA}" presName="parTrans" presStyleLbl="sibTrans2D1" presStyleIdx="4" presStyleCnt="8"/>
      <dgm:spPr/>
      <dgm:t>
        <a:bodyPr/>
        <a:lstStyle/>
        <a:p>
          <a:endParaRPr lang="en-US"/>
        </a:p>
      </dgm:t>
    </dgm:pt>
    <dgm:pt modelId="{A3221624-96BE-47DC-92FC-C796EE522B2C}" type="pres">
      <dgm:prSet presAssocID="{D91B2D89-E7CC-4CD3-AEE2-187FCA34F8AA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1929A259-E3F7-46EB-A101-0C3779635FB2}" type="pres">
      <dgm:prSet presAssocID="{FCBA1819-8D12-4D92-BC9B-6538EAB00C76}" presName="node" presStyleLbl="node1" presStyleIdx="4" presStyleCnt="8" custScaleX="121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D80B9-8F9D-4C7C-BADC-CB2364F47700}" type="pres">
      <dgm:prSet presAssocID="{AD0D0F09-7013-49C9-90AD-8D3D1FE47805}" presName="parTrans" presStyleLbl="sibTrans2D1" presStyleIdx="5" presStyleCnt="8"/>
      <dgm:spPr/>
      <dgm:t>
        <a:bodyPr/>
        <a:lstStyle/>
        <a:p>
          <a:endParaRPr lang="en-US"/>
        </a:p>
      </dgm:t>
    </dgm:pt>
    <dgm:pt modelId="{815C9EAD-D778-4EC7-AC46-2B3214DAA0F0}" type="pres">
      <dgm:prSet presAssocID="{AD0D0F09-7013-49C9-90AD-8D3D1FE4780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BD383C5B-81AA-4E3D-A491-A3602DE6AB05}" type="pres">
      <dgm:prSet presAssocID="{B3F9408C-D208-402A-80F9-AE9BD174ACC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F8EA1-D047-4E5D-A6BE-C0D9F2DF6BC9}" type="pres">
      <dgm:prSet presAssocID="{3C62DE0C-2172-43A0-A728-E5605114677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BCF89048-3B6B-4D89-833E-8E2A97070863}" type="pres">
      <dgm:prSet presAssocID="{3C62DE0C-2172-43A0-A728-E5605114677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BE6DDFA-F541-473A-9239-FE364DCBE2E0}" type="pres">
      <dgm:prSet presAssocID="{19DD243D-3494-4186-87BF-E83E8D6CCF21}" presName="node" presStyleLbl="node1" presStyleIdx="6" presStyleCnt="8" custScaleX="126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CB667-CD0A-41DF-8028-9A7B509806E4}" type="pres">
      <dgm:prSet presAssocID="{6ADFF68C-4351-4153-9589-CE9901821D0E}" presName="parTrans" presStyleLbl="sibTrans2D1" presStyleIdx="7" presStyleCnt="8"/>
      <dgm:spPr/>
      <dgm:t>
        <a:bodyPr/>
        <a:lstStyle/>
        <a:p>
          <a:endParaRPr lang="en-US"/>
        </a:p>
      </dgm:t>
    </dgm:pt>
    <dgm:pt modelId="{A9B26126-FBA5-466F-B8A4-E8CA28ABA9D3}" type="pres">
      <dgm:prSet presAssocID="{6ADFF68C-4351-4153-9589-CE9901821D0E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E15FEA4-7EA4-42A2-A069-758318A071B6}" type="pres">
      <dgm:prSet presAssocID="{707BF753-8D9D-413A-A3A6-B629838DBBFA}" presName="node" presStyleLbl="node1" presStyleIdx="7" presStyleCnt="8" custScaleX="1301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92DAC4-BAD1-4F8D-9AC5-47AFAC4E813B}" srcId="{C0497F9A-42C8-4DF4-8D9D-C2D0278E5459}" destId="{E14FA08C-1D95-466A-8939-15E36A5B58CE}" srcOrd="1" destOrd="0" parTransId="{9606B878-38E2-4C45-BC1A-736A1C1622AA}" sibTransId="{C3701441-ACEE-4E5D-9905-EAECEAA30CB2}"/>
    <dgm:cxn modelId="{1DE3C5F4-37EB-4751-93AC-6CBC5267F1BF}" srcId="{C0497F9A-42C8-4DF4-8D9D-C2D0278E5459}" destId="{707BF753-8D9D-413A-A3A6-B629838DBBFA}" srcOrd="7" destOrd="0" parTransId="{6ADFF68C-4351-4153-9589-CE9901821D0E}" sibTransId="{3EC83B1E-137F-4294-B298-8411BD0B8677}"/>
    <dgm:cxn modelId="{68328564-D716-480C-948C-7891822A6A4B}" srcId="{C0497F9A-42C8-4DF4-8D9D-C2D0278E5459}" destId="{3E8BFB01-443E-4369-81A0-D0FBD4EE7939}" srcOrd="3" destOrd="0" parTransId="{2191CC7D-E713-467E-A985-208CC4E667F2}" sibTransId="{69488179-12F5-489B-B02D-DDFAD7D34C14}"/>
    <dgm:cxn modelId="{8B250F84-FE66-45AE-8FF4-6609670710C8}" type="presOf" srcId="{9606B878-38E2-4C45-BC1A-736A1C1622AA}" destId="{3CB960CC-D85C-40A8-AA0F-2D5D0E7A90F8}" srcOrd="1" destOrd="0" presId="urn:microsoft.com/office/officeart/2005/8/layout/radial5"/>
    <dgm:cxn modelId="{6E7D43A7-376C-4139-8F66-02935FA41916}" srcId="{C0497F9A-42C8-4DF4-8D9D-C2D0278E5459}" destId="{7EE56063-1361-4341-98FA-61ACD581558E}" srcOrd="0" destOrd="0" parTransId="{762A22C9-A3DF-4864-95E1-C4995E75D88A}" sibTransId="{B304D865-F1CD-41C9-A4D2-BC4874F1D9F6}"/>
    <dgm:cxn modelId="{3065BA8B-18DD-4D9E-B1F3-3DFCC20A330F}" type="presOf" srcId="{D91B2D89-E7CC-4CD3-AEE2-187FCA34F8AA}" destId="{ADEAB825-2658-42F0-B985-1D08933369F0}" srcOrd="0" destOrd="0" presId="urn:microsoft.com/office/officeart/2005/8/layout/radial5"/>
    <dgm:cxn modelId="{D981DC9A-7357-44D3-AA2A-913F5739059A}" type="presOf" srcId="{AD0D0F09-7013-49C9-90AD-8D3D1FE47805}" destId="{DC5D80B9-8F9D-4C7C-BADC-CB2364F47700}" srcOrd="0" destOrd="0" presId="urn:microsoft.com/office/officeart/2005/8/layout/radial5"/>
    <dgm:cxn modelId="{A1B6136B-DA13-4D4E-A530-3BC53899079D}" type="presOf" srcId="{2191CC7D-E713-467E-A985-208CC4E667F2}" destId="{A43C9154-FF45-488B-94A7-1CDD351AA70D}" srcOrd="0" destOrd="0" presId="urn:microsoft.com/office/officeart/2005/8/layout/radial5"/>
    <dgm:cxn modelId="{F3543BB0-001C-491B-B769-868B5123B599}" type="presOf" srcId="{3C62DE0C-2172-43A0-A728-E56051146777}" destId="{BCF89048-3B6B-4D89-833E-8E2A97070863}" srcOrd="1" destOrd="0" presId="urn:microsoft.com/office/officeart/2005/8/layout/radial5"/>
    <dgm:cxn modelId="{75B5A817-2DF6-45CD-B709-1A1C0B438187}" type="presOf" srcId="{6ADFF68C-4351-4153-9589-CE9901821D0E}" destId="{6B5CB667-CD0A-41DF-8028-9A7B509806E4}" srcOrd="0" destOrd="0" presId="urn:microsoft.com/office/officeart/2005/8/layout/radial5"/>
    <dgm:cxn modelId="{B8896811-59C1-4E0E-B1F1-8FDA926EC24B}" type="presOf" srcId="{707BF753-8D9D-413A-A3A6-B629838DBBFA}" destId="{7E15FEA4-7EA4-42A2-A069-758318A071B6}" srcOrd="0" destOrd="0" presId="urn:microsoft.com/office/officeart/2005/8/layout/radial5"/>
    <dgm:cxn modelId="{FD91235E-8E93-4EA9-8F9D-B9144123D018}" type="presOf" srcId="{9606B878-38E2-4C45-BC1A-736A1C1622AA}" destId="{CD188E78-609B-48F9-8BDC-4B243626C31C}" srcOrd="0" destOrd="0" presId="urn:microsoft.com/office/officeart/2005/8/layout/radial5"/>
    <dgm:cxn modelId="{7ABF0BD1-407A-4422-ABBC-84A9773DC7F4}" type="presOf" srcId="{B3F9408C-D208-402A-80F9-AE9BD174ACC0}" destId="{BD383C5B-81AA-4E3D-A491-A3602DE6AB05}" srcOrd="0" destOrd="0" presId="urn:microsoft.com/office/officeart/2005/8/layout/radial5"/>
    <dgm:cxn modelId="{3CA385CD-C3FC-4734-A493-9BA053F2D79B}" type="presOf" srcId="{AD0D0F09-7013-49C9-90AD-8D3D1FE47805}" destId="{815C9EAD-D778-4EC7-AC46-2B3214DAA0F0}" srcOrd="1" destOrd="0" presId="urn:microsoft.com/office/officeart/2005/8/layout/radial5"/>
    <dgm:cxn modelId="{9683F353-E71A-4A18-9AA9-BBE4EE318AA4}" type="presOf" srcId="{D91B2D89-E7CC-4CD3-AEE2-187FCA34F8AA}" destId="{A3221624-96BE-47DC-92FC-C796EE522B2C}" srcOrd="1" destOrd="0" presId="urn:microsoft.com/office/officeart/2005/8/layout/radial5"/>
    <dgm:cxn modelId="{E62FEBE5-BB84-4675-8EFC-B47E0A1F6D14}" type="presOf" srcId="{6ADFF68C-4351-4153-9589-CE9901821D0E}" destId="{A9B26126-FBA5-466F-B8A4-E8CA28ABA9D3}" srcOrd="1" destOrd="0" presId="urn:microsoft.com/office/officeart/2005/8/layout/radial5"/>
    <dgm:cxn modelId="{97731FAE-C45C-4017-9971-4E782B2E5A69}" srcId="{C0497F9A-42C8-4DF4-8D9D-C2D0278E5459}" destId="{B3F9408C-D208-402A-80F9-AE9BD174ACC0}" srcOrd="5" destOrd="0" parTransId="{AD0D0F09-7013-49C9-90AD-8D3D1FE47805}" sibTransId="{394BB283-CF25-4815-AF1F-DED9CDC71AD9}"/>
    <dgm:cxn modelId="{B29C7A6F-EE3F-416D-BEDC-615FE787B040}" type="presOf" srcId="{762A22C9-A3DF-4864-95E1-C4995E75D88A}" destId="{138B2524-89BA-45DC-8384-CBAA0135C49F}" srcOrd="1" destOrd="0" presId="urn:microsoft.com/office/officeart/2005/8/layout/radial5"/>
    <dgm:cxn modelId="{B4385720-B737-4825-AB39-387520A198BB}" type="presOf" srcId="{E14FA08C-1D95-466A-8939-15E36A5B58CE}" destId="{9545745C-89ED-4BF1-B36E-57B1AB44BF93}" srcOrd="0" destOrd="0" presId="urn:microsoft.com/office/officeart/2005/8/layout/radial5"/>
    <dgm:cxn modelId="{AAFF3A38-3671-44C1-8E91-5D5B5A8F1648}" type="presOf" srcId="{762A22C9-A3DF-4864-95E1-C4995E75D88A}" destId="{10A864C2-6A74-4FBD-8E21-D9078EB78FBF}" srcOrd="0" destOrd="0" presId="urn:microsoft.com/office/officeart/2005/8/layout/radial5"/>
    <dgm:cxn modelId="{D0BF7889-0321-4821-AD83-E88CE23A945E}" type="presOf" srcId="{E0805A66-6081-4056-8261-C9532986FFA0}" destId="{D5B55265-BDD9-430F-AF58-8C9E2055DE7F}" srcOrd="0" destOrd="0" presId="urn:microsoft.com/office/officeart/2005/8/layout/radial5"/>
    <dgm:cxn modelId="{6FFC5DD3-F5BD-4B13-AD90-85639D2BD7E0}" type="presOf" srcId="{C0497F9A-42C8-4DF4-8D9D-C2D0278E5459}" destId="{7627E230-E052-486B-8706-A5577EAFE138}" srcOrd="0" destOrd="0" presId="urn:microsoft.com/office/officeart/2005/8/layout/radial5"/>
    <dgm:cxn modelId="{9F753724-C80F-4181-B1A1-4CE70907C90C}" type="presOf" srcId="{FCBA1819-8D12-4D92-BC9B-6538EAB00C76}" destId="{1929A259-E3F7-46EB-A101-0C3779635FB2}" srcOrd="0" destOrd="0" presId="urn:microsoft.com/office/officeart/2005/8/layout/radial5"/>
    <dgm:cxn modelId="{CB5918FE-D5AD-4B99-A87F-36556AB9323C}" srcId="{C0497F9A-42C8-4DF4-8D9D-C2D0278E5459}" destId="{19DD243D-3494-4186-87BF-E83E8D6CCF21}" srcOrd="6" destOrd="0" parTransId="{3C62DE0C-2172-43A0-A728-E56051146777}" sibTransId="{8601D9EF-FD91-4673-9E50-DB466C878D8E}"/>
    <dgm:cxn modelId="{FCC9DC4F-E65B-4230-A8C5-EE3F59524DB9}" srcId="{C0497F9A-42C8-4DF4-8D9D-C2D0278E5459}" destId="{FCBA1819-8D12-4D92-BC9B-6538EAB00C76}" srcOrd="4" destOrd="0" parTransId="{D91B2D89-E7CC-4CD3-AEE2-187FCA34F8AA}" sibTransId="{9450A8AF-2183-45E3-A4B9-36C3FC9AB49B}"/>
    <dgm:cxn modelId="{DDB1B432-69DB-4C4F-8947-11F992CFE941}" type="presOf" srcId="{2191CC7D-E713-467E-A985-208CC4E667F2}" destId="{2C69219B-7729-4664-B871-A0BDF9E33AE9}" srcOrd="1" destOrd="0" presId="urn:microsoft.com/office/officeart/2005/8/layout/radial5"/>
    <dgm:cxn modelId="{6A36D34F-4D62-4D7C-9A22-B2674CB6E82B}" type="presOf" srcId="{95C2480C-B3E0-48B9-B4BE-E3EBD101A368}" destId="{70673FEF-30C7-405E-BE3D-164723F1F018}" srcOrd="0" destOrd="0" presId="urn:microsoft.com/office/officeart/2005/8/layout/radial5"/>
    <dgm:cxn modelId="{71A3D7AD-998D-4A10-AF8F-4B646524EF05}" srcId="{C0497F9A-42C8-4DF4-8D9D-C2D0278E5459}" destId="{95C2480C-B3E0-48B9-B4BE-E3EBD101A368}" srcOrd="2" destOrd="0" parTransId="{E0805A66-6081-4056-8261-C9532986FFA0}" sibTransId="{515C531E-469E-43B9-BEF0-ACDB6BEA093F}"/>
    <dgm:cxn modelId="{AF194F8D-0598-43A4-AB5E-8BF7608FC0D7}" type="presOf" srcId="{19DD243D-3494-4186-87BF-E83E8D6CCF21}" destId="{3BE6DDFA-F541-473A-9239-FE364DCBE2E0}" srcOrd="0" destOrd="0" presId="urn:microsoft.com/office/officeart/2005/8/layout/radial5"/>
    <dgm:cxn modelId="{BDB719FF-1DBC-47D4-B181-8339A0BF21A9}" type="presOf" srcId="{7EE56063-1361-4341-98FA-61ACD581558E}" destId="{AB2E76DE-2654-4623-91CE-3C27864E01E0}" srcOrd="0" destOrd="0" presId="urn:microsoft.com/office/officeart/2005/8/layout/radial5"/>
    <dgm:cxn modelId="{98070752-5DB4-4A55-BC76-C9C9DE6C3363}" type="presOf" srcId="{E0805A66-6081-4056-8261-C9532986FFA0}" destId="{9142E94C-CE90-4265-ABF8-5C2878AD7EDA}" srcOrd="1" destOrd="0" presId="urn:microsoft.com/office/officeart/2005/8/layout/radial5"/>
    <dgm:cxn modelId="{2964CD04-6DF7-4602-A9A8-4AC9DA4D2529}" srcId="{78FCBAB8-BA46-4088-933A-226513C6C56C}" destId="{C0497F9A-42C8-4DF4-8D9D-C2D0278E5459}" srcOrd="0" destOrd="0" parTransId="{12917DAD-4D27-4DF4-A509-C270C63F47D9}" sibTransId="{0B6A1EDC-1921-40C8-B77F-74066F68F494}"/>
    <dgm:cxn modelId="{AA76DB1F-4035-44E5-916F-25ACC8852A86}" type="presOf" srcId="{3C62DE0C-2172-43A0-A728-E56051146777}" destId="{5E6F8EA1-D047-4E5D-A6BE-C0D9F2DF6BC9}" srcOrd="0" destOrd="0" presId="urn:microsoft.com/office/officeart/2005/8/layout/radial5"/>
    <dgm:cxn modelId="{D85ECB6F-DF0F-455C-A7E1-4D1D1463B0DF}" type="presOf" srcId="{78FCBAB8-BA46-4088-933A-226513C6C56C}" destId="{17F186EC-E083-4107-AE7C-F4B2E2F4EE7B}" srcOrd="0" destOrd="0" presId="urn:microsoft.com/office/officeart/2005/8/layout/radial5"/>
    <dgm:cxn modelId="{F70B4C78-9CB1-4AD5-89C9-630A0BCF0C35}" type="presOf" srcId="{3E8BFB01-443E-4369-81A0-D0FBD4EE7939}" destId="{238771CF-D85D-4069-887C-6FE8181EC418}" srcOrd="0" destOrd="0" presId="urn:microsoft.com/office/officeart/2005/8/layout/radial5"/>
    <dgm:cxn modelId="{97487BF0-CE28-46B3-BBAB-446AFD4ED3A7}" type="presParOf" srcId="{17F186EC-E083-4107-AE7C-F4B2E2F4EE7B}" destId="{7627E230-E052-486B-8706-A5577EAFE138}" srcOrd="0" destOrd="0" presId="urn:microsoft.com/office/officeart/2005/8/layout/radial5"/>
    <dgm:cxn modelId="{BD63FC3E-B307-42E6-A353-A5188C1F5309}" type="presParOf" srcId="{17F186EC-E083-4107-AE7C-F4B2E2F4EE7B}" destId="{10A864C2-6A74-4FBD-8E21-D9078EB78FBF}" srcOrd="1" destOrd="0" presId="urn:microsoft.com/office/officeart/2005/8/layout/radial5"/>
    <dgm:cxn modelId="{D662BD9E-86B7-43A8-9737-7D6956C37F67}" type="presParOf" srcId="{10A864C2-6A74-4FBD-8E21-D9078EB78FBF}" destId="{138B2524-89BA-45DC-8384-CBAA0135C49F}" srcOrd="0" destOrd="0" presId="urn:microsoft.com/office/officeart/2005/8/layout/radial5"/>
    <dgm:cxn modelId="{8FFB3648-7691-4763-A405-1A264642083C}" type="presParOf" srcId="{17F186EC-E083-4107-AE7C-F4B2E2F4EE7B}" destId="{AB2E76DE-2654-4623-91CE-3C27864E01E0}" srcOrd="2" destOrd="0" presId="urn:microsoft.com/office/officeart/2005/8/layout/radial5"/>
    <dgm:cxn modelId="{43BDC05E-BE4E-49B7-9DA7-A5F85F4CDC42}" type="presParOf" srcId="{17F186EC-E083-4107-AE7C-F4B2E2F4EE7B}" destId="{CD188E78-609B-48F9-8BDC-4B243626C31C}" srcOrd="3" destOrd="0" presId="urn:microsoft.com/office/officeart/2005/8/layout/radial5"/>
    <dgm:cxn modelId="{0A61F9D3-5405-4D34-BE75-CC0CAC294478}" type="presParOf" srcId="{CD188E78-609B-48F9-8BDC-4B243626C31C}" destId="{3CB960CC-D85C-40A8-AA0F-2D5D0E7A90F8}" srcOrd="0" destOrd="0" presId="urn:microsoft.com/office/officeart/2005/8/layout/radial5"/>
    <dgm:cxn modelId="{9B58FCBE-6925-41FC-9F10-8FAC191845DC}" type="presParOf" srcId="{17F186EC-E083-4107-AE7C-F4B2E2F4EE7B}" destId="{9545745C-89ED-4BF1-B36E-57B1AB44BF93}" srcOrd="4" destOrd="0" presId="urn:microsoft.com/office/officeart/2005/8/layout/radial5"/>
    <dgm:cxn modelId="{521A4339-E3E7-4A4D-8A29-A044186C7422}" type="presParOf" srcId="{17F186EC-E083-4107-AE7C-F4B2E2F4EE7B}" destId="{D5B55265-BDD9-430F-AF58-8C9E2055DE7F}" srcOrd="5" destOrd="0" presId="urn:microsoft.com/office/officeart/2005/8/layout/radial5"/>
    <dgm:cxn modelId="{40A0447B-E8BB-4524-B4B9-11D2F8F4DBCA}" type="presParOf" srcId="{D5B55265-BDD9-430F-AF58-8C9E2055DE7F}" destId="{9142E94C-CE90-4265-ABF8-5C2878AD7EDA}" srcOrd="0" destOrd="0" presId="urn:microsoft.com/office/officeart/2005/8/layout/radial5"/>
    <dgm:cxn modelId="{8F940778-296E-4C45-A9F1-4DFBF84E936D}" type="presParOf" srcId="{17F186EC-E083-4107-AE7C-F4B2E2F4EE7B}" destId="{70673FEF-30C7-405E-BE3D-164723F1F018}" srcOrd="6" destOrd="0" presId="urn:microsoft.com/office/officeart/2005/8/layout/radial5"/>
    <dgm:cxn modelId="{3BDB4539-10CE-402D-A980-3DAC300E611A}" type="presParOf" srcId="{17F186EC-E083-4107-AE7C-F4B2E2F4EE7B}" destId="{A43C9154-FF45-488B-94A7-1CDD351AA70D}" srcOrd="7" destOrd="0" presId="urn:microsoft.com/office/officeart/2005/8/layout/radial5"/>
    <dgm:cxn modelId="{F6A33E29-8FE1-48D6-8CD3-1E9A3322D31D}" type="presParOf" srcId="{A43C9154-FF45-488B-94A7-1CDD351AA70D}" destId="{2C69219B-7729-4664-B871-A0BDF9E33AE9}" srcOrd="0" destOrd="0" presId="urn:microsoft.com/office/officeart/2005/8/layout/radial5"/>
    <dgm:cxn modelId="{2A23EE48-7B60-4ED7-9885-C4E6EAA5BAC1}" type="presParOf" srcId="{17F186EC-E083-4107-AE7C-F4B2E2F4EE7B}" destId="{238771CF-D85D-4069-887C-6FE8181EC418}" srcOrd="8" destOrd="0" presId="urn:microsoft.com/office/officeart/2005/8/layout/radial5"/>
    <dgm:cxn modelId="{2497FB93-9681-40B5-9455-0EA0DA226B46}" type="presParOf" srcId="{17F186EC-E083-4107-AE7C-F4B2E2F4EE7B}" destId="{ADEAB825-2658-42F0-B985-1D08933369F0}" srcOrd="9" destOrd="0" presId="urn:microsoft.com/office/officeart/2005/8/layout/radial5"/>
    <dgm:cxn modelId="{5EEF23E6-F26F-4D66-BEA5-56C90D4187F1}" type="presParOf" srcId="{ADEAB825-2658-42F0-B985-1D08933369F0}" destId="{A3221624-96BE-47DC-92FC-C796EE522B2C}" srcOrd="0" destOrd="0" presId="urn:microsoft.com/office/officeart/2005/8/layout/radial5"/>
    <dgm:cxn modelId="{A9793F0C-19A1-4D31-9C2A-82A5B6B2C5CC}" type="presParOf" srcId="{17F186EC-E083-4107-AE7C-F4B2E2F4EE7B}" destId="{1929A259-E3F7-46EB-A101-0C3779635FB2}" srcOrd="10" destOrd="0" presId="urn:microsoft.com/office/officeart/2005/8/layout/radial5"/>
    <dgm:cxn modelId="{853668F8-F187-414D-A38F-FA3A10422343}" type="presParOf" srcId="{17F186EC-E083-4107-AE7C-F4B2E2F4EE7B}" destId="{DC5D80B9-8F9D-4C7C-BADC-CB2364F47700}" srcOrd="11" destOrd="0" presId="urn:microsoft.com/office/officeart/2005/8/layout/radial5"/>
    <dgm:cxn modelId="{433562A4-9B4A-4DE0-8E32-0B6909824192}" type="presParOf" srcId="{DC5D80B9-8F9D-4C7C-BADC-CB2364F47700}" destId="{815C9EAD-D778-4EC7-AC46-2B3214DAA0F0}" srcOrd="0" destOrd="0" presId="urn:microsoft.com/office/officeart/2005/8/layout/radial5"/>
    <dgm:cxn modelId="{CBDE1441-6C4D-42BE-8EC0-1211E8E1C48F}" type="presParOf" srcId="{17F186EC-E083-4107-AE7C-F4B2E2F4EE7B}" destId="{BD383C5B-81AA-4E3D-A491-A3602DE6AB05}" srcOrd="12" destOrd="0" presId="urn:microsoft.com/office/officeart/2005/8/layout/radial5"/>
    <dgm:cxn modelId="{36F5568D-AD7B-40A5-9E03-4EEB6BA9D245}" type="presParOf" srcId="{17F186EC-E083-4107-AE7C-F4B2E2F4EE7B}" destId="{5E6F8EA1-D047-4E5D-A6BE-C0D9F2DF6BC9}" srcOrd="13" destOrd="0" presId="urn:microsoft.com/office/officeart/2005/8/layout/radial5"/>
    <dgm:cxn modelId="{E13D5A70-5D1C-465B-9C08-FB56B525A1C4}" type="presParOf" srcId="{5E6F8EA1-D047-4E5D-A6BE-C0D9F2DF6BC9}" destId="{BCF89048-3B6B-4D89-833E-8E2A97070863}" srcOrd="0" destOrd="0" presId="urn:microsoft.com/office/officeart/2005/8/layout/radial5"/>
    <dgm:cxn modelId="{6EED658C-D7F1-44E6-963B-C9E2E277AADB}" type="presParOf" srcId="{17F186EC-E083-4107-AE7C-F4B2E2F4EE7B}" destId="{3BE6DDFA-F541-473A-9239-FE364DCBE2E0}" srcOrd="14" destOrd="0" presId="urn:microsoft.com/office/officeart/2005/8/layout/radial5"/>
    <dgm:cxn modelId="{CC845AAC-6636-48B4-94AA-AC2625120A08}" type="presParOf" srcId="{17F186EC-E083-4107-AE7C-F4B2E2F4EE7B}" destId="{6B5CB667-CD0A-41DF-8028-9A7B509806E4}" srcOrd="15" destOrd="0" presId="urn:microsoft.com/office/officeart/2005/8/layout/radial5"/>
    <dgm:cxn modelId="{5CB87BF1-4C4B-4790-9A22-8D6DB2802FCE}" type="presParOf" srcId="{6B5CB667-CD0A-41DF-8028-9A7B509806E4}" destId="{A9B26126-FBA5-466F-B8A4-E8CA28ABA9D3}" srcOrd="0" destOrd="0" presId="urn:microsoft.com/office/officeart/2005/8/layout/radial5"/>
    <dgm:cxn modelId="{61BAAFD4-DCD6-4844-A289-6F1DEB974B75}" type="presParOf" srcId="{17F186EC-E083-4107-AE7C-F4B2E2F4EE7B}" destId="{7E15FEA4-7EA4-42A2-A069-758318A071B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73B75-D0F5-45A1-B54E-C655665CD3E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BC960-8B1B-4EB9-BB8A-B0B6118BF055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অনুমতিদান ও তালিকাভুক্তকরণ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BD22E87-9817-4CC6-9019-45769D6C077D}" type="parTrans" cxnId="{6CBF9E37-3235-42A8-BD32-9AB67372208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71964CD-5640-402F-A234-37752B972807}" type="sibTrans" cxnId="{6CBF9E37-3235-42A8-BD32-9AB67372208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A903DE2-8115-471B-8677-E2E4B69C21DD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কার্যরত ব্যাংকের নতুন শাখা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DA6068A-C2F6-4E6C-BD68-F387686ADD72}" type="parTrans" cxnId="{77C62E67-8923-4585-9856-E91FA383882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35AFA6D-D84B-4490-99F3-D3A49A2C077A}" type="sibTrans" cxnId="{77C62E67-8923-4585-9856-E91FA383882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C8DE46A-E19B-4A59-89E7-D3565E02311A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নিকাশ ঘর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AFBD526-023B-42D1-91A1-74CE7A432867}" type="parTrans" cxnId="{D53BC58C-AD17-486F-9551-CC0F2096BC3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935574D-4D64-4ADA-BAE8-D2602BDB21A6}" type="sibTrans" cxnId="{D53BC58C-AD17-486F-9551-CC0F2096BC36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D24EB3D-4B81-4D6D-8C04-0A88CCEC2D4A}">
      <dgm:prSet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ঋণের শেষ আশ্রয়স্থল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431948-67A6-4C98-A082-473D74BA0208}" type="parTrans" cxnId="{796A7E73-39AD-4FDB-B3FA-CCC2793D3C66}">
      <dgm:prSet/>
      <dgm:spPr/>
      <dgm:t>
        <a:bodyPr/>
        <a:lstStyle/>
        <a:p>
          <a:endParaRPr lang="en-US"/>
        </a:p>
      </dgm:t>
    </dgm:pt>
    <dgm:pt modelId="{781B5131-B19B-413A-A3AC-C764F04259A7}" type="sibTrans" cxnId="{796A7E73-39AD-4FDB-B3FA-CCC2793D3C66}">
      <dgm:prSet/>
      <dgm:spPr/>
      <dgm:t>
        <a:bodyPr/>
        <a:lstStyle/>
        <a:p>
          <a:endParaRPr lang="en-US"/>
        </a:p>
      </dgm:t>
    </dgm:pt>
    <dgm:pt modelId="{1F398BE0-351C-46AE-913B-C910936D7186}">
      <dgm:prSet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বাণিজ্যিক ব্যাংকের কার্যাবলি নিয়ন্ত্রণ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FCBA13A-3870-4EC1-B7DE-AA6FD73E74C2}" type="parTrans" cxnId="{B860179B-2B91-41EB-8882-4169B4461F82}">
      <dgm:prSet/>
      <dgm:spPr/>
      <dgm:t>
        <a:bodyPr/>
        <a:lstStyle/>
        <a:p>
          <a:endParaRPr lang="en-US"/>
        </a:p>
      </dgm:t>
    </dgm:pt>
    <dgm:pt modelId="{A5E40CFA-2884-4A14-9A7F-98B8C689D7BD}" type="sibTrans" cxnId="{B860179B-2B91-41EB-8882-4169B4461F82}">
      <dgm:prSet/>
      <dgm:spPr/>
      <dgm:t>
        <a:bodyPr/>
        <a:lstStyle/>
        <a:p>
          <a:endParaRPr lang="en-US"/>
        </a:p>
      </dgm:t>
    </dgm:pt>
    <dgm:pt modelId="{DE98F49A-F7DE-4AB4-9ED8-FB56EF00A75D}">
      <dgm:prSet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হিসাবপত্র পরীক্ষা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EA6B1B-6063-4DFF-8075-588B1C6CD9B1}" type="parTrans" cxnId="{454B97B2-05BA-4594-A4DE-1E181642812F}">
      <dgm:prSet/>
      <dgm:spPr/>
      <dgm:t>
        <a:bodyPr/>
        <a:lstStyle/>
        <a:p>
          <a:endParaRPr lang="en-US"/>
        </a:p>
      </dgm:t>
    </dgm:pt>
    <dgm:pt modelId="{B69446B3-81BC-450F-9259-5D7FA2D342E8}" type="sibTrans" cxnId="{454B97B2-05BA-4594-A4DE-1E181642812F}">
      <dgm:prSet/>
      <dgm:spPr/>
      <dgm:t>
        <a:bodyPr/>
        <a:lstStyle/>
        <a:p>
          <a:endParaRPr lang="en-US"/>
        </a:p>
      </dgm:t>
    </dgm:pt>
    <dgm:pt modelId="{4B7F7090-BDB7-4E74-AE54-7BD7DB4B7004}">
      <dgm:prSet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উপদেষ্টা ও পরামর্শদাতা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5F7CA63-45CE-4039-9728-17BCF195881F}" type="parTrans" cxnId="{3B9C31D9-6E77-4E1B-90EE-B2B50D821AC9}">
      <dgm:prSet/>
      <dgm:spPr/>
      <dgm:t>
        <a:bodyPr/>
        <a:lstStyle/>
        <a:p>
          <a:endParaRPr lang="en-US"/>
        </a:p>
      </dgm:t>
    </dgm:pt>
    <dgm:pt modelId="{90BC990A-8245-4229-96B8-4FCACF5E96E6}" type="sibTrans" cxnId="{3B9C31D9-6E77-4E1B-90EE-B2B50D821AC9}">
      <dgm:prSet/>
      <dgm:spPr/>
      <dgm:t>
        <a:bodyPr/>
        <a:lstStyle/>
        <a:p>
          <a:endParaRPr lang="en-US"/>
        </a:p>
      </dgm:t>
    </dgm:pt>
    <dgm:pt modelId="{F2BAA339-85C3-448B-90B6-C755AA168C12}">
      <dgm:prSet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বাধ্যতামূলক তহবিল সংরক্ষণ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B56702-F7AB-4D4F-86D1-490707BEADD6}" type="parTrans" cxnId="{76B7485C-3C1B-4758-B1FC-DD90CB7DA720}">
      <dgm:prSet/>
      <dgm:spPr/>
      <dgm:t>
        <a:bodyPr/>
        <a:lstStyle/>
        <a:p>
          <a:endParaRPr lang="en-US"/>
        </a:p>
      </dgm:t>
    </dgm:pt>
    <dgm:pt modelId="{44231A25-7B0F-4C8B-A358-291BADA7C70B}" type="sibTrans" cxnId="{76B7485C-3C1B-4758-B1FC-DD90CB7DA720}">
      <dgm:prSet/>
      <dgm:spPr/>
      <dgm:t>
        <a:bodyPr/>
        <a:lstStyle/>
        <a:p>
          <a:endParaRPr lang="en-US"/>
        </a:p>
      </dgm:t>
    </dgm:pt>
    <dgm:pt modelId="{9AFE3170-4722-44F3-A3C3-D2037B4E9C1C}">
      <dgm:prSet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 ব্যাংকের প্রতিনিধি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7F44E2-E75E-4896-AA7B-0A74317AC5F0}" type="parTrans" cxnId="{50F51012-9E8D-42A7-82A1-D1A56A50F938}">
      <dgm:prSet/>
      <dgm:spPr/>
      <dgm:t>
        <a:bodyPr/>
        <a:lstStyle/>
        <a:p>
          <a:endParaRPr lang="en-US"/>
        </a:p>
      </dgm:t>
    </dgm:pt>
    <dgm:pt modelId="{BEE1EB7E-8E3A-40C3-BAB2-6AC5DCA60197}" type="sibTrans" cxnId="{50F51012-9E8D-42A7-82A1-D1A56A50F938}">
      <dgm:prSet/>
      <dgm:spPr/>
      <dgm:t>
        <a:bodyPr/>
        <a:lstStyle/>
        <a:p>
          <a:endParaRPr lang="en-US"/>
        </a:p>
      </dgm:t>
    </dgm:pt>
    <dgm:pt modelId="{53BE32DC-183F-4FD3-893A-6A3F499D9E4A}">
      <dgm:prSet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 আদায়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2CD52CD-05E5-497B-8F35-8AC04D9C9284}" type="parTrans" cxnId="{9C59970D-8366-4420-A2B2-132D87017C96}">
      <dgm:prSet/>
      <dgm:spPr/>
    </dgm:pt>
    <dgm:pt modelId="{325B0BFC-2DD1-4E68-994C-69800F1284E0}" type="sibTrans" cxnId="{9C59970D-8366-4420-A2B2-132D87017C96}">
      <dgm:prSet/>
      <dgm:spPr/>
    </dgm:pt>
    <dgm:pt modelId="{7E747E38-2E69-4908-A875-3E94025C25FF}">
      <dgm:prSet custT="1"/>
      <dgm:spPr/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বৈদেশিক বাণিজ্যের উন্নয়ণ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405ED4F-4563-41B6-8B5F-1DCC5BF5DED7}" type="parTrans" cxnId="{6B98E145-A199-481C-8A9C-878FA2EE0206}">
      <dgm:prSet/>
      <dgm:spPr/>
    </dgm:pt>
    <dgm:pt modelId="{ADE10B56-069C-4134-A939-D6E8BDCA3E60}" type="sibTrans" cxnId="{6B98E145-A199-481C-8A9C-878FA2EE0206}">
      <dgm:prSet/>
      <dgm:spPr/>
    </dgm:pt>
    <dgm:pt modelId="{998D538B-AAD1-4913-90FD-ED2BED536E21}" type="pres">
      <dgm:prSet presAssocID="{05673B75-D0F5-45A1-B54E-C655665CD3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FF40F-37D6-4EA9-9F19-5261D5B41C66}" type="pres">
      <dgm:prSet presAssocID="{13EBC960-8B1B-4EB9-BB8A-B0B6118BF055}" presName="parentLin" presStyleCnt="0"/>
      <dgm:spPr/>
    </dgm:pt>
    <dgm:pt modelId="{2CA55F49-32B7-43B6-B848-03AC870AA7C4}" type="pres">
      <dgm:prSet presAssocID="{13EBC960-8B1B-4EB9-BB8A-B0B6118BF055}" presName="parentLeftMargin" presStyleLbl="node1" presStyleIdx="0" presStyleCnt="11"/>
      <dgm:spPr/>
      <dgm:t>
        <a:bodyPr/>
        <a:lstStyle/>
        <a:p>
          <a:endParaRPr lang="en-US"/>
        </a:p>
      </dgm:t>
    </dgm:pt>
    <dgm:pt modelId="{B9C16F39-1562-4930-AA66-B95832153CB4}" type="pres">
      <dgm:prSet presAssocID="{13EBC960-8B1B-4EB9-BB8A-B0B6118BF055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EA0AA-F2A3-4BA6-ADA6-5FBC7FBFC6BE}" type="pres">
      <dgm:prSet presAssocID="{13EBC960-8B1B-4EB9-BB8A-B0B6118BF055}" presName="negativeSpace" presStyleCnt="0"/>
      <dgm:spPr/>
    </dgm:pt>
    <dgm:pt modelId="{603B08E0-4409-4155-9F30-5B6AED8D125A}" type="pres">
      <dgm:prSet presAssocID="{13EBC960-8B1B-4EB9-BB8A-B0B6118BF055}" presName="childText" presStyleLbl="conFgAcc1" presStyleIdx="0" presStyleCnt="11">
        <dgm:presLayoutVars>
          <dgm:bulletEnabled val="1"/>
        </dgm:presLayoutVars>
      </dgm:prSet>
      <dgm:spPr/>
    </dgm:pt>
    <dgm:pt modelId="{3BBCF91C-1F74-4413-932F-8632F091B95E}" type="pres">
      <dgm:prSet presAssocID="{E71964CD-5640-402F-A234-37752B972807}" presName="spaceBetweenRectangles" presStyleCnt="0"/>
      <dgm:spPr/>
    </dgm:pt>
    <dgm:pt modelId="{FD594757-254B-4A77-801F-688620DC748A}" type="pres">
      <dgm:prSet presAssocID="{7A903DE2-8115-471B-8677-E2E4B69C21DD}" presName="parentLin" presStyleCnt="0"/>
      <dgm:spPr/>
    </dgm:pt>
    <dgm:pt modelId="{E764D8EB-CD8E-4D93-8F28-4650AF4E0919}" type="pres">
      <dgm:prSet presAssocID="{7A903DE2-8115-471B-8677-E2E4B69C21DD}" presName="parentLeftMargin" presStyleLbl="node1" presStyleIdx="0" presStyleCnt="11"/>
      <dgm:spPr/>
      <dgm:t>
        <a:bodyPr/>
        <a:lstStyle/>
        <a:p>
          <a:endParaRPr lang="en-US"/>
        </a:p>
      </dgm:t>
    </dgm:pt>
    <dgm:pt modelId="{F02C08E7-73C1-48AA-822D-9E4AE48DBA75}" type="pres">
      <dgm:prSet presAssocID="{7A903DE2-8115-471B-8677-E2E4B69C21DD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489F5-60F9-4647-B68A-AAA22C63C510}" type="pres">
      <dgm:prSet presAssocID="{7A903DE2-8115-471B-8677-E2E4B69C21DD}" presName="negativeSpace" presStyleCnt="0"/>
      <dgm:spPr/>
    </dgm:pt>
    <dgm:pt modelId="{05F91802-1CCD-4F3E-8448-752EE7070114}" type="pres">
      <dgm:prSet presAssocID="{7A903DE2-8115-471B-8677-E2E4B69C21DD}" presName="childText" presStyleLbl="conFgAcc1" presStyleIdx="1" presStyleCnt="11">
        <dgm:presLayoutVars>
          <dgm:bulletEnabled val="1"/>
        </dgm:presLayoutVars>
      </dgm:prSet>
      <dgm:spPr/>
    </dgm:pt>
    <dgm:pt modelId="{13B15159-ECED-40EB-AFB3-656FF51ACDB4}" type="pres">
      <dgm:prSet presAssocID="{535AFA6D-D84B-4490-99F3-D3A49A2C077A}" presName="spaceBetweenRectangles" presStyleCnt="0"/>
      <dgm:spPr/>
    </dgm:pt>
    <dgm:pt modelId="{2FB9AD71-32BD-4F0D-B66F-CCC324BE850F}" type="pres">
      <dgm:prSet presAssocID="{3C8DE46A-E19B-4A59-89E7-D3565E02311A}" presName="parentLin" presStyleCnt="0"/>
      <dgm:spPr/>
    </dgm:pt>
    <dgm:pt modelId="{DE4096D3-4CE8-4E3B-B139-B6DEC4DBDD94}" type="pres">
      <dgm:prSet presAssocID="{3C8DE46A-E19B-4A59-89E7-D3565E02311A}" presName="parentLeftMargin" presStyleLbl="node1" presStyleIdx="1" presStyleCnt="11"/>
      <dgm:spPr/>
      <dgm:t>
        <a:bodyPr/>
        <a:lstStyle/>
        <a:p>
          <a:endParaRPr lang="en-US"/>
        </a:p>
      </dgm:t>
    </dgm:pt>
    <dgm:pt modelId="{A3220B98-DD22-40E6-97F5-8B423F9B4D25}" type="pres">
      <dgm:prSet presAssocID="{3C8DE46A-E19B-4A59-89E7-D3565E02311A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68699-BC0A-4CAE-8685-58969B21F046}" type="pres">
      <dgm:prSet presAssocID="{3C8DE46A-E19B-4A59-89E7-D3565E02311A}" presName="negativeSpace" presStyleCnt="0"/>
      <dgm:spPr/>
    </dgm:pt>
    <dgm:pt modelId="{1EBC57A0-C95A-4718-9F04-EF8FD053F31B}" type="pres">
      <dgm:prSet presAssocID="{3C8DE46A-E19B-4A59-89E7-D3565E02311A}" presName="childText" presStyleLbl="conFgAcc1" presStyleIdx="2" presStyleCnt="11">
        <dgm:presLayoutVars>
          <dgm:bulletEnabled val="1"/>
        </dgm:presLayoutVars>
      </dgm:prSet>
      <dgm:spPr/>
    </dgm:pt>
    <dgm:pt modelId="{10902B81-2DE3-400B-9BCF-2E38AC4C1B3C}" type="pres">
      <dgm:prSet presAssocID="{8935574D-4D64-4ADA-BAE8-D2602BDB21A6}" presName="spaceBetweenRectangles" presStyleCnt="0"/>
      <dgm:spPr/>
    </dgm:pt>
    <dgm:pt modelId="{7B3D6A54-B658-4E0A-B436-7855764A1BB6}" type="pres">
      <dgm:prSet presAssocID="{FD24EB3D-4B81-4D6D-8C04-0A88CCEC2D4A}" presName="parentLin" presStyleCnt="0"/>
      <dgm:spPr/>
    </dgm:pt>
    <dgm:pt modelId="{1929A029-B700-4022-B56E-195E1D2ADF2E}" type="pres">
      <dgm:prSet presAssocID="{FD24EB3D-4B81-4D6D-8C04-0A88CCEC2D4A}" presName="parentLeftMargin" presStyleLbl="node1" presStyleIdx="2" presStyleCnt="11"/>
      <dgm:spPr/>
      <dgm:t>
        <a:bodyPr/>
        <a:lstStyle/>
        <a:p>
          <a:endParaRPr lang="en-US"/>
        </a:p>
      </dgm:t>
    </dgm:pt>
    <dgm:pt modelId="{11A024AF-BDE6-4C96-84EF-F4E69CA7310B}" type="pres">
      <dgm:prSet presAssocID="{FD24EB3D-4B81-4D6D-8C04-0A88CCEC2D4A}" presName="parentText" presStyleLbl="node1" presStyleIdx="3" presStyleCnt="11" custScaleY="909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0AFF4-AD2D-4BDA-A526-FEC670BC5D0C}" type="pres">
      <dgm:prSet presAssocID="{FD24EB3D-4B81-4D6D-8C04-0A88CCEC2D4A}" presName="negativeSpace" presStyleCnt="0"/>
      <dgm:spPr/>
    </dgm:pt>
    <dgm:pt modelId="{473B4110-B4A5-400A-98A8-5F004102BE04}" type="pres">
      <dgm:prSet presAssocID="{FD24EB3D-4B81-4D6D-8C04-0A88CCEC2D4A}" presName="childText" presStyleLbl="conFgAcc1" presStyleIdx="3" presStyleCnt="11">
        <dgm:presLayoutVars>
          <dgm:bulletEnabled val="1"/>
        </dgm:presLayoutVars>
      </dgm:prSet>
      <dgm:spPr/>
    </dgm:pt>
    <dgm:pt modelId="{C0C8A86F-50B6-412D-A9E5-EF536EEF458C}" type="pres">
      <dgm:prSet presAssocID="{781B5131-B19B-413A-A3AC-C764F04259A7}" presName="spaceBetweenRectangles" presStyleCnt="0"/>
      <dgm:spPr/>
    </dgm:pt>
    <dgm:pt modelId="{537AA0B0-2DD8-4AED-984D-2B3F3E16AF12}" type="pres">
      <dgm:prSet presAssocID="{1F398BE0-351C-46AE-913B-C910936D7186}" presName="parentLin" presStyleCnt="0"/>
      <dgm:spPr/>
    </dgm:pt>
    <dgm:pt modelId="{33466E73-7DC8-451A-9B16-E401A5118327}" type="pres">
      <dgm:prSet presAssocID="{1F398BE0-351C-46AE-913B-C910936D7186}" presName="parentLeftMargin" presStyleLbl="node1" presStyleIdx="3" presStyleCnt="11"/>
      <dgm:spPr/>
      <dgm:t>
        <a:bodyPr/>
        <a:lstStyle/>
        <a:p>
          <a:endParaRPr lang="en-US"/>
        </a:p>
      </dgm:t>
    </dgm:pt>
    <dgm:pt modelId="{3173B0A1-A66D-4BA6-AEE5-FE50E70BED39}" type="pres">
      <dgm:prSet presAssocID="{1F398BE0-351C-46AE-913B-C910936D7186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23406-7B12-49EB-9635-09193AE0C354}" type="pres">
      <dgm:prSet presAssocID="{1F398BE0-351C-46AE-913B-C910936D7186}" presName="negativeSpace" presStyleCnt="0"/>
      <dgm:spPr/>
    </dgm:pt>
    <dgm:pt modelId="{82EB9028-A190-4E80-B1F9-198D07049642}" type="pres">
      <dgm:prSet presAssocID="{1F398BE0-351C-46AE-913B-C910936D7186}" presName="childText" presStyleLbl="conFgAcc1" presStyleIdx="4" presStyleCnt="11">
        <dgm:presLayoutVars>
          <dgm:bulletEnabled val="1"/>
        </dgm:presLayoutVars>
      </dgm:prSet>
      <dgm:spPr/>
    </dgm:pt>
    <dgm:pt modelId="{B404CB83-FE94-444D-9F8A-B1A267E1385A}" type="pres">
      <dgm:prSet presAssocID="{A5E40CFA-2884-4A14-9A7F-98B8C689D7BD}" presName="spaceBetweenRectangles" presStyleCnt="0"/>
      <dgm:spPr/>
    </dgm:pt>
    <dgm:pt modelId="{3442E4BF-3BA8-40E6-802B-FDC20DC1411D}" type="pres">
      <dgm:prSet presAssocID="{DE98F49A-F7DE-4AB4-9ED8-FB56EF00A75D}" presName="parentLin" presStyleCnt="0"/>
      <dgm:spPr/>
    </dgm:pt>
    <dgm:pt modelId="{094077AD-741E-486F-91C9-3E9E9C91C691}" type="pres">
      <dgm:prSet presAssocID="{DE98F49A-F7DE-4AB4-9ED8-FB56EF00A75D}" presName="parentLeftMargin" presStyleLbl="node1" presStyleIdx="4" presStyleCnt="11"/>
      <dgm:spPr/>
      <dgm:t>
        <a:bodyPr/>
        <a:lstStyle/>
        <a:p>
          <a:endParaRPr lang="en-US"/>
        </a:p>
      </dgm:t>
    </dgm:pt>
    <dgm:pt modelId="{BCA5E311-5FD0-40A2-8B5E-D1A9124FEC0F}" type="pres">
      <dgm:prSet presAssocID="{DE98F49A-F7DE-4AB4-9ED8-FB56EF00A75D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4261E-6F2A-46C3-92E2-286EFC9DC93D}" type="pres">
      <dgm:prSet presAssocID="{DE98F49A-F7DE-4AB4-9ED8-FB56EF00A75D}" presName="negativeSpace" presStyleCnt="0"/>
      <dgm:spPr/>
    </dgm:pt>
    <dgm:pt modelId="{2A52AFC6-8EEE-4DA2-811A-AD6A525CBA64}" type="pres">
      <dgm:prSet presAssocID="{DE98F49A-F7DE-4AB4-9ED8-FB56EF00A75D}" presName="childText" presStyleLbl="conFgAcc1" presStyleIdx="5" presStyleCnt="11">
        <dgm:presLayoutVars>
          <dgm:bulletEnabled val="1"/>
        </dgm:presLayoutVars>
      </dgm:prSet>
      <dgm:spPr/>
    </dgm:pt>
    <dgm:pt modelId="{83BA31C6-47B5-48A2-B30B-FA92EE2455D0}" type="pres">
      <dgm:prSet presAssocID="{B69446B3-81BC-450F-9259-5D7FA2D342E8}" presName="spaceBetweenRectangles" presStyleCnt="0"/>
      <dgm:spPr/>
    </dgm:pt>
    <dgm:pt modelId="{E8E30ED5-6A64-4FE0-8AD4-8C7500EF8974}" type="pres">
      <dgm:prSet presAssocID="{4B7F7090-BDB7-4E74-AE54-7BD7DB4B7004}" presName="parentLin" presStyleCnt="0"/>
      <dgm:spPr/>
    </dgm:pt>
    <dgm:pt modelId="{6728269F-BA44-4360-A2B3-D5F03A91C800}" type="pres">
      <dgm:prSet presAssocID="{4B7F7090-BDB7-4E74-AE54-7BD7DB4B7004}" presName="parentLeftMargin" presStyleLbl="node1" presStyleIdx="5" presStyleCnt="11"/>
      <dgm:spPr/>
      <dgm:t>
        <a:bodyPr/>
        <a:lstStyle/>
        <a:p>
          <a:endParaRPr lang="en-US"/>
        </a:p>
      </dgm:t>
    </dgm:pt>
    <dgm:pt modelId="{0A1B8EB5-7668-4E2E-A03F-13455DAC48A6}" type="pres">
      <dgm:prSet presAssocID="{4B7F7090-BDB7-4E74-AE54-7BD7DB4B7004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4F1B4-79CD-464E-B729-92590018D84E}" type="pres">
      <dgm:prSet presAssocID="{4B7F7090-BDB7-4E74-AE54-7BD7DB4B7004}" presName="negativeSpace" presStyleCnt="0"/>
      <dgm:spPr/>
    </dgm:pt>
    <dgm:pt modelId="{F89BC4A4-725A-4329-9A4A-718DCC676599}" type="pres">
      <dgm:prSet presAssocID="{4B7F7090-BDB7-4E74-AE54-7BD7DB4B7004}" presName="childText" presStyleLbl="conFgAcc1" presStyleIdx="6" presStyleCnt="11">
        <dgm:presLayoutVars>
          <dgm:bulletEnabled val="1"/>
        </dgm:presLayoutVars>
      </dgm:prSet>
      <dgm:spPr/>
    </dgm:pt>
    <dgm:pt modelId="{E8CE4962-FC0E-42C3-A681-1F9F40CEC685}" type="pres">
      <dgm:prSet presAssocID="{90BC990A-8245-4229-96B8-4FCACF5E96E6}" presName="spaceBetweenRectangles" presStyleCnt="0"/>
      <dgm:spPr/>
    </dgm:pt>
    <dgm:pt modelId="{F0A1CE19-C4EA-4EAC-88FB-7458EB0588CF}" type="pres">
      <dgm:prSet presAssocID="{F2BAA339-85C3-448B-90B6-C755AA168C12}" presName="parentLin" presStyleCnt="0"/>
      <dgm:spPr/>
    </dgm:pt>
    <dgm:pt modelId="{FC225B9B-06BB-4EB3-B862-805136391183}" type="pres">
      <dgm:prSet presAssocID="{F2BAA339-85C3-448B-90B6-C755AA168C12}" presName="parentLeftMargin" presStyleLbl="node1" presStyleIdx="6" presStyleCnt="11"/>
      <dgm:spPr/>
      <dgm:t>
        <a:bodyPr/>
        <a:lstStyle/>
        <a:p>
          <a:endParaRPr lang="en-US"/>
        </a:p>
      </dgm:t>
    </dgm:pt>
    <dgm:pt modelId="{B0DF9F3A-6A90-44B4-9A8A-D3019C8673D9}" type="pres">
      <dgm:prSet presAssocID="{F2BAA339-85C3-448B-90B6-C755AA168C12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22957-D7ED-4F04-AD2F-8776D3B01CAF}" type="pres">
      <dgm:prSet presAssocID="{F2BAA339-85C3-448B-90B6-C755AA168C12}" presName="negativeSpace" presStyleCnt="0"/>
      <dgm:spPr/>
    </dgm:pt>
    <dgm:pt modelId="{FCCC4746-7685-41A6-9DF3-260686A42015}" type="pres">
      <dgm:prSet presAssocID="{F2BAA339-85C3-448B-90B6-C755AA168C12}" presName="childText" presStyleLbl="conFgAcc1" presStyleIdx="7" presStyleCnt="11">
        <dgm:presLayoutVars>
          <dgm:bulletEnabled val="1"/>
        </dgm:presLayoutVars>
      </dgm:prSet>
      <dgm:spPr/>
    </dgm:pt>
    <dgm:pt modelId="{5B295C7C-57E2-4443-9B1B-086A5B1DF7F2}" type="pres">
      <dgm:prSet presAssocID="{44231A25-7B0F-4C8B-A358-291BADA7C70B}" presName="spaceBetweenRectangles" presStyleCnt="0"/>
      <dgm:spPr/>
    </dgm:pt>
    <dgm:pt modelId="{BB1C453F-7EAD-4FCA-9892-13A036DA7352}" type="pres">
      <dgm:prSet presAssocID="{9AFE3170-4722-44F3-A3C3-D2037B4E9C1C}" presName="parentLin" presStyleCnt="0"/>
      <dgm:spPr/>
    </dgm:pt>
    <dgm:pt modelId="{1A427589-730D-4FD0-9DFA-FD62EC39100C}" type="pres">
      <dgm:prSet presAssocID="{9AFE3170-4722-44F3-A3C3-D2037B4E9C1C}" presName="parentLeftMargin" presStyleLbl="node1" presStyleIdx="7" presStyleCnt="11"/>
      <dgm:spPr/>
      <dgm:t>
        <a:bodyPr/>
        <a:lstStyle/>
        <a:p>
          <a:endParaRPr lang="en-US"/>
        </a:p>
      </dgm:t>
    </dgm:pt>
    <dgm:pt modelId="{503BA0AC-5CA4-4E58-9575-E7B39DA56CD0}" type="pres">
      <dgm:prSet presAssocID="{9AFE3170-4722-44F3-A3C3-D2037B4E9C1C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FBC14-FBFA-45AD-80F8-870FDCD26D3A}" type="pres">
      <dgm:prSet presAssocID="{9AFE3170-4722-44F3-A3C3-D2037B4E9C1C}" presName="negativeSpace" presStyleCnt="0"/>
      <dgm:spPr/>
    </dgm:pt>
    <dgm:pt modelId="{F123670C-1579-422A-BA2A-074546585DFD}" type="pres">
      <dgm:prSet presAssocID="{9AFE3170-4722-44F3-A3C3-D2037B4E9C1C}" presName="childText" presStyleLbl="conFgAcc1" presStyleIdx="8" presStyleCnt="11">
        <dgm:presLayoutVars>
          <dgm:bulletEnabled val="1"/>
        </dgm:presLayoutVars>
      </dgm:prSet>
      <dgm:spPr/>
    </dgm:pt>
    <dgm:pt modelId="{EE24F01E-C34C-45CD-A217-CE69904B5ED1}" type="pres">
      <dgm:prSet presAssocID="{BEE1EB7E-8E3A-40C3-BAB2-6AC5DCA60197}" presName="spaceBetweenRectangles" presStyleCnt="0"/>
      <dgm:spPr/>
    </dgm:pt>
    <dgm:pt modelId="{7879EFB9-23E4-45F7-89C3-0D5B3E3C54D0}" type="pres">
      <dgm:prSet presAssocID="{53BE32DC-183F-4FD3-893A-6A3F499D9E4A}" presName="parentLin" presStyleCnt="0"/>
      <dgm:spPr/>
    </dgm:pt>
    <dgm:pt modelId="{112AE2ED-9626-426F-AE55-251B40B4DB1E}" type="pres">
      <dgm:prSet presAssocID="{53BE32DC-183F-4FD3-893A-6A3F499D9E4A}" presName="parentLeftMargin" presStyleLbl="node1" presStyleIdx="8" presStyleCnt="11"/>
      <dgm:spPr/>
      <dgm:t>
        <a:bodyPr/>
        <a:lstStyle/>
        <a:p>
          <a:endParaRPr lang="en-US"/>
        </a:p>
      </dgm:t>
    </dgm:pt>
    <dgm:pt modelId="{B211848B-DD49-4633-A9D6-030FE2844823}" type="pres">
      <dgm:prSet presAssocID="{53BE32DC-183F-4FD3-893A-6A3F499D9E4A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88F3C-C713-4F10-A690-374C335A064C}" type="pres">
      <dgm:prSet presAssocID="{53BE32DC-183F-4FD3-893A-6A3F499D9E4A}" presName="negativeSpace" presStyleCnt="0"/>
      <dgm:spPr/>
    </dgm:pt>
    <dgm:pt modelId="{3FFAC614-80CC-4C4A-8135-8CDC189F357E}" type="pres">
      <dgm:prSet presAssocID="{53BE32DC-183F-4FD3-893A-6A3F499D9E4A}" presName="childText" presStyleLbl="conFgAcc1" presStyleIdx="9" presStyleCnt="11">
        <dgm:presLayoutVars>
          <dgm:bulletEnabled val="1"/>
        </dgm:presLayoutVars>
      </dgm:prSet>
      <dgm:spPr/>
    </dgm:pt>
    <dgm:pt modelId="{55A97689-68DF-4C7D-BFC4-EF7C572A2A3E}" type="pres">
      <dgm:prSet presAssocID="{325B0BFC-2DD1-4E68-994C-69800F1284E0}" presName="spaceBetweenRectangles" presStyleCnt="0"/>
      <dgm:spPr/>
    </dgm:pt>
    <dgm:pt modelId="{4B69399A-E44F-49CF-8B38-E6872C7DEF21}" type="pres">
      <dgm:prSet presAssocID="{7E747E38-2E69-4908-A875-3E94025C25FF}" presName="parentLin" presStyleCnt="0"/>
      <dgm:spPr/>
    </dgm:pt>
    <dgm:pt modelId="{6B0DE7E3-E048-453B-BF9A-62C2FC581811}" type="pres">
      <dgm:prSet presAssocID="{7E747E38-2E69-4908-A875-3E94025C25FF}" presName="parentLeftMargin" presStyleLbl="node1" presStyleIdx="9" presStyleCnt="11"/>
      <dgm:spPr/>
      <dgm:t>
        <a:bodyPr/>
        <a:lstStyle/>
        <a:p>
          <a:endParaRPr lang="en-US"/>
        </a:p>
      </dgm:t>
    </dgm:pt>
    <dgm:pt modelId="{AE491D92-30BA-400D-9B83-B5CA5B5A00FD}" type="pres">
      <dgm:prSet presAssocID="{7E747E38-2E69-4908-A875-3E94025C25FF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2CA4E-FDF2-420B-A177-23467C5FE01E}" type="pres">
      <dgm:prSet presAssocID="{7E747E38-2E69-4908-A875-3E94025C25FF}" presName="negativeSpace" presStyleCnt="0"/>
      <dgm:spPr/>
    </dgm:pt>
    <dgm:pt modelId="{E3E73DF0-EE8B-45A1-A7D0-B18450E7A42D}" type="pres">
      <dgm:prSet presAssocID="{7E747E38-2E69-4908-A875-3E94025C25FF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4CD2C0FA-76C0-46D8-9435-7987FE553A4A}" type="presOf" srcId="{53BE32DC-183F-4FD3-893A-6A3F499D9E4A}" destId="{112AE2ED-9626-426F-AE55-251B40B4DB1E}" srcOrd="0" destOrd="0" presId="urn:microsoft.com/office/officeart/2005/8/layout/list1"/>
    <dgm:cxn modelId="{CA6119D8-F05E-4827-A4EC-7B45B8ED79C0}" type="presOf" srcId="{DE98F49A-F7DE-4AB4-9ED8-FB56EF00A75D}" destId="{BCA5E311-5FD0-40A2-8B5E-D1A9124FEC0F}" srcOrd="1" destOrd="0" presId="urn:microsoft.com/office/officeart/2005/8/layout/list1"/>
    <dgm:cxn modelId="{5FF87828-CCC3-4C41-AEA1-2D1948E3FFC5}" type="presOf" srcId="{4B7F7090-BDB7-4E74-AE54-7BD7DB4B7004}" destId="{6728269F-BA44-4360-A2B3-D5F03A91C800}" srcOrd="0" destOrd="0" presId="urn:microsoft.com/office/officeart/2005/8/layout/list1"/>
    <dgm:cxn modelId="{CC62950F-3559-431A-B861-2B308D46F7F5}" type="presOf" srcId="{DE98F49A-F7DE-4AB4-9ED8-FB56EF00A75D}" destId="{094077AD-741E-486F-91C9-3E9E9C91C691}" srcOrd="0" destOrd="0" presId="urn:microsoft.com/office/officeart/2005/8/layout/list1"/>
    <dgm:cxn modelId="{51F7A503-B8E1-41AD-8B86-7DBF17A848F9}" type="presOf" srcId="{F2BAA339-85C3-448B-90B6-C755AA168C12}" destId="{FC225B9B-06BB-4EB3-B862-805136391183}" srcOrd="0" destOrd="0" presId="urn:microsoft.com/office/officeart/2005/8/layout/list1"/>
    <dgm:cxn modelId="{77C62E67-8923-4585-9856-E91FA383882C}" srcId="{05673B75-D0F5-45A1-B54E-C655665CD3E8}" destId="{7A903DE2-8115-471B-8677-E2E4B69C21DD}" srcOrd="1" destOrd="0" parTransId="{8DA6068A-C2F6-4E6C-BD68-F387686ADD72}" sibTransId="{535AFA6D-D84B-4490-99F3-D3A49A2C077A}"/>
    <dgm:cxn modelId="{31384980-0198-438A-B3EA-796DF233F9A3}" type="presOf" srcId="{1F398BE0-351C-46AE-913B-C910936D7186}" destId="{33466E73-7DC8-451A-9B16-E401A5118327}" srcOrd="0" destOrd="0" presId="urn:microsoft.com/office/officeart/2005/8/layout/list1"/>
    <dgm:cxn modelId="{9002ED6E-37C8-4531-91A5-2F174AF98A22}" type="presOf" srcId="{7A903DE2-8115-471B-8677-E2E4B69C21DD}" destId="{E764D8EB-CD8E-4D93-8F28-4650AF4E0919}" srcOrd="0" destOrd="0" presId="urn:microsoft.com/office/officeart/2005/8/layout/list1"/>
    <dgm:cxn modelId="{68F0BC06-0B68-418C-8BB3-9360F57A9488}" type="presOf" srcId="{FD24EB3D-4B81-4D6D-8C04-0A88CCEC2D4A}" destId="{11A024AF-BDE6-4C96-84EF-F4E69CA7310B}" srcOrd="1" destOrd="0" presId="urn:microsoft.com/office/officeart/2005/8/layout/list1"/>
    <dgm:cxn modelId="{C83A02DF-F84F-4566-B4B7-184C80F20668}" type="presOf" srcId="{53BE32DC-183F-4FD3-893A-6A3F499D9E4A}" destId="{B211848B-DD49-4633-A9D6-030FE2844823}" srcOrd="1" destOrd="0" presId="urn:microsoft.com/office/officeart/2005/8/layout/list1"/>
    <dgm:cxn modelId="{3B9C31D9-6E77-4E1B-90EE-B2B50D821AC9}" srcId="{05673B75-D0F5-45A1-B54E-C655665CD3E8}" destId="{4B7F7090-BDB7-4E74-AE54-7BD7DB4B7004}" srcOrd="6" destOrd="0" parTransId="{45F7CA63-45CE-4039-9728-17BCF195881F}" sibTransId="{90BC990A-8245-4229-96B8-4FCACF5E96E6}"/>
    <dgm:cxn modelId="{50F51012-9E8D-42A7-82A1-D1A56A50F938}" srcId="{05673B75-D0F5-45A1-B54E-C655665CD3E8}" destId="{9AFE3170-4722-44F3-A3C3-D2037B4E9C1C}" srcOrd="8" destOrd="0" parTransId="{F47F44E2-E75E-4896-AA7B-0A74317AC5F0}" sibTransId="{BEE1EB7E-8E3A-40C3-BAB2-6AC5DCA60197}"/>
    <dgm:cxn modelId="{572792FF-7E58-4F4A-B7B1-F2732CA77015}" type="presOf" srcId="{F2BAA339-85C3-448B-90B6-C755AA168C12}" destId="{B0DF9F3A-6A90-44B4-9A8A-D3019C8673D9}" srcOrd="1" destOrd="0" presId="urn:microsoft.com/office/officeart/2005/8/layout/list1"/>
    <dgm:cxn modelId="{53B909CB-2CCC-43B6-9452-8F24F453DFB9}" type="presOf" srcId="{7E747E38-2E69-4908-A875-3E94025C25FF}" destId="{AE491D92-30BA-400D-9B83-B5CA5B5A00FD}" srcOrd="1" destOrd="0" presId="urn:microsoft.com/office/officeart/2005/8/layout/list1"/>
    <dgm:cxn modelId="{9FF6FDF9-3A7A-4EEB-9DA8-368FD3E0559B}" type="presOf" srcId="{1F398BE0-351C-46AE-913B-C910936D7186}" destId="{3173B0A1-A66D-4BA6-AEE5-FE50E70BED39}" srcOrd="1" destOrd="0" presId="urn:microsoft.com/office/officeart/2005/8/layout/list1"/>
    <dgm:cxn modelId="{76B7485C-3C1B-4758-B1FC-DD90CB7DA720}" srcId="{05673B75-D0F5-45A1-B54E-C655665CD3E8}" destId="{F2BAA339-85C3-448B-90B6-C755AA168C12}" srcOrd="7" destOrd="0" parTransId="{5FB56702-F7AB-4D4F-86D1-490707BEADD6}" sibTransId="{44231A25-7B0F-4C8B-A358-291BADA7C70B}"/>
    <dgm:cxn modelId="{48E51887-8264-4144-93B7-29784294B7A1}" type="presOf" srcId="{4B7F7090-BDB7-4E74-AE54-7BD7DB4B7004}" destId="{0A1B8EB5-7668-4E2E-A03F-13455DAC48A6}" srcOrd="1" destOrd="0" presId="urn:microsoft.com/office/officeart/2005/8/layout/list1"/>
    <dgm:cxn modelId="{ECFE9974-4B0F-4ED8-B17C-ACE75919A6E0}" type="presOf" srcId="{13EBC960-8B1B-4EB9-BB8A-B0B6118BF055}" destId="{2CA55F49-32B7-43B6-B848-03AC870AA7C4}" srcOrd="0" destOrd="0" presId="urn:microsoft.com/office/officeart/2005/8/layout/list1"/>
    <dgm:cxn modelId="{5366A1C3-43BB-4770-8E8E-6D308B227FC4}" type="presOf" srcId="{7E747E38-2E69-4908-A875-3E94025C25FF}" destId="{6B0DE7E3-E048-453B-BF9A-62C2FC581811}" srcOrd="0" destOrd="0" presId="urn:microsoft.com/office/officeart/2005/8/layout/list1"/>
    <dgm:cxn modelId="{EDB0F6EB-110F-450E-BE2E-CA1855C350A9}" type="presOf" srcId="{9AFE3170-4722-44F3-A3C3-D2037B4E9C1C}" destId="{1A427589-730D-4FD0-9DFA-FD62EC39100C}" srcOrd="0" destOrd="0" presId="urn:microsoft.com/office/officeart/2005/8/layout/list1"/>
    <dgm:cxn modelId="{C7075FEE-642F-4CEB-B2A1-37DE01F7C91A}" type="presOf" srcId="{3C8DE46A-E19B-4A59-89E7-D3565E02311A}" destId="{A3220B98-DD22-40E6-97F5-8B423F9B4D25}" srcOrd="1" destOrd="0" presId="urn:microsoft.com/office/officeart/2005/8/layout/list1"/>
    <dgm:cxn modelId="{454B97B2-05BA-4594-A4DE-1E181642812F}" srcId="{05673B75-D0F5-45A1-B54E-C655665CD3E8}" destId="{DE98F49A-F7DE-4AB4-9ED8-FB56EF00A75D}" srcOrd="5" destOrd="0" parTransId="{36EA6B1B-6063-4DFF-8075-588B1C6CD9B1}" sibTransId="{B69446B3-81BC-450F-9259-5D7FA2D342E8}"/>
    <dgm:cxn modelId="{6CBF9E37-3235-42A8-BD32-9AB673722082}" srcId="{05673B75-D0F5-45A1-B54E-C655665CD3E8}" destId="{13EBC960-8B1B-4EB9-BB8A-B0B6118BF055}" srcOrd="0" destOrd="0" parTransId="{9BD22E87-9817-4CC6-9019-45769D6C077D}" sibTransId="{E71964CD-5640-402F-A234-37752B972807}"/>
    <dgm:cxn modelId="{E272F51E-A4D1-4504-A60F-1135E9D3565F}" type="presOf" srcId="{3C8DE46A-E19B-4A59-89E7-D3565E02311A}" destId="{DE4096D3-4CE8-4E3B-B139-B6DEC4DBDD94}" srcOrd="0" destOrd="0" presId="urn:microsoft.com/office/officeart/2005/8/layout/list1"/>
    <dgm:cxn modelId="{B860179B-2B91-41EB-8882-4169B4461F82}" srcId="{05673B75-D0F5-45A1-B54E-C655665CD3E8}" destId="{1F398BE0-351C-46AE-913B-C910936D7186}" srcOrd="4" destOrd="0" parTransId="{7FCBA13A-3870-4EC1-B7DE-AA6FD73E74C2}" sibTransId="{A5E40CFA-2884-4A14-9A7F-98B8C689D7BD}"/>
    <dgm:cxn modelId="{9C59970D-8366-4420-A2B2-132D87017C96}" srcId="{05673B75-D0F5-45A1-B54E-C655665CD3E8}" destId="{53BE32DC-183F-4FD3-893A-6A3F499D9E4A}" srcOrd="9" destOrd="0" parTransId="{82CD52CD-05E5-497B-8F35-8AC04D9C9284}" sibTransId="{325B0BFC-2DD1-4E68-994C-69800F1284E0}"/>
    <dgm:cxn modelId="{796A7E73-39AD-4FDB-B3FA-CCC2793D3C66}" srcId="{05673B75-D0F5-45A1-B54E-C655665CD3E8}" destId="{FD24EB3D-4B81-4D6D-8C04-0A88CCEC2D4A}" srcOrd="3" destOrd="0" parTransId="{94431948-67A6-4C98-A082-473D74BA0208}" sibTransId="{781B5131-B19B-413A-A3AC-C764F04259A7}"/>
    <dgm:cxn modelId="{6B98E145-A199-481C-8A9C-878FA2EE0206}" srcId="{05673B75-D0F5-45A1-B54E-C655665CD3E8}" destId="{7E747E38-2E69-4908-A875-3E94025C25FF}" srcOrd="10" destOrd="0" parTransId="{4405ED4F-4563-41B6-8B5F-1DCC5BF5DED7}" sibTransId="{ADE10B56-069C-4134-A939-D6E8BDCA3E60}"/>
    <dgm:cxn modelId="{1876BB83-D265-4516-9B7E-812ED56CBC8F}" type="presOf" srcId="{05673B75-D0F5-45A1-B54E-C655665CD3E8}" destId="{998D538B-AAD1-4913-90FD-ED2BED536E21}" srcOrd="0" destOrd="0" presId="urn:microsoft.com/office/officeart/2005/8/layout/list1"/>
    <dgm:cxn modelId="{CD0DDBF7-3A32-4851-B5C7-2B305DEA4B7D}" type="presOf" srcId="{9AFE3170-4722-44F3-A3C3-D2037B4E9C1C}" destId="{503BA0AC-5CA4-4E58-9575-E7B39DA56CD0}" srcOrd="1" destOrd="0" presId="urn:microsoft.com/office/officeart/2005/8/layout/list1"/>
    <dgm:cxn modelId="{D53BC58C-AD17-486F-9551-CC0F2096BC36}" srcId="{05673B75-D0F5-45A1-B54E-C655665CD3E8}" destId="{3C8DE46A-E19B-4A59-89E7-D3565E02311A}" srcOrd="2" destOrd="0" parTransId="{DAFBD526-023B-42D1-91A1-74CE7A432867}" sibTransId="{8935574D-4D64-4ADA-BAE8-D2602BDB21A6}"/>
    <dgm:cxn modelId="{033CAB95-8CED-43A0-A3C6-B179CA99AFEF}" type="presOf" srcId="{7A903DE2-8115-471B-8677-E2E4B69C21DD}" destId="{F02C08E7-73C1-48AA-822D-9E4AE48DBA75}" srcOrd="1" destOrd="0" presId="urn:microsoft.com/office/officeart/2005/8/layout/list1"/>
    <dgm:cxn modelId="{DCE08EC6-E548-452A-9BA4-C2768837A7D1}" type="presOf" srcId="{13EBC960-8B1B-4EB9-BB8A-B0B6118BF055}" destId="{B9C16F39-1562-4930-AA66-B95832153CB4}" srcOrd="1" destOrd="0" presId="urn:microsoft.com/office/officeart/2005/8/layout/list1"/>
    <dgm:cxn modelId="{F28F0A6F-9FB7-49A5-972B-A41A33C432F8}" type="presOf" srcId="{FD24EB3D-4B81-4D6D-8C04-0A88CCEC2D4A}" destId="{1929A029-B700-4022-B56E-195E1D2ADF2E}" srcOrd="0" destOrd="0" presId="urn:microsoft.com/office/officeart/2005/8/layout/list1"/>
    <dgm:cxn modelId="{FC55A633-E0C7-4A01-AD92-89BFF078C5FD}" type="presParOf" srcId="{998D538B-AAD1-4913-90FD-ED2BED536E21}" destId="{F28FF40F-37D6-4EA9-9F19-5261D5B41C66}" srcOrd="0" destOrd="0" presId="urn:microsoft.com/office/officeart/2005/8/layout/list1"/>
    <dgm:cxn modelId="{A6D710A4-2843-4DBF-9D4B-A63AA86B9A01}" type="presParOf" srcId="{F28FF40F-37D6-4EA9-9F19-5261D5B41C66}" destId="{2CA55F49-32B7-43B6-B848-03AC870AA7C4}" srcOrd="0" destOrd="0" presId="urn:microsoft.com/office/officeart/2005/8/layout/list1"/>
    <dgm:cxn modelId="{016BE739-8AD9-4EDD-B643-2FD2432F54AC}" type="presParOf" srcId="{F28FF40F-37D6-4EA9-9F19-5261D5B41C66}" destId="{B9C16F39-1562-4930-AA66-B95832153CB4}" srcOrd="1" destOrd="0" presId="urn:microsoft.com/office/officeart/2005/8/layout/list1"/>
    <dgm:cxn modelId="{50E84D27-EBC4-4EE8-AC44-2D755ADDFF4C}" type="presParOf" srcId="{998D538B-AAD1-4913-90FD-ED2BED536E21}" destId="{1DDEA0AA-F2A3-4BA6-ADA6-5FBC7FBFC6BE}" srcOrd="1" destOrd="0" presId="urn:microsoft.com/office/officeart/2005/8/layout/list1"/>
    <dgm:cxn modelId="{7DDF20E9-D14F-49BE-96A3-A299B346389A}" type="presParOf" srcId="{998D538B-AAD1-4913-90FD-ED2BED536E21}" destId="{603B08E0-4409-4155-9F30-5B6AED8D125A}" srcOrd="2" destOrd="0" presId="urn:microsoft.com/office/officeart/2005/8/layout/list1"/>
    <dgm:cxn modelId="{8FBB7B92-0968-4D3C-9219-605F0AD8864D}" type="presParOf" srcId="{998D538B-AAD1-4913-90FD-ED2BED536E21}" destId="{3BBCF91C-1F74-4413-932F-8632F091B95E}" srcOrd="3" destOrd="0" presId="urn:microsoft.com/office/officeart/2005/8/layout/list1"/>
    <dgm:cxn modelId="{80379752-B790-4B64-B106-A746B31E7579}" type="presParOf" srcId="{998D538B-AAD1-4913-90FD-ED2BED536E21}" destId="{FD594757-254B-4A77-801F-688620DC748A}" srcOrd="4" destOrd="0" presId="urn:microsoft.com/office/officeart/2005/8/layout/list1"/>
    <dgm:cxn modelId="{16CDA340-8577-4DC1-9ABF-9FC299EFBA12}" type="presParOf" srcId="{FD594757-254B-4A77-801F-688620DC748A}" destId="{E764D8EB-CD8E-4D93-8F28-4650AF4E0919}" srcOrd="0" destOrd="0" presId="urn:microsoft.com/office/officeart/2005/8/layout/list1"/>
    <dgm:cxn modelId="{06658AAB-5840-4C72-B705-C64513963B51}" type="presParOf" srcId="{FD594757-254B-4A77-801F-688620DC748A}" destId="{F02C08E7-73C1-48AA-822D-9E4AE48DBA75}" srcOrd="1" destOrd="0" presId="urn:microsoft.com/office/officeart/2005/8/layout/list1"/>
    <dgm:cxn modelId="{AC50073F-AD61-4A03-8E09-3E86FAA212A5}" type="presParOf" srcId="{998D538B-AAD1-4913-90FD-ED2BED536E21}" destId="{E61489F5-60F9-4647-B68A-AAA22C63C510}" srcOrd="5" destOrd="0" presId="urn:microsoft.com/office/officeart/2005/8/layout/list1"/>
    <dgm:cxn modelId="{62741B69-8A55-4D2E-83A2-089FF0E8A8A0}" type="presParOf" srcId="{998D538B-AAD1-4913-90FD-ED2BED536E21}" destId="{05F91802-1CCD-4F3E-8448-752EE7070114}" srcOrd="6" destOrd="0" presId="urn:microsoft.com/office/officeart/2005/8/layout/list1"/>
    <dgm:cxn modelId="{E6A5F013-3D74-4778-9D12-D35D4AFA4132}" type="presParOf" srcId="{998D538B-AAD1-4913-90FD-ED2BED536E21}" destId="{13B15159-ECED-40EB-AFB3-656FF51ACDB4}" srcOrd="7" destOrd="0" presId="urn:microsoft.com/office/officeart/2005/8/layout/list1"/>
    <dgm:cxn modelId="{90FB47A5-2A84-4BBA-A759-C846CD8B0505}" type="presParOf" srcId="{998D538B-AAD1-4913-90FD-ED2BED536E21}" destId="{2FB9AD71-32BD-4F0D-B66F-CCC324BE850F}" srcOrd="8" destOrd="0" presId="urn:microsoft.com/office/officeart/2005/8/layout/list1"/>
    <dgm:cxn modelId="{E8E9929A-10A7-4934-BADB-A390839598D4}" type="presParOf" srcId="{2FB9AD71-32BD-4F0D-B66F-CCC324BE850F}" destId="{DE4096D3-4CE8-4E3B-B139-B6DEC4DBDD94}" srcOrd="0" destOrd="0" presId="urn:microsoft.com/office/officeart/2005/8/layout/list1"/>
    <dgm:cxn modelId="{07BD621F-5AEB-4EF5-A785-2E96D18076E0}" type="presParOf" srcId="{2FB9AD71-32BD-4F0D-B66F-CCC324BE850F}" destId="{A3220B98-DD22-40E6-97F5-8B423F9B4D25}" srcOrd="1" destOrd="0" presId="urn:microsoft.com/office/officeart/2005/8/layout/list1"/>
    <dgm:cxn modelId="{1D9BE08A-7CE5-4466-8929-F1F0BB1037FE}" type="presParOf" srcId="{998D538B-AAD1-4913-90FD-ED2BED536E21}" destId="{BCA68699-BC0A-4CAE-8685-58969B21F046}" srcOrd="9" destOrd="0" presId="urn:microsoft.com/office/officeart/2005/8/layout/list1"/>
    <dgm:cxn modelId="{92632236-B178-4CB2-B8E9-E7514023BA17}" type="presParOf" srcId="{998D538B-AAD1-4913-90FD-ED2BED536E21}" destId="{1EBC57A0-C95A-4718-9F04-EF8FD053F31B}" srcOrd="10" destOrd="0" presId="urn:microsoft.com/office/officeart/2005/8/layout/list1"/>
    <dgm:cxn modelId="{2688AE09-F141-4EB1-98F3-CE9C6B540454}" type="presParOf" srcId="{998D538B-AAD1-4913-90FD-ED2BED536E21}" destId="{10902B81-2DE3-400B-9BCF-2E38AC4C1B3C}" srcOrd="11" destOrd="0" presId="urn:microsoft.com/office/officeart/2005/8/layout/list1"/>
    <dgm:cxn modelId="{80535C4B-F120-4768-9B18-4C2A744C5DC3}" type="presParOf" srcId="{998D538B-AAD1-4913-90FD-ED2BED536E21}" destId="{7B3D6A54-B658-4E0A-B436-7855764A1BB6}" srcOrd="12" destOrd="0" presId="urn:microsoft.com/office/officeart/2005/8/layout/list1"/>
    <dgm:cxn modelId="{00952C3E-FE1E-46ED-A05E-27DF8FB8E65B}" type="presParOf" srcId="{7B3D6A54-B658-4E0A-B436-7855764A1BB6}" destId="{1929A029-B700-4022-B56E-195E1D2ADF2E}" srcOrd="0" destOrd="0" presId="urn:microsoft.com/office/officeart/2005/8/layout/list1"/>
    <dgm:cxn modelId="{A5787778-E869-4983-91E1-A425C877950E}" type="presParOf" srcId="{7B3D6A54-B658-4E0A-B436-7855764A1BB6}" destId="{11A024AF-BDE6-4C96-84EF-F4E69CA7310B}" srcOrd="1" destOrd="0" presId="urn:microsoft.com/office/officeart/2005/8/layout/list1"/>
    <dgm:cxn modelId="{FBFEBD61-F968-4AA1-8A22-3F6CB13D49A3}" type="presParOf" srcId="{998D538B-AAD1-4913-90FD-ED2BED536E21}" destId="{1980AFF4-AD2D-4BDA-A526-FEC670BC5D0C}" srcOrd="13" destOrd="0" presId="urn:microsoft.com/office/officeart/2005/8/layout/list1"/>
    <dgm:cxn modelId="{02EA3C23-502B-46B5-8F63-922AEB80A194}" type="presParOf" srcId="{998D538B-AAD1-4913-90FD-ED2BED536E21}" destId="{473B4110-B4A5-400A-98A8-5F004102BE04}" srcOrd="14" destOrd="0" presId="urn:microsoft.com/office/officeart/2005/8/layout/list1"/>
    <dgm:cxn modelId="{23900DFC-E3DE-4B33-9ED4-9D0D16286E52}" type="presParOf" srcId="{998D538B-AAD1-4913-90FD-ED2BED536E21}" destId="{C0C8A86F-50B6-412D-A9E5-EF536EEF458C}" srcOrd="15" destOrd="0" presId="urn:microsoft.com/office/officeart/2005/8/layout/list1"/>
    <dgm:cxn modelId="{62C155A5-503C-4950-A3B4-F02F077C68EF}" type="presParOf" srcId="{998D538B-AAD1-4913-90FD-ED2BED536E21}" destId="{537AA0B0-2DD8-4AED-984D-2B3F3E16AF12}" srcOrd="16" destOrd="0" presId="urn:microsoft.com/office/officeart/2005/8/layout/list1"/>
    <dgm:cxn modelId="{1A6336EC-8198-44C0-987B-4A1A1A61640E}" type="presParOf" srcId="{537AA0B0-2DD8-4AED-984D-2B3F3E16AF12}" destId="{33466E73-7DC8-451A-9B16-E401A5118327}" srcOrd="0" destOrd="0" presId="urn:microsoft.com/office/officeart/2005/8/layout/list1"/>
    <dgm:cxn modelId="{1BDD376C-4AB4-423D-BE16-AED7D1CDB859}" type="presParOf" srcId="{537AA0B0-2DD8-4AED-984D-2B3F3E16AF12}" destId="{3173B0A1-A66D-4BA6-AEE5-FE50E70BED39}" srcOrd="1" destOrd="0" presId="urn:microsoft.com/office/officeart/2005/8/layout/list1"/>
    <dgm:cxn modelId="{334D6951-5440-4B81-B1F9-28548E521E8E}" type="presParOf" srcId="{998D538B-AAD1-4913-90FD-ED2BED536E21}" destId="{FF823406-7B12-49EB-9635-09193AE0C354}" srcOrd="17" destOrd="0" presId="urn:microsoft.com/office/officeart/2005/8/layout/list1"/>
    <dgm:cxn modelId="{3D37E3C0-6322-4B54-A03D-775E93C7F782}" type="presParOf" srcId="{998D538B-AAD1-4913-90FD-ED2BED536E21}" destId="{82EB9028-A190-4E80-B1F9-198D07049642}" srcOrd="18" destOrd="0" presId="urn:microsoft.com/office/officeart/2005/8/layout/list1"/>
    <dgm:cxn modelId="{A44A34C5-C0AC-46B5-B38F-E3E2995A497F}" type="presParOf" srcId="{998D538B-AAD1-4913-90FD-ED2BED536E21}" destId="{B404CB83-FE94-444D-9F8A-B1A267E1385A}" srcOrd="19" destOrd="0" presId="urn:microsoft.com/office/officeart/2005/8/layout/list1"/>
    <dgm:cxn modelId="{67A4F81F-C2CC-4554-89BE-E79FBD9F1A68}" type="presParOf" srcId="{998D538B-AAD1-4913-90FD-ED2BED536E21}" destId="{3442E4BF-3BA8-40E6-802B-FDC20DC1411D}" srcOrd="20" destOrd="0" presId="urn:microsoft.com/office/officeart/2005/8/layout/list1"/>
    <dgm:cxn modelId="{8E675A34-A5FF-46BF-B15B-4C68F22D0FD9}" type="presParOf" srcId="{3442E4BF-3BA8-40E6-802B-FDC20DC1411D}" destId="{094077AD-741E-486F-91C9-3E9E9C91C691}" srcOrd="0" destOrd="0" presId="urn:microsoft.com/office/officeart/2005/8/layout/list1"/>
    <dgm:cxn modelId="{7D2CAE9D-60BA-4032-900A-8DE8EF0EA7CB}" type="presParOf" srcId="{3442E4BF-3BA8-40E6-802B-FDC20DC1411D}" destId="{BCA5E311-5FD0-40A2-8B5E-D1A9124FEC0F}" srcOrd="1" destOrd="0" presId="urn:microsoft.com/office/officeart/2005/8/layout/list1"/>
    <dgm:cxn modelId="{A1101CDD-6A11-4DEF-A498-493FE6437E63}" type="presParOf" srcId="{998D538B-AAD1-4913-90FD-ED2BED536E21}" destId="{7534261E-6F2A-46C3-92E2-286EFC9DC93D}" srcOrd="21" destOrd="0" presId="urn:microsoft.com/office/officeart/2005/8/layout/list1"/>
    <dgm:cxn modelId="{BD464E43-13DB-49F0-8829-6E911F8D3B29}" type="presParOf" srcId="{998D538B-AAD1-4913-90FD-ED2BED536E21}" destId="{2A52AFC6-8EEE-4DA2-811A-AD6A525CBA64}" srcOrd="22" destOrd="0" presId="urn:microsoft.com/office/officeart/2005/8/layout/list1"/>
    <dgm:cxn modelId="{9C555B3E-C60B-4CA5-81BB-11DFAE64CE3E}" type="presParOf" srcId="{998D538B-AAD1-4913-90FD-ED2BED536E21}" destId="{83BA31C6-47B5-48A2-B30B-FA92EE2455D0}" srcOrd="23" destOrd="0" presId="urn:microsoft.com/office/officeart/2005/8/layout/list1"/>
    <dgm:cxn modelId="{44DEF647-116E-4CF1-830E-524F5B32E28E}" type="presParOf" srcId="{998D538B-AAD1-4913-90FD-ED2BED536E21}" destId="{E8E30ED5-6A64-4FE0-8AD4-8C7500EF8974}" srcOrd="24" destOrd="0" presId="urn:microsoft.com/office/officeart/2005/8/layout/list1"/>
    <dgm:cxn modelId="{8E29CFE8-3AE3-417B-900F-7B8D30BDE1F5}" type="presParOf" srcId="{E8E30ED5-6A64-4FE0-8AD4-8C7500EF8974}" destId="{6728269F-BA44-4360-A2B3-D5F03A91C800}" srcOrd="0" destOrd="0" presId="urn:microsoft.com/office/officeart/2005/8/layout/list1"/>
    <dgm:cxn modelId="{6B0FA935-541D-4E78-8CB2-3949D34D2345}" type="presParOf" srcId="{E8E30ED5-6A64-4FE0-8AD4-8C7500EF8974}" destId="{0A1B8EB5-7668-4E2E-A03F-13455DAC48A6}" srcOrd="1" destOrd="0" presId="urn:microsoft.com/office/officeart/2005/8/layout/list1"/>
    <dgm:cxn modelId="{97A5E92C-5DB3-4F6F-9AB4-91E84A6FCA12}" type="presParOf" srcId="{998D538B-AAD1-4913-90FD-ED2BED536E21}" destId="{9F04F1B4-79CD-464E-B729-92590018D84E}" srcOrd="25" destOrd="0" presId="urn:microsoft.com/office/officeart/2005/8/layout/list1"/>
    <dgm:cxn modelId="{C2D165D3-E749-427B-A09C-C584A4E58A88}" type="presParOf" srcId="{998D538B-AAD1-4913-90FD-ED2BED536E21}" destId="{F89BC4A4-725A-4329-9A4A-718DCC676599}" srcOrd="26" destOrd="0" presId="urn:microsoft.com/office/officeart/2005/8/layout/list1"/>
    <dgm:cxn modelId="{4889D7D0-1B53-4DB5-8F46-6051F3B38164}" type="presParOf" srcId="{998D538B-AAD1-4913-90FD-ED2BED536E21}" destId="{E8CE4962-FC0E-42C3-A681-1F9F40CEC685}" srcOrd="27" destOrd="0" presId="urn:microsoft.com/office/officeart/2005/8/layout/list1"/>
    <dgm:cxn modelId="{6120D824-DC22-4E18-AD81-7F22230461F3}" type="presParOf" srcId="{998D538B-AAD1-4913-90FD-ED2BED536E21}" destId="{F0A1CE19-C4EA-4EAC-88FB-7458EB0588CF}" srcOrd="28" destOrd="0" presId="urn:microsoft.com/office/officeart/2005/8/layout/list1"/>
    <dgm:cxn modelId="{FC30FF29-4DA8-4991-BDD2-CAA1485BA061}" type="presParOf" srcId="{F0A1CE19-C4EA-4EAC-88FB-7458EB0588CF}" destId="{FC225B9B-06BB-4EB3-B862-805136391183}" srcOrd="0" destOrd="0" presId="urn:microsoft.com/office/officeart/2005/8/layout/list1"/>
    <dgm:cxn modelId="{230584D7-EC61-4FEA-896D-C8E46CBEB425}" type="presParOf" srcId="{F0A1CE19-C4EA-4EAC-88FB-7458EB0588CF}" destId="{B0DF9F3A-6A90-44B4-9A8A-D3019C8673D9}" srcOrd="1" destOrd="0" presId="urn:microsoft.com/office/officeart/2005/8/layout/list1"/>
    <dgm:cxn modelId="{AB5BBCBE-F86D-40B3-B4D1-CDD1B1128DCC}" type="presParOf" srcId="{998D538B-AAD1-4913-90FD-ED2BED536E21}" destId="{98322957-D7ED-4F04-AD2F-8776D3B01CAF}" srcOrd="29" destOrd="0" presId="urn:microsoft.com/office/officeart/2005/8/layout/list1"/>
    <dgm:cxn modelId="{B513BA9E-685B-4626-9731-A08AE2A74921}" type="presParOf" srcId="{998D538B-AAD1-4913-90FD-ED2BED536E21}" destId="{FCCC4746-7685-41A6-9DF3-260686A42015}" srcOrd="30" destOrd="0" presId="urn:microsoft.com/office/officeart/2005/8/layout/list1"/>
    <dgm:cxn modelId="{6287C1E7-421E-4457-9D3A-93198B902D40}" type="presParOf" srcId="{998D538B-AAD1-4913-90FD-ED2BED536E21}" destId="{5B295C7C-57E2-4443-9B1B-086A5B1DF7F2}" srcOrd="31" destOrd="0" presId="urn:microsoft.com/office/officeart/2005/8/layout/list1"/>
    <dgm:cxn modelId="{23848ECC-C549-4560-AEAD-24DCECE461E3}" type="presParOf" srcId="{998D538B-AAD1-4913-90FD-ED2BED536E21}" destId="{BB1C453F-7EAD-4FCA-9892-13A036DA7352}" srcOrd="32" destOrd="0" presId="urn:microsoft.com/office/officeart/2005/8/layout/list1"/>
    <dgm:cxn modelId="{78D238FE-DB9E-458F-807D-EA8373C98D6E}" type="presParOf" srcId="{BB1C453F-7EAD-4FCA-9892-13A036DA7352}" destId="{1A427589-730D-4FD0-9DFA-FD62EC39100C}" srcOrd="0" destOrd="0" presId="urn:microsoft.com/office/officeart/2005/8/layout/list1"/>
    <dgm:cxn modelId="{737696EC-FDCD-4D51-BFEA-A09A11E93B18}" type="presParOf" srcId="{BB1C453F-7EAD-4FCA-9892-13A036DA7352}" destId="{503BA0AC-5CA4-4E58-9575-E7B39DA56CD0}" srcOrd="1" destOrd="0" presId="urn:microsoft.com/office/officeart/2005/8/layout/list1"/>
    <dgm:cxn modelId="{1E211947-98CE-4922-9495-CF6C1704B367}" type="presParOf" srcId="{998D538B-AAD1-4913-90FD-ED2BED536E21}" destId="{8CBFBC14-FBFA-45AD-80F8-870FDCD26D3A}" srcOrd="33" destOrd="0" presId="urn:microsoft.com/office/officeart/2005/8/layout/list1"/>
    <dgm:cxn modelId="{D7A9756A-BAC7-4F0E-A29D-ECDBCEF2F89B}" type="presParOf" srcId="{998D538B-AAD1-4913-90FD-ED2BED536E21}" destId="{F123670C-1579-422A-BA2A-074546585DFD}" srcOrd="34" destOrd="0" presId="urn:microsoft.com/office/officeart/2005/8/layout/list1"/>
    <dgm:cxn modelId="{879C0886-C529-4C4B-982E-523B426744CC}" type="presParOf" srcId="{998D538B-AAD1-4913-90FD-ED2BED536E21}" destId="{EE24F01E-C34C-45CD-A217-CE69904B5ED1}" srcOrd="35" destOrd="0" presId="urn:microsoft.com/office/officeart/2005/8/layout/list1"/>
    <dgm:cxn modelId="{48E57498-0C92-4BA5-90A2-0024952B7942}" type="presParOf" srcId="{998D538B-AAD1-4913-90FD-ED2BED536E21}" destId="{7879EFB9-23E4-45F7-89C3-0D5B3E3C54D0}" srcOrd="36" destOrd="0" presId="urn:microsoft.com/office/officeart/2005/8/layout/list1"/>
    <dgm:cxn modelId="{AED9A4D6-A154-40C0-8318-3DD56231A004}" type="presParOf" srcId="{7879EFB9-23E4-45F7-89C3-0D5B3E3C54D0}" destId="{112AE2ED-9626-426F-AE55-251B40B4DB1E}" srcOrd="0" destOrd="0" presId="urn:microsoft.com/office/officeart/2005/8/layout/list1"/>
    <dgm:cxn modelId="{C3AADA90-ACCF-4993-BF79-2CD393F7D1B8}" type="presParOf" srcId="{7879EFB9-23E4-45F7-89C3-0D5B3E3C54D0}" destId="{B211848B-DD49-4633-A9D6-030FE2844823}" srcOrd="1" destOrd="0" presId="urn:microsoft.com/office/officeart/2005/8/layout/list1"/>
    <dgm:cxn modelId="{F5574972-2FDB-45BE-AB9E-3F5AD68BD04F}" type="presParOf" srcId="{998D538B-AAD1-4913-90FD-ED2BED536E21}" destId="{4B688F3C-C713-4F10-A690-374C335A064C}" srcOrd="37" destOrd="0" presId="urn:microsoft.com/office/officeart/2005/8/layout/list1"/>
    <dgm:cxn modelId="{92424170-E894-4AA9-A5D1-B9E53FE3B3A9}" type="presParOf" srcId="{998D538B-AAD1-4913-90FD-ED2BED536E21}" destId="{3FFAC614-80CC-4C4A-8135-8CDC189F357E}" srcOrd="38" destOrd="0" presId="urn:microsoft.com/office/officeart/2005/8/layout/list1"/>
    <dgm:cxn modelId="{43F3B653-11EF-4953-873A-0BEE7EDB9CDC}" type="presParOf" srcId="{998D538B-AAD1-4913-90FD-ED2BED536E21}" destId="{55A97689-68DF-4C7D-BFC4-EF7C572A2A3E}" srcOrd="39" destOrd="0" presId="urn:microsoft.com/office/officeart/2005/8/layout/list1"/>
    <dgm:cxn modelId="{7854D7FD-08EB-4E25-B088-DE4383BE52BE}" type="presParOf" srcId="{998D538B-AAD1-4913-90FD-ED2BED536E21}" destId="{4B69399A-E44F-49CF-8B38-E6872C7DEF21}" srcOrd="40" destOrd="0" presId="urn:microsoft.com/office/officeart/2005/8/layout/list1"/>
    <dgm:cxn modelId="{3CAC7F6F-978B-469D-92CE-CD9F09FEE1AB}" type="presParOf" srcId="{4B69399A-E44F-49CF-8B38-E6872C7DEF21}" destId="{6B0DE7E3-E048-453B-BF9A-62C2FC581811}" srcOrd="0" destOrd="0" presId="urn:microsoft.com/office/officeart/2005/8/layout/list1"/>
    <dgm:cxn modelId="{DC2C9F0F-1D27-46D1-AE40-25383CDDBC08}" type="presParOf" srcId="{4B69399A-E44F-49CF-8B38-E6872C7DEF21}" destId="{AE491D92-30BA-400D-9B83-B5CA5B5A00FD}" srcOrd="1" destOrd="0" presId="urn:microsoft.com/office/officeart/2005/8/layout/list1"/>
    <dgm:cxn modelId="{7F378B42-B8D4-4F4B-8644-F2EEF8B8BCBF}" type="presParOf" srcId="{998D538B-AAD1-4913-90FD-ED2BED536E21}" destId="{71E2CA4E-FDF2-420B-A177-23467C5FE01E}" srcOrd="41" destOrd="0" presId="urn:microsoft.com/office/officeart/2005/8/layout/list1"/>
    <dgm:cxn modelId="{A363E5AE-2ADB-46DE-8F5B-3122FFC4E459}" type="presParOf" srcId="{998D538B-AAD1-4913-90FD-ED2BED536E21}" destId="{E3E73DF0-EE8B-45A1-A7D0-B18450E7A42D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6A2715-A94D-4796-B8A9-8C6D187A7F9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EE221C3-8C8B-4ECB-BEC8-F8B0F95B932C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কৃষি উন্নয়ন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B65AAF2-6257-4940-9D74-F2E79C24AC42}" type="parTrans" cxnId="{1AEE9C80-3155-4FCA-92CF-255C38F1D2B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A6DFE73-DB8C-40A4-9D3F-3F6EEA6C9B1F}" type="sibTrans" cxnId="{1AEE9C80-3155-4FCA-92CF-255C38F1D2B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A91DD49-D7A6-4721-A8F0-863B644C9533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 উন্নয়ন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BA703EB-7680-4218-8D73-B91522999737}" type="parTrans" cxnId="{468835E9-7101-4132-B665-63897DFE685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EBC4D0A-0052-4D70-9B65-44FAF98B13CF}" type="sibTrans" cxnId="{468835E9-7101-4132-B665-63897DFE685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46C5C9D-7B05-4340-BDB6-5BB7259B7C52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সমবায় ব্যাংকের উন্নয়ন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BB9EA0-845E-48ED-847A-29924F802F84}" type="parTrans" cxnId="{F38225AD-7B5A-461A-85D6-B6D416A0B2B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ADD7B33-0F33-435A-B9AE-94F4E9C4E3C6}" type="sibTrans" cxnId="{F38225AD-7B5A-461A-85D6-B6D416A0B2B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15D14EA-850D-4571-AB76-13059EE1E02B}">
      <dgm:prSet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গবেষণা কার্যক্রম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0A1182E-2C3F-4048-8E7B-B3A9365BA400}" type="parTrans" cxnId="{776B3CF7-D2C1-4DBE-A65E-FA0406C544D0}">
      <dgm:prSet/>
      <dgm:spPr/>
      <dgm:t>
        <a:bodyPr/>
        <a:lstStyle/>
        <a:p>
          <a:endParaRPr lang="en-US"/>
        </a:p>
      </dgm:t>
    </dgm:pt>
    <dgm:pt modelId="{0F5A7452-C063-44EA-BAE7-BDC3492F7244}" type="sibTrans" cxnId="{776B3CF7-D2C1-4DBE-A65E-FA0406C544D0}">
      <dgm:prSet/>
      <dgm:spPr/>
      <dgm:t>
        <a:bodyPr/>
        <a:lstStyle/>
        <a:p>
          <a:endParaRPr lang="en-US"/>
        </a:p>
      </dgm:t>
    </dgm:pt>
    <dgm:pt modelId="{B8856225-B524-4888-A0AD-CDC1B3EB2DBD}">
      <dgm:prSet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ঋণের ব্যবহার নিশ্চিতকরণ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B24A641-3696-489F-86AB-1078242D1B0F}" type="parTrans" cxnId="{1B314489-38EF-45A8-BBCF-BDB5157D88D3}">
      <dgm:prSet/>
      <dgm:spPr/>
      <dgm:t>
        <a:bodyPr/>
        <a:lstStyle/>
        <a:p>
          <a:endParaRPr lang="en-US"/>
        </a:p>
      </dgm:t>
    </dgm:pt>
    <dgm:pt modelId="{DB7C59DF-A40D-472F-B424-0222A0C4A492}" type="sibTrans" cxnId="{1B314489-38EF-45A8-BBCF-BDB5157D88D3}">
      <dgm:prSet/>
      <dgm:spPr/>
      <dgm:t>
        <a:bodyPr/>
        <a:lstStyle/>
        <a:p>
          <a:endParaRPr lang="en-US"/>
        </a:p>
      </dgm:t>
    </dgm:pt>
    <dgm:pt modelId="{C85C4659-4E85-4021-A0EF-F90B88577496}" type="pres">
      <dgm:prSet presAssocID="{D36A2715-A94D-4796-B8A9-8C6D187A7F9F}" presName="compositeShape" presStyleCnt="0">
        <dgm:presLayoutVars>
          <dgm:dir/>
          <dgm:resizeHandles/>
        </dgm:presLayoutVars>
      </dgm:prSet>
      <dgm:spPr/>
    </dgm:pt>
    <dgm:pt modelId="{5CB24193-B579-44C1-8176-5001C80F9B85}" type="pres">
      <dgm:prSet presAssocID="{D36A2715-A94D-4796-B8A9-8C6D187A7F9F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69ED247E-3F09-461B-81A5-606A3B5AE1DC}" type="pres">
      <dgm:prSet presAssocID="{D36A2715-A94D-4796-B8A9-8C6D187A7F9F}" presName="theList" presStyleCnt="0"/>
      <dgm:spPr/>
    </dgm:pt>
    <dgm:pt modelId="{6CB621BA-3981-43C3-B6DC-85247E5EEB83}" type="pres">
      <dgm:prSet presAssocID="{2EE221C3-8C8B-4ECB-BEC8-F8B0F95B932C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60EFB-F19F-4265-854D-4EC5F345A4A2}" type="pres">
      <dgm:prSet presAssocID="{2EE221C3-8C8B-4ECB-BEC8-F8B0F95B932C}" presName="aSpace" presStyleCnt="0"/>
      <dgm:spPr/>
    </dgm:pt>
    <dgm:pt modelId="{E8340B3B-AE82-44B4-9079-3DCC4D61BED9}" type="pres">
      <dgm:prSet presAssocID="{FA91DD49-D7A6-4721-A8F0-863B644C9533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9E2AC-E937-4B12-9139-B537727E6022}" type="pres">
      <dgm:prSet presAssocID="{FA91DD49-D7A6-4721-A8F0-863B644C9533}" presName="aSpace" presStyleCnt="0"/>
      <dgm:spPr/>
    </dgm:pt>
    <dgm:pt modelId="{26158559-19FF-4B01-91D3-9F8709C29EB2}" type="pres">
      <dgm:prSet presAssocID="{546C5C9D-7B05-4340-BDB6-5BB7259B7C52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895BA-BC22-4AB6-875D-7F0DFA205B1B}" type="pres">
      <dgm:prSet presAssocID="{546C5C9D-7B05-4340-BDB6-5BB7259B7C52}" presName="aSpace" presStyleCnt="0"/>
      <dgm:spPr/>
    </dgm:pt>
    <dgm:pt modelId="{37CCB9A4-D9DF-4D3E-8747-BD691A6165F0}" type="pres">
      <dgm:prSet presAssocID="{315D14EA-850D-4571-AB76-13059EE1E02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64856-23D7-42B2-A509-C89E3B72229E}" type="pres">
      <dgm:prSet presAssocID="{315D14EA-850D-4571-AB76-13059EE1E02B}" presName="aSpace" presStyleCnt="0"/>
      <dgm:spPr/>
    </dgm:pt>
    <dgm:pt modelId="{695DC4E5-9DDE-4A08-AD97-E98CCFEE6A18}" type="pres">
      <dgm:prSet presAssocID="{B8856225-B524-4888-A0AD-CDC1B3EB2DBD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52BF8-FEFE-4E72-9C89-34BAAAB68C6A}" type="pres">
      <dgm:prSet presAssocID="{B8856225-B524-4888-A0AD-CDC1B3EB2DBD}" presName="aSpace" presStyleCnt="0"/>
      <dgm:spPr/>
    </dgm:pt>
  </dgm:ptLst>
  <dgm:cxnLst>
    <dgm:cxn modelId="{1AEE9C80-3155-4FCA-92CF-255C38F1D2B0}" srcId="{D36A2715-A94D-4796-B8A9-8C6D187A7F9F}" destId="{2EE221C3-8C8B-4ECB-BEC8-F8B0F95B932C}" srcOrd="0" destOrd="0" parTransId="{8B65AAF2-6257-4940-9D74-F2E79C24AC42}" sibTransId="{9A6DFE73-DB8C-40A4-9D3F-3F6EEA6C9B1F}"/>
    <dgm:cxn modelId="{EAF99FA5-1DD0-425D-BD8F-2B7570783B0C}" type="presOf" srcId="{B8856225-B524-4888-A0AD-CDC1B3EB2DBD}" destId="{695DC4E5-9DDE-4A08-AD97-E98CCFEE6A18}" srcOrd="0" destOrd="0" presId="urn:microsoft.com/office/officeart/2005/8/layout/pyramid2"/>
    <dgm:cxn modelId="{925C253E-62A2-422D-BD44-B2B50AF5E548}" type="presOf" srcId="{315D14EA-850D-4571-AB76-13059EE1E02B}" destId="{37CCB9A4-D9DF-4D3E-8747-BD691A6165F0}" srcOrd="0" destOrd="0" presId="urn:microsoft.com/office/officeart/2005/8/layout/pyramid2"/>
    <dgm:cxn modelId="{B96E186A-7EAC-43EB-B4D4-B47648DE771B}" type="presOf" srcId="{D36A2715-A94D-4796-B8A9-8C6D187A7F9F}" destId="{C85C4659-4E85-4021-A0EF-F90B88577496}" srcOrd="0" destOrd="0" presId="urn:microsoft.com/office/officeart/2005/8/layout/pyramid2"/>
    <dgm:cxn modelId="{F38225AD-7B5A-461A-85D6-B6D416A0B2B0}" srcId="{D36A2715-A94D-4796-B8A9-8C6D187A7F9F}" destId="{546C5C9D-7B05-4340-BDB6-5BB7259B7C52}" srcOrd="2" destOrd="0" parTransId="{40BB9EA0-845E-48ED-847A-29924F802F84}" sibTransId="{3ADD7B33-0F33-435A-B9AE-94F4E9C4E3C6}"/>
    <dgm:cxn modelId="{A85A0CFF-CD72-4D57-8421-FE7988E57E52}" type="presOf" srcId="{FA91DD49-D7A6-4721-A8F0-863B644C9533}" destId="{E8340B3B-AE82-44B4-9079-3DCC4D61BED9}" srcOrd="0" destOrd="0" presId="urn:microsoft.com/office/officeart/2005/8/layout/pyramid2"/>
    <dgm:cxn modelId="{50C926EC-35CC-42FE-A93E-4F9EC82DDF7E}" type="presOf" srcId="{546C5C9D-7B05-4340-BDB6-5BB7259B7C52}" destId="{26158559-19FF-4B01-91D3-9F8709C29EB2}" srcOrd="0" destOrd="0" presId="urn:microsoft.com/office/officeart/2005/8/layout/pyramid2"/>
    <dgm:cxn modelId="{1B314489-38EF-45A8-BBCF-BDB5157D88D3}" srcId="{D36A2715-A94D-4796-B8A9-8C6D187A7F9F}" destId="{B8856225-B524-4888-A0AD-CDC1B3EB2DBD}" srcOrd="4" destOrd="0" parTransId="{0B24A641-3696-489F-86AB-1078242D1B0F}" sibTransId="{DB7C59DF-A40D-472F-B424-0222A0C4A492}"/>
    <dgm:cxn modelId="{468835E9-7101-4132-B665-63897DFE685C}" srcId="{D36A2715-A94D-4796-B8A9-8C6D187A7F9F}" destId="{FA91DD49-D7A6-4721-A8F0-863B644C9533}" srcOrd="1" destOrd="0" parTransId="{ABA703EB-7680-4218-8D73-B91522999737}" sibTransId="{6EBC4D0A-0052-4D70-9B65-44FAF98B13CF}"/>
    <dgm:cxn modelId="{776B3CF7-D2C1-4DBE-A65E-FA0406C544D0}" srcId="{D36A2715-A94D-4796-B8A9-8C6D187A7F9F}" destId="{315D14EA-850D-4571-AB76-13059EE1E02B}" srcOrd="3" destOrd="0" parTransId="{90A1182E-2C3F-4048-8E7B-B3A9365BA400}" sibTransId="{0F5A7452-C063-44EA-BAE7-BDC3492F7244}"/>
    <dgm:cxn modelId="{C4DA0B19-A243-4AAA-8009-E53FA591CACC}" type="presOf" srcId="{2EE221C3-8C8B-4ECB-BEC8-F8B0F95B932C}" destId="{6CB621BA-3981-43C3-B6DC-85247E5EEB83}" srcOrd="0" destOrd="0" presId="urn:microsoft.com/office/officeart/2005/8/layout/pyramid2"/>
    <dgm:cxn modelId="{EDC235CF-12FF-4367-B671-9E7199741A5B}" type="presParOf" srcId="{C85C4659-4E85-4021-A0EF-F90B88577496}" destId="{5CB24193-B579-44C1-8176-5001C80F9B85}" srcOrd="0" destOrd="0" presId="urn:microsoft.com/office/officeart/2005/8/layout/pyramid2"/>
    <dgm:cxn modelId="{244C40CC-C190-4E7E-87A9-0B34E2B62CBD}" type="presParOf" srcId="{C85C4659-4E85-4021-A0EF-F90B88577496}" destId="{69ED247E-3F09-461B-81A5-606A3B5AE1DC}" srcOrd="1" destOrd="0" presId="urn:microsoft.com/office/officeart/2005/8/layout/pyramid2"/>
    <dgm:cxn modelId="{D60F67A1-6535-40F9-B29E-25C727DDDCF3}" type="presParOf" srcId="{69ED247E-3F09-461B-81A5-606A3B5AE1DC}" destId="{6CB621BA-3981-43C3-B6DC-85247E5EEB83}" srcOrd="0" destOrd="0" presId="urn:microsoft.com/office/officeart/2005/8/layout/pyramid2"/>
    <dgm:cxn modelId="{28B8F564-84AD-448C-AB7C-FBDD26258E98}" type="presParOf" srcId="{69ED247E-3F09-461B-81A5-606A3B5AE1DC}" destId="{72E60EFB-F19F-4265-854D-4EC5F345A4A2}" srcOrd="1" destOrd="0" presId="urn:microsoft.com/office/officeart/2005/8/layout/pyramid2"/>
    <dgm:cxn modelId="{0CFAB5C5-D7C2-445B-B2B5-ED74714BF876}" type="presParOf" srcId="{69ED247E-3F09-461B-81A5-606A3B5AE1DC}" destId="{E8340B3B-AE82-44B4-9079-3DCC4D61BED9}" srcOrd="2" destOrd="0" presId="urn:microsoft.com/office/officeart/2005/8/layout/pyramid2"/>
    <dgm:cxn modelId="{0060D0A9-17A5-404D-9802-03FC9022D4A0}" type="presParOf" srcId="{69ED247E-3F09-461B-81A5-606A3B5AE1DC}" destId="{F259E2AC-E937-4B12-9139-B537727E6022}" srcOrd="3" destOrd="0" presId="urn:microsoft.com/office/officeart/2005/8/layout/pyramid2"/>
    <dgm:cxn modelId="{F7CF4AEF-EA89-49B6-A602-A90F3B48D8C3}" type="presParOf" srcId="{69ED247E-3F09-461B-81A5-606A3B5AE1DC}" destId="{26158559-19FF-4B01-91D3-9F8709C29EB2}" srcOrd="4" destOrd="0" presId="urn:microsoft.com/office/officeart/2005/8/layout/pyramid2"/>
    <dgm:cxn modelId="{480B031F-C5AE-462D-808B-27CE9B2BEADD}" type="presParOf" srcId="{69ED247E-3F09-461B-81A5-606A3B5AE1DC}" destId="{028895BA-BC22-4AB6-875D-7F0DFA205B1B}" srcOrd="5" destOrd="0" presId="urn:microsoft.com/office/officeart/2005/8/layout/pyramid2"/>
    <dgm:cxn modelId="{D5BD2630-1DFD-4A90-AF7D-BE112C7C9C5E}" type="presParOf" srcId="{69ED247E-3F09-461B-81A5-606A3B5AE1DC}" destId="{37CCB9A4-D9DF-4D3E-8747-BD691A6165F0}" srcOrd="6" destOrd="0" presId="urn:microsoft.com/office/officeart/2005/8/layout/pyramid2"/>
    <dgm:cxn modelId="{6D2A42F6-4175-4975-B305-6C6EC97AC379}" type="presParOf" srcId="{69ED247E-3F09-461B-81A5-606A3B5AE1DC}" destId="{52764856-23D7-42B2-A509-C89E3B72229E}" srcOrd="7" destOrd="0" presId="urn:microsoft.com/office/officeart/2005/8/layout/pyramid2"/>
    <dgm:cxn modelId="{214AAB7C-EE54-428A-9067-67A47DA12DE4}" type="presParOf" srcId="{69ED247E-3F09-461B-81A5-606A3B5AE1DC}" destId="{695DC4E5-9DDE-4A08-AD97-E98CCFEE6A18}" srcOrd="8" destOrd="0" presId="urn:microsoft.com/office/officeart/2005/8/layout/pyramid2"/>
    <dgm:cxn modelId="{48D07774-C6B6-47B8-BA7F-DC4F0CA852A8}" type="presParOf" srcId="{69ED247E-3F09-461B-81A5-606A3B5AE1DC}" destId="{AD452BF8-FEFE-4E72-9C89-34BAAAB68C6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গোলাপের শুভেচ্ছা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12801587_252451405100447_62544517147804111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467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60198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মূল্যস্তর স্থিতিশীল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381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 কার্যাবলি</a:t>
            </a:r>
            <a:endParaRPr lang="bn-BD" sz="6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38200" y="32766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মুদ্রার ক্রয়ক্ষমতা নিয়ন্ত্রণ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6019800"/>
            <a:ext cx="37338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বৈদেশিক মুদ্রার তহবিল সংরক্ষণ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32766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বৈদেশিক বিনিময় নিয়ন্ত্রণ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imagescb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47750"/>
            <a:ext cx="3962400" cy="2152650"/>
          </a:xfrm>
          <a:prstGeom prst="rect">
            <a:avLst/>
          </a:prstGeom>
        </p:spPr>
      </p:pic>
      <p:pic>
        <p:nvPicPr>
          <p:cNvPr id="23" name="Picture 22" descr="imagesv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52850"/>
            <a:ext cx="3962400" cy="2209800"/>
          </a:xfrm>
          <a:prstGeom prst="rect">
            <a:avLst/>
          </a:prstGeom>
        </p:spPr>
      </p:pic>
      <p:pic>
        <p:nvPicPr>
          <p:cNvPr id="19" name="Picture 18" descr="images (6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1" y="1066800"/>
            <a:ext cx="3676650" cy="2133600"/>
          </a:xfrm>
          <a:prstGeom prst="rect">
            <a:avLst/>
          </a:prstGeom>
        </p:spPr>
      </p:pic>
      <p:pic>
        <p:nvPicPr>
          <p:cNvPr id="24" name="Picture 23" descr="imagesb8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33800"/>
            <a:ext cx="3657600" cy="22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3000" y="3276600"/>
            <a:ext cx="3276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কর্মসংস্থানের সুযোগ সৃষ্টি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304800"/>
            <a:ext cx="37338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 কার্যাবলি</a:t>
            </a:r>
            <a:endParaRPr lang="bn-BD" sz="6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362200" y="6019800"/>
            <a:ext cx="4724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 কর্তৃক গৃহিত ঋণের তদারক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352800"/>
            <a:ext cx="2743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 ব্যবস্থার উন্নয়ন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imagess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993" y="1066800"/>
            <a:ext cx="3819407" cy="2133600"/>
          </a:xfrm>
          <a:prstGeom prst="rect">
            <a:avLst/>
          </a:prstGeom>
        </p:spPr>
      </p:pic>
      <p:pic>
        <p:nvPicPr>
          <p:cNvPr id="28" name="Picture 27" descr="imagesgggg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3810000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Picture 28" descr="imagesas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4038600"/>
            <a:ext cx="257175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Picture 30" descr="imageswe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038600"/>
            <a:ext cx="25146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imagescp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81" y="4018935"/>
            <a:ext cx="2615119" cy="19246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066800"/>
          <a:ext cx="8001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90600" y="304800"/>
            <a:ext cx="74676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ব্যাংক হিসাবে সম্পাদিত কার্যাবলি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60198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সংরক্ষণ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76400" y="32004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ঋণের উৎস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9483" y="318135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তহবিল সংরক্ষণ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images5t6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033" y="3809999"/>
            <a:ext cx="3545767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 descr="images3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09999"/>
            <a:ext cx="3581400" cy="2133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990600" y="304800"/>
            <a:ext cx="74676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ব্যাংক হিসাবে সম্পাদিত কার্যাবলি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57800" y="6019799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সম্পাদন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magesgr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76300"/>
            <a:ext cx="3581400" cy="2247900"/>
          </a:xfrm>
          <a:prstGeom prst="rect">
            <a:avLst/>
          </a:prstGeom>
        </p:spPr>
      </p:pic>
      <p:pic>
        <p:nvPicPr>
          <p:cNvPr id="21" name="Picture 20" descr="imagesrt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914400"/>
            <a:ext cx="3590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57200" y="3200400"/>
            <a:ext cx="2819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বৈদেশিক মুদ্রার ক্রয় বিক্রয়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3124200"/>
            <a:ext cx="152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উপদেষ্টা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1" y="3048000"/>
            <a:ext cx="25146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পরিসখ্যান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  ও সংরক্ষণ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images (30) - copy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39824"/>
            <a:ext cx="2667000" cy="203197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90600" y="304800"/>
            <a:ext cx="74676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ব্যাংক হিসাবে সম্পাদিত কার্যাবলি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images2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990601"/>
            <a:ext cx="2724150" cy="1981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Picture 30" descr="imagescv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939824"/>
            <a:ext cx="2628901" cy="203197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2000" y="60198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 সম্পর্ক স্থাপনকারী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6019800"/>
            <a:ext cx="2514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প্রতিনিধিত্ব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14708381_926321594140752_453271717073906768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790950"/>
            <a:ext cx="3733800" cy="2152650"/>
          </a:xfrm>
          <a:prstGeom prst="rect">
            <a:avLst/>
          </a:prstGeom>
        </p:spPr>
      </p:pic>
      <p:pic>
        <p:nvPicPr>
          <p:cNvPr id="19" name="Picture 18" descr="images (2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10000"/>
            <a:ext cx="377483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304800"/>
            <a:ext cx="84582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ব্যাংকের ব্যাংকার হিসাবে সম্পাদিত কার্যাবলি</a:t>
            </a:r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8382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3400" y="3124200"/>
            <a:ext cx="3810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অনুমতিদান ও তালিকাভুক্তকরণ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3200400"/>
            <a:ext cx="32766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কার্যরত ব্যাংকের নতুন শাখা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60198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 ঘর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ব্যাংকের ব্যাংকার হিসাবে সম্পাদিত কার্যাবলি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6019800"/>
            <a:ext cx="29718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ঋণের শেষ আশ্রয়স্থল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imagesg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914400"/>
            <a:ext cx="3695700" cy="2133600"/>
          </a:xfrm>
          <a:prstGeom prst="rect">
            <a:avLst/>
          </a:prstGeom>
        </p:spPr>
      </p:pic>
      <p:pic>
        <p:nvPicPr>
          <p:cNvPr id="32" name="Picture 31" descr="images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3638550" cy="2168769"/>
          </a:xfrm>
          <a:prstGeom prst="rect">
            <a:avLst/>
          </a:prstGeom>
        </p:spPr>
      </p:pic>
      <p:pic>
        <p:nvPicPr>
          <p:cNvPr id="33" name="Picture 32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752850"/>
            <a:ext cx="3699466" cy="2171700"/>
          </a:xfrm>
          <a:prstGeom prst="rect">
            <a:avLst/>
          </a:prstGeom>
        </p:spPr>
      </p:pic>
      <p:pic>
        <p:nvPicPr>
          <p:cNvPr id="34" name="Picture 33" descr="download (5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99" y="3752850"/>
            <a:ext cx="3695701" cy="2190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85800" y="3124200"/>
            <a:ext cx="3810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 ব্যাংকের কার্যাবলি নিয়ন্ত্রণ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0" y="32004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হিসাবপত্র পরীক্ষা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6096000"/>
            <a:ext cx="3200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উপদেষ্টা ও পরামর্শদাতা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ব্যাংকের ব্যাংকার হিসাবে সম্পাদিত কার্যাবলি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imagesgk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33800"/>
            <a:ext cx="3733800" cy="2286000"/>
          </a:xfrm>
          <a:prstGeom prst="rect">
            <a:avLst/>
          </a:prstGeom>
        </p:spPr>
      </p:pic>
      <p:pic>
        <p:nvPicPr>
          <p:cNvPr id="29" name="Picture 28" descr="imagesc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3581400" cy="2133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724400" y="6096000"/>
            <a:ext cx="3505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বাধ্যতামূলক তহবিল সংরক্ষণ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images1z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14400"/>
            <a:ext cx="3733800" cy="2122004"/>
          </a:xfrm>
          <a:prstGeom prst="rect">
            <a:avLst/>
          </a:prstGeom>
        </p:spPr>
      </p:pic>
      <p:pic>
        <p:nvPicPr>
          <p:cNvPr id="25" name="Picture 24" descr="imagesxg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657600"/>
            <a:ext cx="3657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3400" y="3124200"/>
            <a:ext cx="39624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 ব্যাংকের প্রতিনিধি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3200400"/>
            <a:ext cx="32766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 আদায়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6019800"/>
            <a:ext cx="39624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বৈদেশিক বাণিজ্যের উন্নয়ন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ব্যাংকের ব্যাংকার হিসাবে সম্পাদিত কার্যাবলি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806896"/>
            <a:ext cx="3551918" cy="2136704"/>
          </a:xfrm>
          <a:prstGeom prst="rect">
            <a:avLst/>
          </a:prstGeom>
        </p:spPr>
      </p:pic>
      <p:pic>
        <p:nvPicPr>
          <p:cNvPr id="30" name="Picture 29" descr="imagesft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3733800" cy="2090928"/>
          </a:xfrm>
          <a:prstGeom prst="rect">
            <a:avLst/>
          </a:prstGeom>
        </p:spPr>
      </p:pic>
      <p:pic>
        <p:nvPicPr>
          <p:cNvPr id="21" name="Picture 20" descr="imagesrt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09999"/>
            <a:ext cx="3733800" cy="2245057"/>
          </a:xfrm>
          <a:prstGeom prst="rect">
            <a:avLst/>
          </a:prstGeom>
        </p:spPr>
      </p:pic>
      <p:pic>
        <p:nvPicPr>
          <p:cNvPr id="22" name="Picture 21" descr="imagesxdf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990600"/>
            <a:ext cx="352584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19400" y="381000"/>
            <a:ext cx="33528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 কার্যাবলি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914400" y="1143000"/>
          <a:ext cx="731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857250"/>
            <a:ext cx="3048000" cy="9715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7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1676400"/>
            <a:ext cx="7962900" cy="449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ফিন্যান্স ও ব্যাংকিং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ত্রয়োদশ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2978"/>
            <a:ext cx="4114800" cy="280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205171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0" y="5791200"/>
            <a:ext cx="35814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ঋণের ব্যবহার নিশ্চিতকরণ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1242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উন্নয়ন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867400"/>
            <a:ext cx="33528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সমবায় ব্যাংকের উন্নয়ন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4r5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914400"/>
            <a:ext cx="2695575" cy="2000250"/>
          </a:xfrm>
          <a:prstGeom prst="rect">
            <a:avLst/>
          </a:prstGeom>
        </p:spPr>
      </p:pic>
      <p:pic>
        <p:nvPicPr>
          <p:cNvPr id="29" name="Picture 28" descr="imagesfg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914400"/>
            <a:ext cx="2743200" cy="2000250"/>
          </a:xfrm>
          <a:prstGeom prst="rect">
            <a:avLst/>
          </a:prstGeom>
        </p:spPr>
      </p:pic>
      <p:pic>
        <p:nvPicPr>
          <p:cNvPr id="31" name="Picture 30" descr="imagespo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4400"/>
            <a:ext cx="2590800" cy="1981200"/>
          </a:xfrm>
          <a:prstGeom prst="rect">
            <a:avLst/>
          </a:prstGeom>
        </p:spPr>
      </p:pic>
      <p:pic>
        <p:nvPicPr>
          <p:cNvPr id="32" name="Picture 31" descr="imagess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657600"/>
            <a:ext cx="2762250" cy="1981200"/>
          </a:xfrm>
          <a:prstGeom prst="rect">
            <a:avLst/>
          </a:prstGeom>
        </p:spPr>
      </p:pic>
      <p:pic>
        <p:nvPicPr>
          <p:cNvPr id="33" name="Picture 32" descr="imagesffff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3733800"/>
            <a:ext cx="5257801" cy="19812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743200" y="304800"/>
            <a:ext cx="33528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 কার্যাবলি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352800" y="6019800"/>
            <a:ext cx="23622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 কার্যক্রম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3048000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উন্নয়ন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imagesgu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33800"/>
            <a:ext cx="2743200" cy="2184309"/>
          </a:xfrm>
          <a:prstGeom prst="rect">
            <a:avLst/>
          </a:prstGeom>
        </p:spPr>
      </p:pic>
      <p:pic>
        <p:nvPicPr>
          <p:cNvPr id="39" name="Picture 38" descr="imagesuy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36" y="838201"/>
            <a:ext cx="2823564" cy="205739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895600" y="304800"/>
            <a:ext cx="33528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 কার্যাবলি</a:t>
            </a:r>
            <a:endParaRPr lang="bn-BD" sz="4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images (4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5" y="876300"/>
            <a:ext cx="2790825" cy="2019300"/>
          </a:xfrm>
          <a:prstGeom prst="rect">
            <a:avLst/>
          </a:prstGeom>
        </p:spPr>
      </p:pic>
      <p:pic>
        <p:nvPicPr>
          <p:cNvPr id="45" name="Picture 44" descr="images (4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14" y="838200"/>
            <a:ext cx="2525486" cy="2057400"/>
          </a:xfrm>
          <a:prstGeom prst="rect">
            <a:avLst/>
          </a:prstGeom>
        </p:spPr>
      </p:pic>
      <p:pic>
        <p:nvPicPr>
          <p:cNvPr id="47" name="Picture 46" descr="imagesu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733800"/>
            <a:ext cx="2590800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" name="Picture 47" descr="images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67" y="3733800"/>
            <a:ext cx="2785533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1066800"/>
            <a:ext cx="3048000" cy="838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66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200400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ঋণ নিয়ন্ত্রণের উপায় সমূহ বর্ণনা কর ।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3200400" cy="9715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6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667001"/>
            <a:ext cx="579120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সাধারণ কার্যাবলি উল্লেখ কর।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429000" y="1600200"/>
            <a:ext cx="2209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দল-ক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4495800"/>
            <a:ext cx="579120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সরকারের ব্যাংক হিসাবে সম্পাদিত কার্যাবলি উল্লেখ কর।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3810000"/>
            <a:ext cx="2133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দল-খ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81000"/>
            <a:ext cx="269327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কেন্দ্রীয় ব্যাংকের কার্যাবলিকে কয় ভাগে ভাগ করা যায়?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কেন্দ্রীয় ব্যাংক কীভাবে ঋণ নিয়ন্ত্রণ করে?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কেন্দ্রীয় ব্যাংক  কীভাবে কর্মসংস্থানের সৃষ্টি করে?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কেন্দ্রীয় ব্যাংক  কীভাবে আন্তর্জাতিক সম্পর্ক স্থাপনকারী হিসেবে কাজ করে?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কেন্দ্রীয় ব্যাংককে  কেন ব্যাংক সমূহের ব্যাংকার বলা হয়?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4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57250"/>
            <a:ext cx="4114800" cy="10477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8800" dirty="0" smtClean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200400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কেন্দ্রীয় ব্যাংক কিভাবে কর্মসংস্থানের সৃষ্টি করে ব্যাখ্যা কর।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72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791200"/>
            <a:ext cx="4876800" cy="762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bn-BD" sz="8000" dirty="0" smtClean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12974411_257090391303215_12935131904254369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162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ownload (6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71950"/>
            <a:ext cx="2590800" cy="2152650"/>
          </a:xfrm>
          <a:prstGeom prst="rect">
            <a:avLst/>
          </a:prstGeom>
        </p:spPr>
      </p:pic>
      <p:pic>
        <p:nvPicPr>
          <p:cNvPr id="21" name="Picture 20" descr="download (6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2619375" cy="2286000"/>
          </a:xfrm>
          <a:prstGeom prst="rect">
            <a:avLst/>
          </a:prstGeom>
        </p:spPr>
      </p:pic>
      <p:pic>
        <p:nvPicPr>
          <p:cNvPr id="30" name="Picture 29" descr="imagesdf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485900"/>
            <a:ext cx="2733675" cy="2400300"/>
          </a:xfrm>
          <a:prstGeom prst="rect">
            <a:avLst/>
          </a:prstGeom>
        </p:spPr>
      </p:pic>
      <p:sp>
        <p:nvSpPr>
          <p:cNvPr id="39" name="Down Arrow Callout 38"/>
          <p:cNvSpPr/>
          <p:nvPr/>
        </p:nvSpPr>
        <p:spPr>
          <a:xfrm>
            <a:off x="2209800" y="533400"/>
            <a:ext cx="4800600" cy="762000"/>
          </a:xfrm>
          <a:prstGeom prst="downArrowCallou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কয়েকটি ছবি দেখি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 descr="download (6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50" y="4162425"/>
            <a:ext cx="2762250" cy="2162175"/>
          </a:xfrm>
          <a:prstGeom prst="rect">
            <a:avLst/>
          </a:prstGeom>
        </p:spPr>
      </p:pic>
      <p:pic>
        <p:nvPicPr>
          <p:cNvPr id="41" name="Picture 40" descr="download (6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50" y="4191000"/>
            <a:ext cx="2571750" cy="2133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imagesfg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485900"/>
            <a:ext cx="2514600" cy="232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1600200" y="762000"/>
            <a:ext cx="5867400" cy="838200"/>
          </a:xfrm>
          <a:prstGeom prst="downArrowCallou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উপভোগ 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8600" y="31146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1146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0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.duckduckgo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1"/>
            <a:ext cx="8001000" cy="572677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71600" y="1038285"/>
            <a:ext cx="624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কেন্দ্রীয় ব্যাংকের কার্যাবলি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81000"/>
            <a:ext cx="3276600" cy="9715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8000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7772400" cy="487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কেন্দ্রীয় ব্যাংকের সাধারণ কার্যাবলি ব্যাখ্যা করতে পারবে।</a:t>
            </a:r>
          </a:p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সরকারের ব্যাংক হিসাবে কেন্দ্রীয় ব্যাংকের  সম্পাদিত কার্যাবলি বর্ণনা করতে পারবে।</a:t>
            </a:r>
          </a:p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সকল ব্যাংকের ব্যাংকার হিসাবে কেন্দ্রীয় ব্যাংকের  সম্পাদিত কার্যাবলি বর্ণনা করতে পারবে।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73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077199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ব্যাংক বাজার নিয়ন্ত্রক হিসাবে সরকার, জনগণ ও অন্যান্য ব্যাংক এবং সর্বোপরি দেশের উন্নয়নে কাজ করে।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381000"/>
            <a:ext cx="1905000" cy="819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endParaRPr lang="bn-BD" sz="6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ownload (6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0"/>
            <a:ext cx="3810000" cy="2819400"/>
          </a:xfrm>
          <a:prstGeom prst="rect">
            <a:avLst/>
          </a:prstGeom>
        </p:spPr>
      </p:pic>
      <p:pic>
        <p:nvPicPr>
          <p:cNvPr id="19" name="Picture 18" descr="imagesbh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48000"/>
            <a:ext cx="4114800" cy="2819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19400" y="5943600"/>
            <a:ext cx="39624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দেশের কেন্দ্রীয় ব্যাংক</a:t>
            </a:r>
          </a:p>
        </p:txBody>
      </p:sp>
    </p:spTree>
    <p:extLst>
      <p:ext uri="{BB962C8B-B14F-4D97-AF65-F5344CB8AC3E}">
        <p14:creationId xmlns:p14="http://schemas.microsoft.com/office/powerpoint/2010/main" val="19806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533400"/>
            <a:ext cx="4419600" cy="6667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কার্যাবলির বিভাজন</a:t>
            </a:r>
            <a:endParaRPr lang="bn-BD" sz="60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1524000" y="2894012"/>
            <a:ext cx="5943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62000" y="2133600"/>
            <a:ext cx="7543800" cy="3505200"/>
            <a:chOff x="762000" y="2133600"/>
            <a:chExt cx="7543800" cy="3505200"/>
          </a:xfrm>
        </p:grpSpPr>
        <p:sp>
          <p:nvSpPr>
            <p:cNvPr id="2" name="Rectangle 1"/>
            <p:cNvSpPr/>
            <p:nvPr/>
          </p:nvSpPr>
          <p:spPr>
            <a:xfrm>
              <a:off x="2971800" y="2133600"/>
              <a:ext cx="3429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কেন্দ্রীয় ব্যাংক কর্তৃক কাজ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" y="3124200"/>
              <a:ext cx="16764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সাধারণ কার্যাবলি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67000" y="3124200"/>
              <a:ext cx="16764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সরকারের ব্যাংক হিসাবে কার্যাবলি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8200" y="3124200"/>
              <a:ext cx="1676400" cy="2514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সকল ব্যাংকের ব্যাংকার হিসাবে কার্যাবলি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29400" y="3124200"/>
              <a:ext cx="16764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অন্যান্য কার্যাবলি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1410494" y="30099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3391694" y="30091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5372894" y="30091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7354094" y="30091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533106" y="27805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86400" y="3276600"/>
            <a:ext cx="2895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 বাজারের অভিভাবক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304800"/>
            <a:ext cx="37338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 কার্যাবলি</a:t>
            </a:r>
            <a:endParaRPr lang="bn-BD" sz="6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0" y="114300"/>
              <a:ext cx="8972550" cy="6629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0" y="228600"/>
              <a:ext cx="8743950" cy="638175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90600" y="3276600"/>
            <a:ext cx="25146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 ও মুদ্রার প্রচলন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6019800"/>
            <a:ext cx="29718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 বিনিময় মাধ্যম সৃষ্টি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60960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 নিয়ন্ত্রণ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imagesc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0"/>
            <a:ext cx="365760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Picture 31" descr="imagesfg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00"/>
            <a:ext cx="3724276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 descr="03cfd607d7f80c978f7a912c6a80d35c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90600"/>
            <a:ext cx="3748088" cy="2209800"/>
          </a:xfrm>
          <a:prstGeom prst="rect">
            <a:avLst/>
          </a:prstGeom>
        </p:spPr>
      </p:pic>
      <p:pic>
        <p:nvPicPr>
          <p:cNvPr id="21" name="Picture 20" descr="40c78e1f12d9534cc02684246671dd6a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572" y="990601"/>
            <a:ext cx="3689978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426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doel</cp:lastModifiedBy>
  <cp:revision>201</cp:revision>
  <dcterms:created xsi:type="dcterms:W3CDTF">2006-08-16T00:00:00Z</dcterms:created>
  <dcterms:modified xsi:type="dcterms:W3CDTF">2017-10-06T16:38:25Z</dcterms:modified>
</cp:coreProperties>
</file>