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292" r:id="rId4"/>
    <p:sldId id="260" r:id="rId5"/>
    <p:sldId id="294" r:id="rId6"/>
    <p:sldId id="295" r:id="rId7"/>
    <p:sldId id="296" r:id="rId8"/>
    <p:sldId id="272" r:id="rId9"/>
    <p:sldId id="275" r:id="rId10"/>
    <p:sldId id="276" r:id="rId11"/>
    <p:sldId id="267" r:id="rId12"/>
    <p:sldId id="268" r:id="rId13"/>
    <p:sldId id="269" r:id="rId14"/>
    <p:sldId id="270" r:id="rId15"/>
    <p:sldId id="277" r:id="rId16"/>
    <p:sldId id="278" r:id="rId17"/>
    <p:sldId id="297" r:id="rId18"/>
    <p:sldId id="280" r:id="rId19"/>
    <p:sldId id="279" r:id="rId20"/>
    <p:sldId id="281" r:id="rId21"/>
    <p:sldId id="265" r:id="rId22"/>
    <p:sldId id="27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63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B77BF-D2EE-4A86-A743-4533DAB3976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EE1A5-B534-4ECF-A0D8-D6EEF2A1A6BD}">
      <dgm:prSet phldrT="[Text]" phldr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6525BBAB-AE8F-4FF8-8AF0-ACCBC92A0FBB}" type="parTrans" cxnId="{86DB8E94-25C6-486B-B5C5-CE491B021710}">
      <dgm:prSet/>
      <dgm:spPr/>
      <dgm:t>
        <a:bodyPr/>
        <a:lstStyle/>
        <a:p>
          <a:endParaRPr lang="en-US"/>
        </a:p>
      </dgm:t>
    </dgm:pt>
    <dgm:pt modelId="{4AD0F06F-1B5E-4B24-8315-AA80294CCA79}" type="sibTrans" cxnId="{86DB8E94-25C6-486B-B5C5-CE491B021710}">
      <dgm:prSet/>
      <dgm:spPr/>
      <dgm:t>
        <a:bodyPr/>
        <a:lstStyle/>
        <a:p>
          <a:endParaRPr lang="en-US"/>
        </a:p>
      </dgm:t>
    </dgm:pt>
    <dgm:pt modelId="{00EE710D-C7C3-45FF-B88D-18EA4B4AD4B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জন্মঃ</a:t>
          </a:r>
          <a:r>
            <a:rPr lang="bn-I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৩০শে  শ্রাবণ </a:t>
          </a:r>
        </a:p>
        <a:p>
          <a:r>
            <a:rPr lang="bn-I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১৩৩৩ সাল </a:t>
          </a:r>
          <a:endParaRPr lang="en-US" sz="1800" dirty="0"/>
        </a:p>
      </dgm:t>
    </dgm:pt>
    <dgm:pt modelId="{65F352EB-8790-4A25-B988-2174CB1787CA}" type="parTrans" cxnId="{79C7CCC1-91BF-4B2E-A2B5-01FE6DE568B0}">
      <dgm:prSet/>
      <dgm:spPr/>
      <dgm:t>
        <a:bodyPr/>
        <a:lstStyle/>
        <a:p>
          <a:endParaRPr lang="en-US"/>
        </a:p>
      </dgm:t>
    </dgm:pt>
    <dgm:pt modelId="{5AC48481-9588-440F-AB6A-504D7507EF0C}" type="sibTrans" cxnId="{79C7CCC1-91BF-4B2E-A2B5-01FE6DE568B0}">
      <dgm:prSet/>
      <dgm:spPr/>
      <dgm:t>
        <a:bodyPr/>
        <a:lstStyle/>
        <a:p>
          <a:endParaRPr lang="en-US"/>
        </a:p>
      </dgm:t>
    </dgm:pt>
    <dgm:pt modelId="{39BA0B68-159D-4C67-B039-45ADC7746E7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b="1" dirty="0" smtClean="0"/>
            <a:t>জন্মগ্রহণ করেন- কলকাতার কালীঘাটে ।  </a:t>
          </a:r>
          <a:endParaRPr lang="en-US" sz="1800" dirty="0"/>
        </a:p>
      </dgm:t>
    </dgm:pt>
    <dgm:pt modelId="{5E3B7FDD-7118-4B07-B377-970780296BD5}" type="parTrans" cxnId="{42F068A9-FFC9-4301-AC47-5B258B377F4D}">
      <dgm:prSet/>
      <dgm:spPr/>
      <dgm:t>
        <a:bodyPr/>
        <a:lstStyle/>
        <a:p>
          <a:endParaRPr lang="en-US"/>
        </a:p>
      </dgm:t>
    </dgm:pt>
    <dgm:pt modelId="{220E532C-21FC-413F-A185-2190169A55F4}" type="sibTrans" cxnId="{42F068A9-FFC9-4301-AC47-5B258B377F4D}">
      <dgm:prSet/>
      <dgm:spPr/>
      <dgm:t>
        <a:bodyPr/>
        <a:lstStyle/>
        <a:p>
          <a:endParaRPr lang="en-US"/>
        </a:p>
      </dgm:t>
    </dgm:pt>
    <dgm:pt modelId="{EEE70810-EB6D-402D-8924-0BD3B94FEA0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পৈতৃক নিবাসঃ ফরিদপুর বর্তমানে  (গোপালগঞ্জ জেলার কোটালীপাড়া</a:t>
          </a:r>
          <a:r>
            <a:rPr lang="bn-IN" sz="1800" b="1" dirty="0" smtClean="0">
              <a:latin typeface="NikoshBAN" pitchFamily="2" charset="0"/>
              <a:cs typeface="NikoshBAN" pitchFamily="2" charset="0"/>
            </a:rPr>
            <a:t>য় </a:t>
          </a:r>
          <a:endParaRPr lang="en-US" sz="1800" dirty="0"/>
        </a:p>
      </dgm:t>
    </dgm:pt>
    <dgm:pt modelId="{5C7B3742-22F4-4D62-8AC8-8A62C7E8A381}" type="parTrans" cxnId="{7DAFDAE7-CAFB-49CB-A43F-F55999121335}">
      <dgm:prSet/>
      <dgm:spPr/>
      <dgm:t>
        <a:bodyPr/>
        <a:lstStyle/>
        <a:p>
          <a:endParaRPr lang="en-US"/>
        </a:p>
      </dgm:t>
    </dgm:pt>
    <dgm:pt modelId="{3CD8F814-DB5A-42D8-8A46-C66BB7C6CDC4}" type="sibTrans" cxnId="{7DAFDAE7-CAFB-49CB-A43F-F55999121335}">
      <dgm:prSet/>
      <dgm:spPr/>
      <dgm:t>
        <a:bodyPr/>
        <a:lstStyle/>
        <a:p>
          <a:endParaRPr lang="en-US"/>
        </a:p>
      </dgm:t>
    </dgm:pt>
    <dgm:pt modelId="{B90F8A02-2C52-4E75-8A8B-23D19893548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উল্লেখযোগ্য গ্রন্থঃ ছাড়পত্র , ঘুম নেই  পূর্বাভাস , অভিযান  , হরতাল </a:t>
          </a:r>
          <a:endParaRPr lang="en-US" sz="1800" dirty="0"/>
        </a:p>
      </dgm:t>
    </dgm:pt>
    <dgm:pt modelId="{0A37CBA4-F082-4FD3-8076-62DDA8B868AD}" type="parTrans" cxnId="{74DF5760-12EA-4A11-9C86-1FA4A1505872}">
      <dgm:prSet/>
      <dgm:spPr/>
      <dgm:t>
        <a:bodyPr/>
        <a:lstStyle/>
        <a:p>
          <a:endParaRPr lang="en-US"/>
        </a:p>
      </dgm:t>
    </dgm:pt>
    <dgm:pt modelId="{3A93475B-22F7-40E3-9248-2F3089BF636A}" type="sibTrans" cxnId="{74DF5760-12EA-4A11-9C86-1FA4A1505872}">
      <dgm:prSet/>
      <dgm:spPr/>
      <dgm:t>
        <a:bodyPr/>
        <a:lstStyle/>
        <a:p>
          <a:endParaRPr lang="en-US"/>
        </a:p>
      </dgm:t>
    </dgm:pt>
    <dgm:pt modelId="{1CD8F53B-FCF0-434E-B9B2-BA1EC41CC81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b="1" dirty="0" smtClean="0"/>
            <a:t>মৃত্যু – ২৯শে বৈশাখ ১৩৫৪ সাল </a:t>
          </a:r>
        </a:p>
      </dgm:t>
    </dgm:pt>
    <dgm:pt modelId="{620F637A-3664-4058-9D4B-B267F9267386}" type="parTrans" cxnId="{71B34C37-F0F2-4C15-A608-6BBDAF0C7955}">
      <dgm:prSet/>
      <dgm:spPr/>
      <dgm:t>
        <a:bodyPr/>
        <a:lstStyle/>
        <a:p>
          <a:endParaRPr lang="en-US"/>
        </a:p>
      </dgm:t>
    </dgm:pt>
    <dgm:pt modelId="{61DF63CA-A676-4DB0-806A-B75681B3908D}" type="sibTrans" cxnId="{71B34C37-F0F2-4C15-A608-6BBDAF0C7955}">
      <dgm:prSet/>
      <dgm:spPr/>
      <dgm:t>
        <a:bodyPr/>
        <a:lstStyle/>
        <a:p>
          <a:endParaRPr lang="en-US"/>
        </a:p>
      </dgm:t>
    </dgm:pt>
    <dgm:pt modelId="{C208EA26-FD0A-47CE-9CE2-6D8BC45C5063}" type="pres">
      <dgm:prSet presAssocID="{38DB77BF-D2EE-4A86-A743-4533DAB397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B0EEF-4B77-40CD-A246-5A3C460322A4}" type="pres">
      <dgm:prSet presAssocID="{8F0EE1A5-B534-4ECF-A0D8-D6EEF2A1A6BD}" presName="centerShape" presStyleLbl="node0" presStyleIdx="0" presStyleCnt="1"/>
      <dgm:spPr/>
      <dgm:t>
        <a:bodyPr/>
        <a:lstStyle/>
        <a:p>
          <a:endParaRPr lang="en-US"/>
        </a:p>
      </dgm:t>
    </dgm:pt>
    <dgm:pt modelId="{3F941F19-CB85-4E3D-950B-C38B64EA26F8}" type="pres">
      <dgm:prSet presAssocID="{65F352EB-8790-4A25-B988-2174CB1787CA}" presName="Name9" presStyleLbl="parChTrans1D2" presStyleIdx="0" presStyleCnt="5"/>
      <dgm:spPr/>
      <dgm:t>
        <a:bodyPr/>
        <a:lstStyle/>
        <a:p>
          <a:endParaRPr lang="en-US"/>
        </a:p>
      </dgm:t>
    </dgm:pt>
    <dgm:pt modelId="{C3124312-E55E-4C46-A5B1-BE073E60FDD7}" type="pres">
      <dgm:prSet presAssocID="{65F352EB-8790-4A25-B988-2174CB1787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3D893B6-EE4E-46C5-83B4-27E322978412}" type="pres">
      <dgm:prSet presAssocID="{00EE710D-C7C3-45FF-B88D-18EA4B4AD4B7}" presName="node" presStyleLbl="node1" presStyleIdx="0" presStyleCnt="5" custScaleX="152964" custRadScaleRad="100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F3D3F-B5D8-4DF4-A65E-EE5F225F7D62}" type="pres">
      <dgm:prSet presAssocID="{5E3B7FDD-7118-4B07-B377-970780296BD5}" presName="Name9" presStyleLbl="parChTrans1D2" presStyleIdx="1" presStyleCnt="5"/>
      <dgm:spPr/>
      <dgm:t>
        <a:bodyPr/>
        <a:lstStyle/>
        <a:p>
          <a:endParaRPr lang="en-US"/>
        </a:p>
      </dgm:t>
    </dgm:pt>
    <dgm:pt modelId="{A6EF1DE4-E3EF-4FBD-A8B3-5DAFCBB4B559}" type="pres">
      <dgm:prSet presAssocID="{5E3B7FDD-7118-4B07-B377-970780296BD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ED28D04-7BDA-4900-949D-96C0400FC564}" type="pres">
      <dgm:prSet presAssocID="{39BA0B68-159D-4C67-B039-45ADC7746E7B}" presName="node" presStyleLbl="node1" presStyleIdx="1" presStyleCnt="5" custScaleX="135519" custRadScaleRad="100058" custRadScaleInc="-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07830-1AAB-4D40-855A-DC94B5983D5E}" type="pres">
      <dgm:prSet presAssocID="{5C7B3742-22F4-4D62-8AC8-8A62C7E8A381}" presName="Name9" presStyleLbl="parChTrans1D2" presStyleIdx="2" presStyleCnt="5"/>
      <dgm:spPr/>
      <dgm:t>
        <a:bodyPr/>
        <a:lstStyle/>
        <a:p>
          <a:endParaRPr lang="en-US"/>
        </a:p>
      </dgm:t>
    </dgm:pt>
    <dgm:pt modelId="{1C2E5982-2B84-4937-96AE-25F1CF46279B}" type="pres">
      <dgm:prSet presAssocID="{5C7B3742-22F4-4D62-8AC8-8A62C7E8A38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7ACD92E-D9D3-440F-B29C-1F51CE81CB0B}" type="pres">
      <dgm:prSet presAssocID="{EEE70810-EB6D-402D-8924-0BD3B94FEA01}" presName="node" presStyleLbl="node1" presStyleIdx="2" presStyleCnt="5" custScaleX="154965" custRadScaleRad="105775" custRadScaleInc="-40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C1A0-8972-4056-819E-A8560622C355}" type="pres">
      <dgm:prSet presAssocID="{0A37CBA4-F082-4FD3-8076-62DDA8B868AD}" presName="Name9" presStyleLbl="parChTrans1D2" presStyleIdx="3" presStyleCnt="5"/>
      <dgm:spPr/>
      <dgm:t>
        <a:bodyPr/>
        <a:lstStyle/>
        <a:p>
          <a:endParaRPr lang="en-US"/>
        </a:p>
      </dgm:t>
    </dgm:pt>
    <dgm:pt modelId="{DFA3EF47-3185-431E-A270-61106A19565E}" type="pres">
      <dgm:prSet presAssocID="{0A37CBA4-F082-4FD3-8076-62DDA8B868A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7988068-9A31-4964-B809-8928AC3A0D98}" type="pres">
      <dgm:prSet presAssocID="{B90F8A02-2C52-4E75-8A8B-23D198935483}" presName="node" presStyleLbl="node1" presStyleIdx="3" presStyleCnt="5" custScaleX="187398" custScaleY="104163" custRadScaleRad="100405" custRadScaleInc="23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1E101-47A4-4C12-AD7B-53EF084678A0}" type="pres">
      <dgm:prSet presAssocID="{620F637A-3664-4058-9D4B-B267F9267386}" presName="Name9" presStyleLbl="parChTrans1D2" presStyleIdx="4" presStyleCnt="5"/>
      <dgm:spPr/>
      <dgm:t>
        <a:bodyPr/>
        <a:lstStyle/>
        <a:p>
          <a:endParaRPr lang="en-US"/>
        </a:p>
      </dgm:t>
    </dgm:pt>
    <dgm:pt modelId="{8CFE3E8E-EFC6-4E1E-9161-D3F4E007FBA9}" type="pres">
      <dgm:prSet presAssocID="{620F637A-3664-4058-9D4B-B267F926738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97D6234-407F-4B04-B082-67CD051B28E6}" type="pres">
      <dgm:prSet presAssocID="{1CD8F53B-FCF0-434E-B9B2-BA1EC41CC81F}" presName="node" presStyleLbl="node1" presStyleIdx="4" presStyleCnt="5" custScaleX="140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7CCC1-91BF-4B2E-A2B5-01FE6DE568B0}" srcId="{8F0EE1A5-B534-4ECF-A0D8-D6EEF2A1A6BD}" destId="{00EE710D-C7C3-45FF-B88D-18EA4B4AD4B7}" srcOrd="0" destOrd="0" parTransId="{65F352EB-8790-4A25-B988-2174CB1787CA}" sibTransId="{5AC48481-9588-440F-AB6A-504D7507EF0C}"/>
    <dgm:cxn modelId="{4EB2E4A2-4E76-4CCB-A42D-6ABFFD53AF9B}" type="presOf" srcId="{39BA0B68-159D-4C67-B039-45ADC7746E7B}" destId="{DED28D04-7BDA-4900-949D-96C0400FC564}" srcOrd="0" destOrd="0" presId="urn:microsoft.com/office/officeart/2005/8/layout/radial1"/>
    <dgm:cxn modelId="{BA314B9A-3D16-4A44-8907-5A6F22BAEE5D}" type="presOf" srcId="{5C7B3742-22F4-4D62-8AC8-8A62C7E8A381}" destId="{1C2E5982-2B84-4937-96AE-25F1CF46279B}" srcOrd="1" destOrd="0" presId="urn:microsoft.com/office/officeart/2005/8/layout/radial1"/>
    <dgm:cxn modelId="{AA484BF4-398A-4715-B480-DF84CE880A79}" type="presOf" srcId="{5C7B3742-22F4-4D62-8AC8-8A62C7E8A381}" destId="{98C07830-1AAB-4D40-855A-DC94B5983D5E}" srcOrd="0" destOrd="0" presId="urn:microsoft.com/office/officeart/2005/8/layout/radial1"/>
    <dgm:cxn modelId="{A5F7983A-5581-4EB6-8C32-AB168A2889BA}" type="presOf" srcId="{0A37CBA4-F082-4FD3-8076-62DDA8B868AD}" destId="{DFA3EF47-3185-431E-A270-61106A19565E}" srcOrd="1" destOrd="0" presId="urn:microsoft.com/office/officeart/2005/8/layout/radial1"/>
    <dgm:cxn modelId="{8B8973A1-4F4F-418E-8551-72AC4AEF56E0}" type="presOf" srcId="{65F352EB-8790-4A25-B988-2174CB1787CA}" destId="{3F941F19-CB85-4E3D-950B-C38B64EA26F8}" srcOrd="0" destOrd="0" presId="urn:microsoft.com/office/officeart/2005/8/layout/radial1"/>
    <dgm:cxn modelId="{91B52C94-5663-4549-A2EC-9A9F1750886C}" type="presOf" srcId="{0A37CBA4-F082-4FD3-8076-62DDA8B868AD}" destId="{FF44C1A0-8972-4056-819E-A8560622C355}" srcOrd="0" destOrd="0" presId="urn:microsoft.com/office/officeart/2005/8/layout/radial1"/>
    <dgm:cxn modelId="{F3A5725F-395A-4643-BA50-0394B8BDE50C}" type="presOf" srcId="{5E3B7FDD-7118-4B07-B377-970780296BD5}" destId="{136F3D3F-B5D8-4DF4-A65E-EE5F225F7D62}" srcOrd="0" destOrd="0" presId="urn:microsoft.com/office/officeart/2005/8/layout/radial1"/>
    <dgm:cxn modelId="{7DAFDAE7-CAFB-49CB-A43F-F55999121335}" srcId="{8F0EE1A5-B534-4ECF-A0D8-D6EEF2A1A6BD}" destId="{EEE70810-EB6D-402D-8924-0BD3B94FEA01}" srcOrd="2" destOrd="0" parTransId="{5C7B3742-22F4-4D62-8AC8-8A62C7E8A381}" sibTransId="{3CD8F814-DB5A-42D8-8A46-C66BB7C6CDC4}"/>
    <dgm:cxn modelId="{BC334E1C-7436-422E-9F5A-0A12D5BD8AFC}" type="presOf" srcId="{EEE70810-EB6D-402D-8924-0BD3B94FEA01}" destId="{E7ACD92E-D9D3-440F-B29C-1F51CE81CB0B}" srcOrd="0" destOrd="0" presId="urn:microsoft.com/office/officeart/2005/8/layout/radial1"/>
    <dgm:cxn modelId="{DBE045F0-9271-4B0E-9FDD-5A47049099FC}" type="presOf" srcId="{1CD8F53B-FCF0-434E-B9B2-BA1EC41CC81F}" destId="{A97D6234-407F-4B04-B082-67CD051B28E6}" srcOrd="0" destOrd="0" presId="urn:microsoft.com/office/officeart/2005/8/layout/radial1"/>
    <dgm:cxn modelId="{B48F2D3F-1470-4A0A-BF59-CECBA4DA2675}" type="presOf" srcId="{620F637A-3664-4058-9D4B-B267F9267386}" destId="{6001E101-47A4-4C12-AD7B-53EF084678A0}" srcOrd="0" destOrd="0" presId="urn:microsoft.com/office/officeart/2005/8/layout/radial1"/>
    <dgm:cxn modelId="{71B34C37-F0F2-4C15-A608-6BBDAF0C7955}" srcId="{8F0EE1A5-B534-4ECF-A0D8-D6EEF2A1A6BD}" destId="{1CD8F53B-FCF0-434E-B9B2-BA1EC41CC81F}" srcOrd="4" destOrd="0" parTransId="{620F637A-3664-4058-9D4B-B267F9267386}" sibTransId="{61DF63CA-A676-4DB0-806A-B75681B3908D}"/>
    <dgm:cxn modelId="{FE7E33C1-8BE3-467F-BB41-3FA8224683B1}" type="presOf" srcId="{8F0EE1A5-B534-4ECF-A0D8-D6EEF2A1A6BD}" destId="{2A3B0EEF-4B77-40CD-A246-5A3C460322A4}" srcOrd="0" destOrd="0" presId="urn:microsoft.com/office/officeart/2005/8/layout/radial1"/>
    <dgm:cxn modelId="{D7A7A342-2293-43FD-9F22-1DC9E43775AA}" type="presOf" srcId="{620F637A-3664-4058-9D4B-B267F9267386}" destId="{8CFE3E8E-EFC6-4E1E-9161-D3F4E007FBA9}" srcOrd="1" destOrd="0" presId="urn:microsoft.com/office/officeart/2005/8/layout/radial1"/>
    <dgm:cxn modelId="{42F068A9-FFC9-4301-AC47-5B258B377F4D}" srcId="{8F0EE1A5-B534-4ECF-A0D8-D6EEF2A1A6BD}" destId="{39BA0B68-159D-4C67-B039-45ADC7746E7B}" srcOrd="1" destOrd="0" parTransId="{5E3B7FDD-7118-4B07-B377-970780296BD5}" sibTransId="{220E532C-21FC-413F-A185-2190169A55F4}"/>
    <dgm:cxn modelId="{D317AF14-F08A-40AF-B063-A2B91EB9CB28}" type="presOf" srcId="{00EE710D-C7C3-45FF-B88D-18EA4B4AD4B7}" destId="{83D893B6-EE4E-46C5-83B4-27E322978412}" srcOrd="0" destOrd="0" presId="urn:microsoft.com/office/officeart/2005/8/layout/radial1"/>
    <dgm:cxn modelId="{31F481A3-17E8-4983-A15C-190CAA4CB9E6}" type="presOf" srcId="{65F352EB-8790-4A25-B988-2174CB1787CA}" destId="{C3124312-E55E-4C46-A5B1-BE073E60FDD7}" srcOrd="1" destOrd="0" presId="urn:microsoft.com/office/officeart/2005/8/layout/radial1"/>
    <dgm:cxn modelId="{86DB8E94-25C6-486B-B5C5-CE491B021710}" srcId="{38DB77BF-D2EE-4A86-A743-4533DAB3976D}" destId="{8F0EE1A5-B534-4ECF-A0D8-D6EEF2A1A6BD}" srcOrd="0" destOrd="0" parTransId="{6525BBAB-AE8F-4FF8-8AF0-ACCBC92A0FBB}" sibTransId="{4AD0F06F-1B5E-4B24-8315-AA80294CCA79}"/>
    <dgm:cxn modelId="{74DF5760-12EA-4A11-9C86-1FA4A1505872}" srcId="{8F0EE1A5-B534-4ECF-A0D8-D6EEF2A1A6BD}" destId="{B90F8A02-2C52-4E75-8A8B-23D198935483}" srcOrd="3" destOrd="0" parTransId="{0A37CBA4-F082-4FD3-8076-62DDA8B868AD}" sibTransId="{3A93475B-22F7-40E3-9248-2F3089BF636A}"/>
    <dgm:cxn modelId="{F268F4FD-0917-418E-AF12-3CB7FF11EDFD}" type="presOf" srcId="{B90F8A02-2C52-4E75-8A8B-23D198935483}" destId="{17988068-9A31-4964-B809-8928AC3A0D98}" srcOrd="0" destOrd="0" presId="urn:microsoft.com/office/officeart/2005/8/layout/radial1"/>
    <dgm:cxn modelId="{0BDB2492-B784-4AAE-89A8-74399519AC2E}" type="presOf" srcId="{5E3B7FDD-7118-4B07-B377-970780296BD5}" destId="{A6EF1DE4-E3EF-4FBD-A8B3-5DAFCBB4B559}" srcOrd="1" destOrd="0" presId="urn:microsoft.com/office/officeart/2005/8/layout/radial1"/>
    <dgm:cxn modelId="{CB57134B-70B3-437A-A64B-B8ED6B0210B6}" type="presOf" srcId="{38DB77BF-D2EE-4A86-A743-4533DAB3976D}" destId="{C208EA26-FD0A-47CE-9CE2-6D8BC45C5063}" srcOrd="0" destOrd="0" presId="urn:microsoft.com/office/officeart/2005/8/layout/radial1"/>
    <dgm:cxn modelId="{FE92F4F6-642F-49CC-969D-0D66BB7AE885}" type="presParOf" srcId="{C208EA26-FD0A-47CE-9CE2-6D8BC45C5063}" destId="{2A3B0EEF-4B77-40CD-A246-5A3C460322A4}" srcOrd="0" destOrd="0" presId="urn:microsoft.com/office/officeart/2005/8/layout/radial1"/>
    <dgm:cxn modelId="{C8AD4B84-1754-4E02-A5AE-5260238EA20E}" type="presParOf" srcId="{C208EA26-FD0A-47CE-9CE2-6D8BC45C5063}" destId="{3F941F19-CB85-4E3D-950B-C38B64EA26F8}" srcOrd="1" destOrd="0" presId="urn:microsoft.com/office/officeart/2005/8/layout/radial1"/>
    <dgm:cxn modelId="{DBC7BA42-DA21-4701-ABC5-56AA94BAFD71}" type="presParOf" srcId="{3F941F19-CB85-4E3D-950B-C38B64EA26F8}" destId="{C3124312-E55E-4C46-A5B1-BE073E60FDD7}" srcOrd="0" destOrd="0" presId="urn:microsoft.com/office/officeart/2005/8/layout/radial1"/>
    <dgm:cxn modelId="{10B7FC04-6D66-4D44-AF64-D862F39093BC}" type="presParOf" srcId="{C208EA26-FD0A-47CE-9CE2-6D8BC45C5063}" destId="{83D893B6-EE4E-46C5-83B4-27E322978412}" srcOrd="2" destOrd="0" presId="urn:microsoft.com/office/officeart/2005/8/layout/radial1"/>
    <dgm:cxn modelId="{39D76F2F-4BA5-43B7-9D27-5101FCD47BCC}" type="presParOf" srcId="{C208EA26-FD0A-47CE-9CE2-6D8BC45C5063}" destId="{136F3D3F-B5D8-4DF4-A65E-EE5F225F7D62}" srcOrd="3" destOrd="0" presId="urn:microsoft.com/office/officeart/2005/8/layout/radial1"/>
    <dgm:cxn modelId="{58A16CD9-B8D9-46D0-B036-B58511AC8E99}" type="presParOf" srcId="{136F3D3F-B5D8-4DF4-A65E-EE5F225F7D62}" destId="{A6EF1DE4-E3EF-4FBD-A8B3-5DAFCBB4B559}" srcOrd="0" destOrd="0" presId="urn:microsoft.com/office/officeart/2005/8/layout/radial1"/>
    <dgm:cxn modelId="{8B4F7248-3F84-42EC-921C-BE9F63FAD3A3}" type="presParOf" srcId="{C208EA26-FD0A-47CE-9CE2-6D8BC45C5063}" destId="{DED28D04-7BDA-4900-949D-96C0400FC564}" srcOrd="4" destOrd="0" presId="urn:microsoft.com/office/officeart/2005/8/layout/radial1"/>
    <dgm:cxn modelId="{37B17D2C-D7F5-4F0B-89D4-1F8982ABBD55}" type="presParOf" srcId="{C208EA26-FD0A-47CE-9CE2-6D8BC45C5063}" destId="{98C07830-1AAB-4D40-855A-DC94B5983D5E}" srcOrd="5" destOrd="0" presId="urn:microsoft.com/office/officeart/2005/8/layout/radial1"/>
    <dgm:cxn modelId="{89A9A4BD-FF4A-46DF-919B-E5B5538940B5}" type="presParOf" srcId="{98C07830-1AAB-4D40-855A-DC94B5983D5E}" destId="{1C2E5982-2B84-4937-96AE-25F1CF46279B}" srcOrd="0" destOrd="0" presId="urn:microsoft.com/office/officeart/2005/8/layout/radial1"/>
    <dgm:cxn modelId="{B9859BA5-8AAD-40ED-BF46-C7B76C01E338}" type="presParOf" srcId="{C208EA26-FD0A-47CE-9CE2-6D8BC45C5063}" destId="{E7ACD92E-D9D3-440F-B29C-1F51CE81CB0B}" srcOrd="6" destOrd="0" presId="urn:microsoft.com/office/officeart/2005/8/layout/radial1"/>
    <dgm:cxn modelId="{0474EB85-38EA-4135-874A-B6DA5D5ACF1E}" type="presParOf" srcId="{C208EA26-FD0A-47CE-9CE2-6D8BC45C5063}" destId="{FF44C1A0-8972-4056-819E-A8560622C355}" srcOrd="7" destOrd="0" presId="urn:microsoft.com/office/officeart/2005/8/layout/radial1"/>
    <dgm:cxn modelId="{8FEE823A-D3A7-467C-BFCD-ADB5A6432CB8}" type="presParOf" srcId="{FF44C1A0-8972-4056-819E-A8560622C355}" destId="{DFA3EF47-3185-431E-A270-61106A19565E}" srcOrd="0" destOrd="0" presId="urn:microsoft.com/office/officeart/2005/8/layout/radial1"/>
    <dgm:cxn modelId="{682391E4-7B98-4E67-AB9E-5AFC3010DEEC}" type="presParOf" srcId="{C208EA26-FD0A-47CE-9CE2-6D8BC45C5063}" destId="{17988068-9A31-4964-B809-8928AC3A0D98}" srcOrd="8" destOrd="0" presId="urn:microsoft.com/office/officeart/2005/8/layout/radial1"/>
    <dgm:cxn modelId="{AED43B75-3544-4F10-AB1B-798EEB14D664}" type="presParOf" srcId="{C208EA26-FD0A-47CE-9CE2-6D8BC45C5063}" destId="{6001E101-47A4-4C12-AD7B-53EF084678A0}" srcOrd="9" destOrd="0" presId="urn:microsoft.com/office/officeart/2005/8/layout/radial1"/>
    <dgm:cxn modelId="{75958ED9-8704-4DD8-93D6-E71DDC860B01}" type="presParOf" srcId="{6001E101-47A4-4C12-AD7B-53EF084678A0}" destId="{8CFE3E8E-EFC6-4E1E-9161-D3F4E007FBA9}" srcOrd="0" destOrd="0" presId="urn:microsoft.com/office/officeart/2005/8/layout/radial1"/>
    <dgm:cxn modelId="{1DBE97C9-1304-465B-996E-EB2EBAF06667}" type="presParOf" srcId="{C208EA26-FD0A-47CE-9CE2-6D8BC45C5063}" destId="{A97D6234-407F-4B04-B082-67CD051B28E6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10B1-7655-4119-9582-A620347B8D0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886-ADD0-4306-A4DA-2A4E0F126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28600"/>
            <a:ext cx="914400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445000" cy="3352800"/>
          </a:xfrm>
          <a:prstGeom prst="rect">
            <a:avLst/>
          </a:prstGeom>
        </p:spPr>
      </p:pic>
      <p:pic>
        <p:nvPicPr>
          <p:cNvPr id="6" name="Picture 5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4572000" cy="34290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রাত্রির পথে পথে চলে কোনো নিষেধ জানে না মানার । </a:t>
            </a:r>
          </a:p>
          <a:p>
            <a:r>
              <a:rPr lang="bn-IN" sz="2800" b="1" dirty="0" smtClean="0"/>
              <a:t>দিগন্ত থেকে দিগন্তে ছোটে রানার </a:t>
            </a:r>
          </a:p>
          <a:p>
            <a:r>
              <a:rPr lang="bn-IN" sz="2800" b="1" dirty="0" smtClean="0"/>
              <a:t>কাজ নিয়েছে সে নতুন খবর আনার ।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06940"/>
            <a:ext cx="2753847" cy="397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25908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রানার! রানার!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জানা-অজানার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 আজ তার কাঁধে,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52 0.04579 C 0.24688 0.06129 0.23715 0.07331 0.22708 0.07331 C 0.21701 0.07331 0.20833 0.06129 0.20538 0.04579 C 0.20122 0.06129 0.19271 0.07331 0.18247 0.07331 C 0.17257 0.07331 0.16389 0.06129 0.16094 0.04579 C 0.15677 0.06129 0.14826 0.07331 0.1382 0.07331 C 0.12778 0.07331 0.11771 0.06129 0.11511 0.04579 C 0.11198 0.06129 0.10347 0.07331 0.09184 0.07331 C 0.08333 0.07331 0.07344 0.06129 0.07049 0.04579 C 0.06736 0.06129 0.05747 0.07331 0.04757 0.07331 C 0.0375 0.07331 0.02882 0.06129 0.02587 0.04579 C 0.0217 0.06129 0.0132 0.07331 0.00278 0.07331 C -0.00729 0.07331 -0.01597 0.06129 -0.01996 0.04579 C -0.02292 0.06129 -0.0316 0.07331 -0.04149 0.07331 C -0.05191 0.07331 -0.06163 0.06129 -0.06441 0.04579 C -0.06753 0.06129 -0.07621 0.07331 -0.0875 0.07331 C -0.09774 0.07331 -0.10608 0.06129 -0.10885 0.04579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3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4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381000"/>
            <a:ext cx="3490232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038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বোঝাই জাহাজ রানার চলেছে চিঠি আর সংবাদে;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5054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43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রানার চলেছে, বুঝি ভোর হয় হয়,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আরো জোরে,আরো জোরে, এ রানার দুর্বার দুর্জয়।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4648200" cy="3486150"/>
          </a:xfrm>
          <a:prstGeom prst="rect">
            <a:avLst/>
          </a:prstGeom>
        </p:spPr>
      </p:pic>
      <p:pic>
        <p:nvPicPr>
          <p:cNvPr id="6" name="Picture 5" descr="26.jpg"/>
          <p:cNvPicPr>
            <a:picLocks noChangeAspect="1"/>
          </p:cNvPicPr>
          <p:nvPr/>
        </p:nvPicPr>
        <p:blipFill>
          <a:blip r:embed="rId3"/>
          <a:srcRect l="24419" r="31395"/>
          <a:stretch>
            <a:fillRect/>
          </a:stretch>
        </p:blipFill>
        <p:spPr>
          <a:xfrm>
            <a:off x="304800" y="2286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0"/>
          <a:stretch>
            <a:fillRect/>
          </a:stretch>
        </p:blipFill>
        <p:spPr>
          <a:xfrm>
            <a:off x="304800" y="0"/>
            <a:ext cx="4267200" cy="4724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800" y="4795897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জীবনের স্বপ্নের মতো পিছে স’রে যায় বন,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আরো পথ, আরো পথ- বুঝি হয় লাল ও-পূর্বকোণ।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438400"/>
          </a:xfrm>
          <a:prstGeom prst="rect">
            <a:avLst/>
          </a:prstGeom>
        </p:spPr>
      </p:pic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62200"/>
            <a:ext cx="4572000" cy="2438400"/>
          </a:xfrm>
          <a:prstGeom prst="rect">
            <a:avLst/>
          </a:prstGeom>
        </p:spPr>
      </p:pic>
      <p:pic>
        <p:nvPicPr>
          <p:cNvPr id="6" name="Picture 5" descr="6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47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530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অবাক রাতের তারারা, আকাশে মিট্‌মিট্ ক’রে চায়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কেমন ক’রে এ রানার সবেগে হরিণের মতো যায়!</a:t>
            </a:r>
            <a:br>
              <a:rPr lang="bn-BD" sz="2800" b="1" dirty="0" smtClean="0"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pic>
        <p:nvPicPr>
          <p:cNvPr id="3" name="Picture 2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3581400" cy="3810000"/>
          </a:xfrm>
          <a:prstGeom prst="rect">
            <a:avLst/>
          </a:prstGeom>
        </p:spPr>
      </p:pic>
      <p:pic>
        <p:nvPicPr>
          <p:cNvPr id="4" name="Picture 3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3685309" cy="437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5717E-6 C 0.13628 0.00856 0.27257 0.01734 0.27535 0.01226 C 0.27812 0.00717 0.01684 -0.02567 0.01684 -0.03076 C 0.01684 -0.03585 0.27517 -0.01573 0.27535 -0.0185 C 0.27552 -0.02128 0.0151 -0.0414 0.0184 -0.04718 C 0.0217 -0.05296 0.29549 -0.04903 0.29531 -0.05342 C 0.29514 -0.05782 0.02378 -0.09829 0.01684 -0.07377 C 0.00989 -0.04926 0.24965 0.08094 0.25382 0.09413 C 0.25799 0.10731 0.03941 -0.00809 0.04149 0.00601 C 0.04358 0.02012 0.26979 0.17553 0.26614 0.17831 C 0.2625 0.18108 0.01927 0.01457 0.01996 0.02243 C 0.02066 0.0303 0.27326 0.21878 0.27066 0.22525 C 0.26805 0.23173 0.00503 0.04949 0.00451 0.06152 C 0.00399 0.07354 0.26667 0.29718 0.26771 0.29718 C 0.26875 0.29718 0.05417 0.10384 0.01076 0.06152 C -0.03264 0.0192 -0.0125 0.03099 0.00764 0.04302 " pathEditMode="relative" ptsTypes="aa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526" y="538163"/>
            <a:ext cx="4562348" cy="3043237"/>
          </a:xfrm>
          <a:prstGeom prst="rect">
            <a:avLst/>
          </a:prstGeom>
        </p:spPr>
      </p:pic>
      <p:pic>
        <p:nvPicPr>
          <p:cNvPr id="4" name="Picture 3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28600"/>
            <a:ext cx="485775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26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কত গ্রাম কত পথ যায় সরে সরে- 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3962400" cy="3657600"/>
          </a:xfrm>
          <a:prstGeom prst="rect">
            <a:avLst/>
          </a:prstGeom>
        </p:spPr>
      </p:pic>
      <p:pic>
        <p:nvPicPr>
          <p:cNvPr id="3" name="Picture 2" descr="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3429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যাবেই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ভোরে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648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লন্ঠন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জোনাকিরা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/>
          </a:p>
        </p:txBody>
      </p:sp>
      <p:pic>
        <p:nvPicPr>
          <p:cNvPr id="5" name="Picture 4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3981450"/>
          </a:xfrm>
          <a:prstGeom prst="rect">
            <a:avLst/>
          </a:prstGeom>
        </p:spPr>
      </p:pic>
      <p:pic>
        <p:nvPicPr>
          <p:cNvPr id="6" name="Picture 5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95092" cy="3962400"/>
          </a:xfrm>
          <a:prstGeom prst="rect">
            <a:avLst/>
          </a:prstGeom>
        </p:spPr>
      </p:pic>
      <p:pic>
        <p:nvPicPr>
          <p:cNvPr id="8" name="Picture 7" descr="40.jpg"/>
          <p:cNvPicPr>
            <a:picLocks noChangeAspect="1"/>
          </p:cNvPicPr>
          <p:nvPr/>
        </p:nvPicPr>
        <p:blipFill>
          <a:blip r:embed="rId4"/>
          <a:srcRect l="21667" r="21667"/>
          <a:stretch>
            <a:fillRect/>
          </a:stretch>
        </p:blipFill>
        <p:spPr>
          <a:xfrm>
            <a:off x="5638800" y="3962400"/>
            <a:ext cx="259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65532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648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মাভৈঃ  রানার ! এখনো রাতের কালো । </a:t>
            </a:r>
          </a:p>
          <a:p>
            <a:r>
              <a:rPr lang="bn-IN" sz="2400" b="1" dirty="0" smtClean="0"/>
              <a:t>এমনি করেই জীবনের বহু বছরকে পিছে ফেলে , </a:t>
            </a:r>
          </a:p>
          <a:p>
            <a:r>
              <a:rPr lang="bn-IN" sz="2400" b="1" dirty="0" smtClean="0"/>
              <a:t>পৃথিবীর বোঝা ক্ষুধিত রানার পৌঁছে দিয়েছে মেলে   ।  </a:t>
            </a:r>
            <a:endParaRPr lang="en-US" sz="2400" b="1" dirty="0"/>
          </a:p>
        </p:txBody>
      </p:sp>
      <p:pic>
        <p:nvPicPr>
          <p:cNvPr id="6" name="Picture 5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3352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1"/>
            <a:ext cx="5029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নাজমুন নাহার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মোহাম্মদপুর সরকারি উচ্চ বিদ্যালয়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ঢাকা।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200400"/>
            <a:ext cx="388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  – নবম</a:t>
            </a: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– বাংলা প্রথম পত্র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56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ADATA UFD\K\Nahar\123_2310\IMG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90600"/>
            <a:ext cx="1600200" cy="211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4419600" cy="4419600"/>
          </a:xfrm>
          <a:prstGeom prst="rect">
            <a:avLst/>
          </a:prstGeom>
        </p:spPr>
      </p:pic>
      <p:pic>
        <p:nvPicPr>
          <p:cNvPr id="4" name="Picture 3" descr="45.jpg"/>
          <p:cNvPicPr>
            <a:picLocks noChangeAspect="1"/>
          </p:cNvPicPr>
          <p:nvPr/>
        </p:nvPicPr>
        <p:blipFill>
          <a:blip r:embed="rId3"/>
          <a:srcRect l="22857" r="25714"/>
          <a:stretch>
            <a:fillRect/>
          </a:stretch>
        </p:blipFill>
        <p:spPr>
          <a:xfrm>
            <a:off x="1371600" y="228600"/>
            <a:ext cx="2743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257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ক্লান্তশ্বাস ছুঁয়েছে আকাশ , মাটি ভিজে গেছে ঘামে </a:t>
            </a:r>
          </a:p>
          <a:p>
            <a:r>
              <a:rPr lang="bn-IN" sz="2800" b="1" dirty="0" smtClean="0"/>
              <a:t>জীবনের সব রাত্রিকে ওরা কিনেছে অল্প দামে । 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বেদনায়,অভিমানে,অনুরাগে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শয্যায়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বিনিদ্র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জাগে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4.jpg"/>
          <p:cNvPicPr>
            <a:picLocks noChangeAspect="1"/>
          </p:cNvPicPr>
          <p:nvPr/>
        </p:nvPicPr>
        <p:blipFill>
          <a:blip r:embed="rId2"/>
          <a:srcRect r="52381"/>
          <a:stretch>
            <a:fillRect/>
          </a:stretch>
        </p:blipFill>
        <p:spPr>
          <a:xfrm>
            <a:off x="914400" y="914400"/>
            <a:ext cx="3048000" cy="3200400"/>
          </a:xfrm>
          <a:prstGeom prst="rect">
            <a:avLst/>
          </a:prstGeom>
        </p:spPr>
      </p:pic>
      <p:pic>
        <p:nvPicPr>
          <p:cNvPr id="6" name="Picture 5" descr="44.jpg"/>
          <p:cNvPicPr>
            <a:picLocks noChangeAspect="1"/>
          </p:cNvPicPr>
          <p:nvPr/>
        </p:nvPicPr>
        <p:blipFill>
          <a:blip r:embed="rId2"/>
          <a:srcRect l="47619"/>
          <a:stretch>
            <a:fillRect/>
          </a:stretch>
        </p:blipFill>
        <p:spPr>
          <a:xfrm>
            <a:off x="5181600" y="914400"/>
            <a:ext cx="3352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4572000" cy="3429000"/>
          </a:xfrm>
          <a:prstGeom prst="rect">
            <a:avLst/>
          </a:prstGeom>
        </p:spPr>
      </p:pic>
      <p:pic>
        <p:nvPicPr>
          <p:cNvPr id="3" name="Picture 2" descr="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"/>
            <a:ext cx="37338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343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রানার !  রানার!  </a:t>
            </a:r>
          </a:p>
          <a:p>
            <a:r>
              <a:rPr lang="bn-IN" sz="2800" b="1" dirty="0" smtClean="0"/>
              <a:t>এ বোঝা টানার দিন কবে শেষ হবে ? </a:t>
            </a:r>
          </a:p>
          <a:p>
            <a:r>
              <a:rPr lang="bn-IN" sz="2800" b="1" dirty="0" smtClean="0"/>
              <a:t>রাত শেষ হয়ে সূর্য উঠবে কবে ?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350197" cy="2895600"/>
          </a:xfrm>
          <a:prstGeom prst="rect">
            <a:avLst/>
          </a:prstGeom>
        </p:spPr>
      </p:pic>
      <p:pic>
        <p:nvPicPr>
          <p:cNvPr id="3" name="Picture 2" descr="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4038600" cy="2971800"/>
          </a:xfrm>
          <a:prstGeom prst="rect">
            <a:avLst/>
          </a:prstGeom>
        </p:spPr>
      </p:pic>
      <p:pic>
        <p:nvPicPr>
          <p:cNvPr id="4" name="Picture 3" descr="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505200"/>
            <a:ext cx="28575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ঘরেতে অভাব ; পৃথিবীটা তাই মনে হয় কালো ধোঁয়া , </a:t>
            </a:r>
          </a:p>
          <a:p>
            <a:r>
              <a:rPr lang="bn-IN" sz="3200" b="1" dirty="0" smtClean="0"/>
              <a:t>পিঠেতে টাকার বোঝা ,তবু এই টাকাকে যাবে না ছোয়া ,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6576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রাত নির্জন , পথে কত ভয় ,তবুও রানার ছোটে , </a:t>
            </a:r>
          </a:p>
          <a:p>
            <a:r>
              <a:rPr lang="bn-IN" sz="3200" b="1" dirty="0" smtClean="0"/>
              <a:t>দস্যুর ভয় ,তারো চেয়ে ভয় কখন সূর্য ওঠে । </a:t>
            </a:r>
            <a:endParaRPr lang="en-US" sz="3200" b="1" dirty="0"/>
          </a:p>
        </p:txBody>
      </p:sp>
      <p:grpSp>
        <p:nvGrpSpPr>
          <p:cNvPr id="6" name="Group 9"/>
          <p:cNvGrpSpPr/>
          <p:nvPr/>
        </p:nvGrpSpPr>
        <p:grpSpPr>
          <a:xfrm>
            <a:off x="0" y="0"/>
            <a:ext cx="9144000" cy="7021286"/>
            <a:chOff x="0" y="0"/>
            <a:chExt cx="9144000" cy="7021286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702128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3429001"/>
              <a:ext cx="3962400" cy="3429000"/>
            </a:xfrm>
            <a:prstGeom prst="rect">
              <a:avLst/>
            </a:prstGeom>
            <a:grpFill/>
          </p:spPr>
        </p:pic>
      </p:grpSp>
      <p:pic>
        <p:nvPicPr>
          <p:cNvPr id="10" name="Picture 9" descr="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"/>
            <a:ext cx="3352800" cy="2286000"/>
          </a:xfrm>
          <a:prstGeom prst="rect">
            <a:avLst/>
          </a:prstGeom>
        </p:spPr>
      </p:pic>
      <p:pic>
        <p:nvPicPr>
          <p:cNvPr id="11" name="Picture 10" descr="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04800"/>
            <a:ext cx="3069230" cy="2438400"/>
          </a:xfrm>
          <a:prstGeom prst="rect">
            <a:avLst/>
          </a:prstGeom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481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1"/>
            <a:ext cx="4419600" cy="3733800"/>
          </a:xfrm>
          <a:prstGeom prst="rect">
            <a:avLst/>
          </a:prstGeom>
        </p:spPr>
      </p:pic>
      <p:pic>
        <p:nvPicPr>
          <p:cNvPr id="3" name="Picture 2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4724400" cy="3781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343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কত চিঠি লেখে লোকে - </a:t>
            </a:r>
          </a:p>
          <a:p>
            <a:r>
              <a:rPr lang="bn-IN" sz="2400" b="1" dirty="0" smtClean="0"/>
              <a:t>কত সুখে, প্রেমে ,আবেগে ,স্মৃতিতে,কত দুঃখে ও শোকে। </a:t>
            </a:r>
          </a:p>
          <a:p>
            <a:r>
              <a:rPr lang="bn-IN" sz="2400" b="1" dirty="0" smtClean="0"/>
              <a:t>এর দুঃখের চিঠি পড়বে না জানি কেউ কোনোদিন ও , </a:t>
            </a:r>
          </a:p>
          <a:p>
            <a:r>
              <a:rPr lang="bn-IN" sz="2400" b="1" dirty="0" smtClean="0"/>
              <a:t>এর জীবনের দুঃখ কেবল জানবে পথের তৃণ , </a:t>
            </a:r>
          </a:p>
          <a:p>
            <a:r>
              <a:rPr lang="bn-IN" sz="2400" b="1" dirty="0" smtClean="0"/>
              <a:t>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19" y="457200"/>
            <a:ext cx="6036381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8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এর দুঃখের কথা  জানবে না  কেউ শহরে ও গ্রামে  ,</a:t>
            </a:r>
          </a:p>
          <a:p>
            <a:r>
              <a:rPr lang="bn-IN" sz="2400" b="1" dirty="0" smtClean="0"/>
              <a:t>এর কথা ঢাকা পড়ে থাকবে ই কালো রাত্রির খামে ।  </a:t>
            </a:r>
            <a:endParaRPr lang="en-US" sz="2400" b="1" dirty="0"/>
          </a:p>
        </p:txBody>
      </p:sp>
      <p:pic>
        <p:nvPicPr>
          <p:cNvPr id="4" name="Picture 3" descr="6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6388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দরদে তারার চোখ কাঁপে মিটিমিটি , - </a:t>
            </a:r>
          </a:p>
          <a:p>
            <a:r>
              <a:rPr lang="bn-IN" sz="2800" b="1" dirty="0" smtClean="0"/>
              <a:t>এ-  কে যে ভোরের আকাশ পাঠাবে সহানুভুতির চিঠি- 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6200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রানার! রানার!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কী হবে এ বোঝা বয়ে ? </a:t>
            </a:r>
          </a:p>
          <a:p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678398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343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কী হবে ক্ষুধার ক্লান্তিতে ক্ষয়ে ক্ষয়ে 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রানার! রানার!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ভোর তো হয়েছে -  আকাশ হয়েছে লাল </a:t>
            </a:r>
            <a:endParaRPr lang="bn-IN" sz="2800" b="1" dirty="0" smtClean="0"/>
          </a:p>
          <a:p>
            <a:r>
              <a:rPr lang="bn-IN" sz="2800" b="1" dirty="0" smtClean="0"/>
              <a:t>  </a:t>
            </a:r>
            <a:endParaRPr lang="en-US" sz="2800" b="1" dirty="0"/>
          </a:p>
        </p:txBody>
      </p:sp>
      <p:pic>
        <p:nvPicPr>
          <p:cNvPr id="6" name="Picture 5" descr="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419600" cy="3581400"/>
          </a:xfrm>
          <a:prstGeom prst="rect">
            <a:avLst/>
          </a:prstGeom>
        </p:spPr>
      </p:pic>
      <p:pic>
        <p:nvPicPr>
          <p:cNvPr id="5" name="Picture 4" descr="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81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438400"/>
            <a:ext cx="3657600" cy="3505200"/>
          </a:xfrm>
          <a:prstGeom prst="rect">
            <a:avLst/>
          </a:prstGeom>
        </p:spPr>
      </p:pic>
      <p:pic>
        <p:nvPicPr>
          <p:cNvPr id="5" name="Picture 4" descr="1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4093176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81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ডাকঘর </a:t>
            </a:r>
            <a:endParaRPr lang="en-US" sz="9600" b="1" dirty="0"/>
          </a:p>
        </p:txBody>
      </p:sp>
      <p:pic>
        <p:nvPicPr>
          <p:cNvPr id="7" name="Picture 6" descr="1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28600"/>
            <a:ext cx="2505075" cy="2209800"/>
          </a:xfrm>
          <a:prstGeom prst="rect">
            <a:avLst/>
          </a:prstGeom>
        </p:spPr>
      </p:pic>
      <p:pic>
        <p:nvPicPr>
          <p:cNvPr id="8" name="Picture 7" descr="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05000" cy="2400300"/>
          </a:xfrm>
          <a:prstGeom prst="rect">
            <a:avLst/>
          </a:prstGeom>
        </p:spPr>
      </p:pic>
      <p:pic>
        <p:nvPicPr>
          <p:cNvPr id="9" name="Picture 8" descr="6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2766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7143750" cy="3752850"/>
          </a:xfrm>
          <a:prstGeom prst="rect">
            <a:avLst/>
          </a:prstGeom>
        </p:spPr>
      </p:pic>
      <p:pic>
        <p:nvPicPr>
          <p:cNvPr id="3" name="Picture 2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"/>
            <a:ext cx="523875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আলোর স্পর্শে কবে কেটে যাবে এই দুঃখের কাল ?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রানার!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রানার!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276600"/>
            <a:ext cx="5257800" cy="3581400"/>
          </a:xfrm>
          <a:prstGeom prst="rect">
            <a:avLst/>
          </a:prstGeom>
        </p:spPr>
      </p:pic>
      <p:pic>
        <p:nvPicPr>
          <p:cNvPr id="3" name="Picture 2" descr="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4953000" cy="3500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সময় হয়েছে নতুন খবর আনার ; </a:t>
            </a:r>
          </a:p>
          <a:p>
            <a:r>
              <a:rPr lang="bn-IN" sz="2400" b="1" dirty="0" smtClean="0"/>
              <a:t>শপথের চিঠি নিয়ে চলো আজ </a:t>
            </a:r>
          </a:p>
          <a:p>
            <a:r>
              <a:rPr lang="bn-IN" sz="2400" b="1" dirty="0" smtClean="0"/>
              <a:t>ভীরুতা পিছনে ফেলে -  </a:t>
            </a:r>
          </a:p>
          <a:p>
            <a:r>
              <a:rPr lang="bn-IN" sz="2400" b="1" dirty="0" smtClean="0"/>
              <a:t>পৌছে দাও এ নতুন খবর </a:t>
            </a:r>
          </a:p>
          <a:p>
            <a:r>
              <a:rPr lang="bn-IN" sz="2400" b="1" dirty="0" smtClean="0"/>
              <a:t>অগ্রগতির মেলে,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1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38100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দেখা দেবে বুঝি প্রভাত এখুনি - </a:t>
            </a:r>
          </a:p>
          <a:p>
            <a:r>
              <a:rPr lang="bn-IN" sz="2800" b="1" dirty="0" smtClean="0"/>
              <a:t>নেই , দেরি নেই আর , </a:t>
            </a:r>
          </a:p>
          <a:p>
            <a:r>
              <a:rPr lang="bn-IN" sz="2800" b="1" dirty="0" smtClean="0"/>
              <a:t>ছুটে চলো , ছুটে চলো , আরো বেগে </a:t>
            </a:r>
          </a:p>
          <a:p>
            <a:r>
              <a:rPr lang="bn-IN" sz="2800" b="1" dirty="0" smtClean="0"/>
              <a:t>দুর্গম,  হে রানার ।।   </a:t>
            </a:r>
            <a:endParaRPr lang="en-US" sz="2800" b="1" dirty="0"/>
          </a:p>
        </p:txBody>
      </p:sp>
      <p:pic>
        <p:nvPicPr>
          <p:cNvPr id="8" name="Picture 7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"/>
            <a:ext cx="4572000" cy="3505200"/>
          </a:xfrm>
          <a:prstGeom prst="rect">
            <a:avLst/>
          </a:prstGeom>
        </p:spPr>
      </p:pic>
      <p:pic>
        <p:nvPicPr>
          <p:cNvPr id="6" name="Picture 5" descr="40.jpg"/>
          <p:cNvPicPr>
            <a:picLocks noChangeAspect="1"/>
          </p:cNvPicPr>
          <p:nvPr/>
        </p:nvPicPr>
        <p:blipFill>
          <a:blip r:embed="rId3"/>
          <a:srcRect l="21667" r="21667"/>
          <a:stretch>
            <a:fillRect/>
          </a:stretch>
        </p:blipFill>
        <p:spPr>
          <a:xfrm>
            <a:off x="914400" y="304800"/>
            <a:ext cx="3352800" cy="3352800"/>
          </a:xfrm>
          <a:prstGeom prst="rect">
            <a:avLst/>
          </a:prstGeom>
        </p:spPr>
      </p:pic>
      <p:pic>
        <p:nvPicPr>
          <p:cNvPr id="7" name="Picture 6" descr="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8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solidFill>
                <a:srgbClr val="7030A0"/>
              </a:solidFill>
            </a:endParaRPr>
          </a:p>
          <a:p>
            <a:pPr algn="ctr"/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495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জীবনের সব রাত্রিকে ওরা কিনেছে অল্প দামে রানার -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কবিতার আলোকে ব্যাখ্যা  কর । 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7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১।রানারের জীবনের দুঃখ কে জানে?</a:t>
            </a:r>
          </a:p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২।রানারকে কী পেছনে ফেলতে বলা হয়েছে? </a:t>
            </a:r>
          </a:p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৩।রাত শেষ হলে কী ওঠে ?  </a:t>
            </a:r>
          </a:p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৪।ক্লান্তশ্বাস কী ছুয়েছে? 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Up Ribbon 6"/>
          <p:cNvSpPr/>
          <p:nvPr/>
        </p:nvSpPr>
        <p:spPr>
          <a:xfrm>
            <a:off x="1828800" y="0"/>
            <a:ext cx="5334000" cy="2286000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81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1242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দেবে বুঝি প্রভাত এখুনি – </a:t>
            </a:r>
          </a:p>
          <a:p>
            <a:r>
              <a:rPr lang="bn-IN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নেই, দেরি নেই আর  </a:t>
            </a:r>
          </a:p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  উক্তিটির বিশ্লেষণ কর। 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-clip-art-border-9TpbdBj8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9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2060"/>
                </a:solidFill>
              </a:rPr>
              <a:t>ধন্যবাদ 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19200"/>
            <a:ext cx="3776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রানার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19400"/>
            <a:ext cx="6016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কবি- সুকান্ত ভ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ট্টা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চার্য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5052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766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কবি পরিচিতি বলতে পারবে 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শুদ্ধ উচ্চারণে আবৃত্তি  করতে পারবে 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 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6324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514600"/>
            <a:ext cx="2409825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1524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3B0EEF-4B77-40CD-A246-5A3C46032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A3B0EEF-4B77-40CD-A246-5A3C46032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941F19-CB85-4E3D-950B-C38B64EA2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3F941F19-CB85-4E3D-950B-C38B64EA2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D893B6-EE4E-46C5-83B4-27E322978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3D893B6-EE4E-46C5-83B4-27E322978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6F3D3F-B5D8-4DF4-A65E-EE5F225F7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136F3D3F-B5D8-4DF4-A65E-EE5F225F7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D28D04-7BDA-4900-949D-96C0400FC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DED28D04-7BDA-4900-949D-96C0400FC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07830-1AAB-4D40-855A-DC94B5983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98C07830-1AAB-4D40-855A-DC94B5983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CD92E-D9D3-440F-B29C-1F51CE81C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E7ACD92E-D9D3-440F-B29C-1F51CE81C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4C1A0-8972-4056-819E-A8560622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FF44C1A0-8972-4056-819E-A8560622C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988068-9A31-4964-B809-8928AC3A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17988068-9A31-4964-B809-8928AC3A0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01E101-47A4-4C12-AD7B-53EF0846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6001E101-47A4-4C12-AD7B-53EF08467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D6234-407F-4B04-B082-67CD051B2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A97D6234-407F-4B04-B082-67CD051B2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রানার                                 </a:t>
            </a:r>
            <a:r>
              <a:rPr lang="en-US" sz="3200" b="1" dirty="0" smtClean="0"/>
              <a:t>        </a:t>
            </a:r>
            <a:r>
              <a:rPr lang="bn-IN" sz="3200" b="1" dirty="0" smtClean="0"/>
              <a:t>যিনি দৌড়ান</a:t>
            </a:r>
          </a:p>
          <a:p>
            <a:endParaRPr lang="bn-IN" sz="3200" b="1" dirty="0" smtClean="0"/>
          </a:p>
          <a:p>
            <a:endParaRPr lang="bn-IN" sz="3200" b="1" dirty="0" smtClean="0"/>
          </a:p>
          <a:p>
            <a:endParaRPr lang="bn-IN" sz="3200" b="1" dirty="0" smtClean="0"/>
          </a:p>
          <a:p>
            <a:r>
              <a:rPr lang="bn-IN" sz="3200" b="1" dirty="0" smtClean="0"/>
              <a:t>লণ্ঠন                                </a:t>
            </a:r>
            <a:r>
              <a:rPr lang="en-US" sz="3200" b="1" dirty="0" smtClean="0"/>
              <a:t>         </a:t>
            </a:r>
            <a:r>
              <a:rPr lang="bn-IN" sz="3200" b="1" dirty="0" smtClean="0"/>
              <a:t>হারিকেন </a:t>
            </a:r>
          </a:p>
          <a:p>
            <a:endParaRPr lang="bn-IN" sz="3200" b="1" dirty="0" smtClean="0"/>
          </a:p>
          <a:p>
            <a:endParaRPr lang="bn-IN" sz="3200" b="1" dirty="0" smtClean="0"/>
          </a:p>
          <a:p>
            <a:r>
              <a:rPr lang="bn-IN" sz="3200" b="1" dirty="0" smtClean="0"/>
              <a:t>দুর্বার                              </a:t>
            </a:r>
            <a:r>
              <a:rPr lang="bn-IN" sz="2000" b="1" dirty="0" smtClean="0"/>
              <a:t>  </a:t>
            </a:r>
            <a:endParaRPr lang="en-US" sz="3200" b="1" dirty="0"/>
          </a:p>
        </p:txBody>
      </p:sp>
      <p:pic>
        <p:nvPicPr>
          <p:cNvPr id="3" name="Picture 2" descr="1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"/>
            <a:ext cx="3886200" cy="2438400"/>
          </a:xfrm>
          <a:prstGeom prst="rect">
            <a:avLst/>
          </a:prstGeom>
        </p:spPr>
      </p:pic>
      <p:pic>
        <p:nvPicPr>
          <p:cNvPr id="4" name="Picture 3" descr="1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67200"/>
            <a:ext cx="38608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4953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যাকে নিবারণ করা যায় না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শব্দের                                        অর্থ  </a:t>
            </a:r>
            <a:endParaRPr lang="en-US" sz="3600" b="1" dirty="0"/>
          </a:p>
        </p:txBody>
      </p:sp>
      <p:pic>
        <p:nvPicPr>
          <p:cNvPr id="8" name="Picture 7" descr="1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860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38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0"/>
            <a:ext cx="2771775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3657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কোলাহল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মুক্ত</a:t>
            </a:r>
            <a:endParaRPr lang="en-US" sz="4400" b="1" dirty="0"/>
          </a:p>
        </p:txBody>
      </p:sp>
      <p:pic>
        <p:nvPicPr>
          <p:cNvPr id="8" name="Picture 7" descr="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762000"/>
            <a:ext cx="2562225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শয্যায়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838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/>
          <a:srcRect l="42577" t="29867" r="35014"/>
          <a:stretch>
            <a:fillRect/>
          </a:stretch>
        </p:blipFill>
        <p:spPr>
          <a:xfrm>
            <a:off x="1828800" y="381000"/>
            <a:ext cx="1981200" cy="3733800"/>
          </a:xfrm>
          <a:prstGeom prst="rect">
            <a:avLst/>
          </a:prstGeom>
        </p:spPr>
      </p:pic>
      <p:pic>
        <p:nvPicPr>
          <p:cNvPr id="3" name="Picture 2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5029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67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/>
              </a:rPr>
              <a:t>রানার ছুটেছে  তাই ঝুম ঝুম ঘণ্টা বাজছে রাতে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চলেছে খবরের বোঝা হাতে,  </a:t>
            </a:r>
            <a:endParaRPr lang="bn-IN" sz="3200" b="1" dirty="0" smtClean="0">
              <a:latin typeface="NikoshBAN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রানার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চলেছে,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রানার!</a:t>
            </a:r>
            <a:r>
              <a:rPr lang="bn-IN" sz="3200" b="1" dirty="0" smtClean="0">
                <a:latin typeface="NikoshBAN"/>
              </a:rPr>
              <a:t> </a:t>
            </a:r>
            <a:endParaRPr lang="en-US" sz="20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580</Words>
  <Application>Microsoft Office PowerPoint</Application>
  <PresentationFormat>On-screen Show (4:3)</PresentationFormat>
  <Paragraphs>123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OPU</dc:creator>
  <cp:lastModifiedBy>OPU</cp:lastModifiedBy>
  <cp:revision>52</cp:revision>
  <dcterms:created xsi:type="dcterms:W3CDTF">2017-09-29T05:11:52Z</dcterms:created>
  <dcterms:modified xsi:type="dcterms:W3CDTF">2017-10-11T07:31:30Z</dcterms:modified>
</cp:coreProperties>
</file>