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22.jpg" ContentType="image/jpeg"/>
  <Override PartName="/ppt/media/image24.jpg" ContentType="image/jpeg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media/image25.jpg" ContentType="image/jpeg"/>
  <Override PartName="/ppt/media/image26.jpg" ContentType="image/jpeg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media/image30.jpg" ContentType="image/jpeg"/>
  <Override PartName="/ppt/media/image33.jpg" ContentType="image/jpeg"/>
  <Override PartName="/ppt/media/image37.jpg" ContentType="image/jpeg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media/image40.jpg" ContentType="image/jpeg"/>
  <Override PartName="/ppt/media/image46.jpg" ContentType="image/jpeg"/>
  <Override PartName="/ppt/media/image47.jpg" ContentType="image/jpeg"/>
  <Override PartName="/ppt/media/image49.jpg" ContentType="image/jpeg"/>
  <Override PartName="/ppt/media/image50.jpg" ContentType="image/jpeg"/>
  <Override PartName="/ppt/media/image52.jpg" ContentType="image/jpeg"/>
  <Override PartName="/ppt/media/image53.jpg" ContentType="image/jpeg"/>
  <Override PartName="/ppt/media/image55.jpg" ContentType="image/jpeg"/>
  <Override PartName="/ppt/media/image57.jpg" ContentType="image/png"/>
  <Override PartName="/ppt/media/image59.jpg" ContentType="image/jpeg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media/image62.jpg" ContentType="image/jpeg"/>
  <Override PartName="/ppt/media/image68.jpg" ContentType="image/jpeg"/>
  <Override PartName="/ppt/media/image69.jpg" ContentType="image/jpeg"/>
  <Override PartName="/ppt/media/image70.jpg" ContentType="image/jpeg"/>
  <Override PartName="/ppt/media/image74.jpg" ContentType="image/jpeg"/>
  <Override PartName="/ppt/media/image78.jpg" ContentType="image/jpeg"/>
  <Override PartName="/ppt/media/image79.jpg" ContentType="image/jpeg"/>
  <Override PartName="/ppt/media/image80.jpg" ContentType="image/jpeg"/>
  <Override PartName="/ppt/media/image81.jpg" ContentType="image/jpeg"/>
  <Override PartName="/ppt/media/image82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7" r:id="rId12"/>
    <p:sldId id="268" r:id="rId13"/>
    <p:sldId id="280" r:id="rId14"/>
    <p:sldId id="271" r:id="rId15"/>
    <p:sldId id="276" r:id="rId16"/>
    <p:sldId id="269" r:id="rId17"/>
    <p:sldId id="270" r:id="rId18"/>
    <p:sldId id="278" r:id="rId19"/>
    <p:sldId id="279" r:id="rId20"/>
    <p:sldId id="277" r:id="rId21"/>
    <p:sldId id="266" r:id="rId22"/>
    <p:sldId id="281" r:id="rId23"/>
    <p:sldId id="282" r:id="rId24"/>
    <p:sldId id="283" r:id="rId25"/>
    <p:sldId id="273" r:id="rId26"/>
    <p:sldId id="272" r:id="rId27"/>
    <p:sldId id="274" r:id="rId28"/>
    <p:sldId id="27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1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image" Target="../media/image27.jpeg"/><Relationship Id="rId4" Type="http://schemas.openxmlformats.org/officeDocument/2006/relationships/image" Target="../media/image30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image" Target="../media/image61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image" Target="../media/image27.jpeg"/><Relationship Id="rId4" Type="http://schemas.openxmlformats.org/officeDocument/2006/relationships/image" Target="../media/image3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82B749-0F16-4EEC-B9C0-65D06AE101A2}" type="doc">
      <dgm:prSet loTypeId="urn:microsoft.com/office/officeart/2005/8/layout/vList5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8C7472C-F7D2-4B72-B1FA-A11E590A4492}">
      <dgm:prSet custT="1"/>
      <dgm:spPr>
        <a:ln>
          <a:noFill/>
        </a:ln>
        <a:effectLst>
          <a:glow rad="1016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 algn="l" rtl="0"/>
          <a:r>
            <a:rPr lang="en-US" sz="6600" dirty="0" err="1" smtClean="0"/>
            <a:t>শ্রেণিঃ</a:t>
          </a:r>
          <a:r>
            <a:rPr lang="en-US" sz="6600" dirty="0" smtClean="0"/>
            <a:t> </a:t>
          </a:r>
          <a:r>
            <a:rPr lang="en-US" sz="6600" dirty="0" err="1" smtClean="0"/>
            <a:t>দশম</a:t>
          </a:r>
          <a:r>
            <a:rPr lang="en-US" sz="6600" dirty="0" smtClean="0"/>
            <a:t> </a:t>
          </a:r>
          <a:endParaRPr lang="en-US" sz="6600" dirty="0"/>
        </a:p>
      </dgm:t>
    </dgm:pt>
    <dgm:pt modelId="{34CA1018-3AE5-44E7-9656-F79E7F9B9BFF}" type="parTrans" cxnId="{3A2BA2B0-7F34-45B0-90F7-03AC2738CDD9}">
      <dgm:prSet/>
      <dgm:spPr/>
      <dgm:t>
        <a:bodyPr/>
        <a:lstStyle/>
        <a:p>
          <a:endParaRPr lang="en-US"/>
        </a:p>
      </dgm:t>
    </dgm:pt>
    <dgm:pt modelId="{5C405428-9804-43FF-A0C3-35440CF34BF7}" type="sibTrans" cxnId="{3A2BA2B0-7F34-45B0-90F7-03AC2738CDD9}">
      <dgm:prSet/>
      <dgm:spPr/>
      <dgm:t>
        <a:bodyPr/>
        <a:lstStyle/>
        <a:p>
          <a:endParaRPr lang="en-US"/>
        </a:p>
      </dgm:t>
    </dgm:pt>
    <dgm:pt modelId="{9EA2F81B-2B3E-4213-A1C6-788DD3FEE1F4}">
      <dgm:prSet custT="1"/>
      <dgm:spPr>
        <a:ln>
          <a:noFill/>
        </a:ln>
        <a:effectLst>
          <a:glow rad="1016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 algn="l" rtl="0"/>
          <a:r>
            <a:rPr lang="en-US" sz="6600" dirty="0" err="1" smtClean="0"/>
            <a:t>বিষয়ঃ</a:t>
          </a:r>
          <a:r>
            <a:rPr lang="en-US" sz="6600" dirty="0" smtClean="0"/>
            <a:t> </a:t>
          </a:r>
          <a:r>
            <a:rPr lang="en-US" sz="6600" dirty="0" err="1" smtClean="0"/>
            <a:t>বাংলা</a:t>
          </a:r>
          <a:r>
            <a:rPr lang="en-US" sz="6600" dirty="0" smtClean="0"/>
            <a:t> </a:t>
          </a:r>
          <a:r>
            <a:rPr lang="en-US" sz="6600" dirty="0" err="1" smtClean="0"/>
            <a:t>ব্যাকরণ</a:t>
          </a:r>
          <a:r>
            <a:rPr lang="en-US" sz="6600" dirty="0" smtClean="0"/>
            <a:t> </a:t>
          </a:r>
          <a:endParaRPr lang="en-US" sz="6600" dirty="0"/>
        </a:p>
      </dgm:t>
    </dgm:pt>
    <dgm:pt modelId="{2638E663-0D4F-4E3E-8248-3D17A4BB5470}" type="parTrans" cxnId="{48ECF3EA-AEE4-453B-8844-4EAB98270394}">
      <dgm:prSet/>
      <dgm:spPr/>
      <dgm:t>
        <a:bodyPr/>
        <a:lstStyle/>
        <a:p>
          <a:endParaRPr lang="en-US"/>
        </a:p>
      </dgm:t>
    </dgm:pt>
    <dgm:pt modelId="{CDFA9672-DF81-43E7-91D7-B9C53A564A55}" type="sibTrans" cxnId="{48ECF3EA-AEE4-453B-8844-4EAB98270394}">
      <dgm:prSet/>
      <dgm:spPr/>
      <dgm:t>
        <a:bodyPr/>
        <a:lstStyle/>
        <a:p>
          <a:endParaRPr lang="en-US"/>
        </a:p>
      </dgm:t>
    </dgm:pt>
    <dgm:pt modelId="{81C217FD-8752-491B-9B24-C1C56C565A25}">
      <dgm:prSet custT="1"/>
      <dgm:spPr>
        <a:ln>
          <a:noFill/>
        </a:ln>
        <a:effectLst>
          <a:glow rad="1016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 algn="l" rtl="0"/>
          <a:r>
            <a:rPr lang="en-US" sz="6600" smtClean="0"/>
            <a:t>পিরিয়ডঃ ৫ম</a:t>
          </a:r>
          <a:endParaRPr lang="en-US" sz="6600"/>
        </a:p>
      </dgm:t>
    </dgm:pt>
    <dgm:pt modelId="{76BE2427-C924-4CF2-B539-B45BD8CF3991}" type="parTrans" cxnId="{8FF57E77-08F1-48D9-923D-846F5915E7FF}">
      <dgm:prSet/>
      <dgm:spPr/>
      <dgm:t>
        <a:bodyPr/>
        <a:lstStyle/>
        <a:p>
          <a:endParaRPr lang="en-US"/>
        </a:p>
      </dgm:t>
    </dgm:pt>
    <dgm:pt modelId="{BBFCD3C9-411C-4397-BFA1-8E50073F3DA1}" type="sibTrans" cxnId="{8FF57E77-08F1-48D9-923D-846F5915E7FF}">
      <dgm:prSet/>
      <dgm:spPr/>
      <dgm:t>
        <a:bodyPr/>
        <a:lstStyle/>
        <a:p>
          <a:endParaRPr lang="en-US"/>
        </a:p>
      </dgm:t>
    </dgm:pt>
    <dgm:pt modelId="{74B9D342-32AC-4C7D-8223-750955B69B83}">
      <dgm:prSet custT="1"/>
      <dgm:spPr>
        <a:ln>
          <a:noFill/>
        </a:ln>
        <a:effectLst>
          <a:glow rad="1016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 algn="l" rtl="0"/>
          <a:r>
            <a:rPr lang="en-US" sz="6600" smtClean="0"/>
            <a:t>সময়ঃ ৫০মিনিট </a:t>
          </a:r>
          <a:endParaRPr lang="en-US" sz="6600"/>
        </a:p>
      </dgm:t>
    </dgm:pt>
    <dgm:pt modelId="{FD3A0AA9-D77C-43AF-9121-D669E3341FBD}" type="parTrans" cxnId="{E471348C-F983-4E35-8410-B0CD432C95BC}">
      <dgm:prSet/>
      <dgm:spPr/>
      <dgm:t>
        <a:bodyPr/>
        <a:lstStyle/>
        <a:p>
          <a:endParaRPr lang="en-US"/>
        </a:p>
      </dgm:t>
    </dgm:pt>
    <dgm:pt modelId="{E73A0326-7D73-4E04-A147-55A33FA1ACD6}" type="sibTrans" cxnId="{E471348C-F983-4E35-8410-B0CD432C95BC}">
      <dgm:prSet/>
      <dgm:spPr/>
      <dgm:t>
        <a:bodyPr/>
        <a:lstStyle/>
        <a:p>
          <a:endParaRPr lang="en-US"/>
        </a:p>
      </dgm:t>
    </dgm:pt>
    <dgm:pt modelId="{AC67D845-9390-4E84-84B3-D8D04370B2BA}">
      <dgm:prSet custT="1"/>
      <dgm:spPr>
        <a:ln>
          <a:noFill/>
        </a:ln>
        <a:effectLst>
          <a:glow rad="1016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 algn="l" rtl="0"/>
          <a:r>
            <a:rPr lang="en-US" sz="6600" dirty="0" err="1" smtClean="0"/>
            <a:t>তারিখঃ</a:t>
          </a:r>
          <a:r>
            <a:rPr lang="en-US" sz="6600" dirty="0" smtClean="0"/>
            <a:t> ২৫-০৯-২০১৭</a:t>
          </a:r>
          <a:endParaRPr lang="en-US" sz="6600" dirty="0"/>
        </a:p>
      </dgm:t>
    </dgm:pt>
    <dgm:pt modelId="{E9E40054-E665-470C-9F15-8CFF0137CF62}" type="parTrans" cxnId="{4165F8D2-B42C-4DB9-BA32-D3A093367400}">
      <dgm:prSet/>
      <dgm:spPr/>
      <dgm:t>
        <a:bodyPr/>
        <a:lstStyle/>
        <a:p>
          <a:endParaRPr lang="en-US"/>
        </a:p>
      </dgm:t>
    </dgm:pt>
    <dgm:pt modelId="{42BF12C8-E271-48DD-9867-6607803EAAEA}" type="sibTrans" cxnId="{4165F8D2-B42C-4DB9-BA32-D3A093367400}">
      <dgm:prSet/>
      <dgm:spPr/>
      <dgm:t>
        <a:bodyPr/>
        <a:lstStyle/>
        <a:p>
          <a:endParaRPr lang="en-US"/>
        </a:p>
      </dgm:t>
    </dgm:pt>
    <dgm:pt modelId="{7AA94E06-8EA8-4274-81E9-2179ED662D08}">
      <dgm:prSet custT="1"/>
      <dgm:spPr/>
      <dgm:t>
        <a:bodyPr/>
        <a:lstStyle/>
        <a:p>
          <a:pPr algn="l"/>
          <a:r>
            <a:rPr lang="en-US" sz="5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অধ্যায়ঃ</a:t>
          </a:r>
          <a:r>
            <a:rPr lang="en-US" sz="5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৪র্থ, </a:t>
          </a:r>
          <a:r>
            <a:rPr lang="en-US" sz="5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পরিচ্ছেদ-৪র্থ  </a:t>
          </a:r>
          <a:endParaRPr lang="en-US" sz="5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189510-CE4C-4FA5-802A-A73CB4B8D749}" type="parTrans" cxnId="{14222EF2-11F3-467B-8D45-770B387DCD57}">
      <dgm:prSet/>
      <dgm:spPr/>
      <dgm:t>
        <a:bodyPr/>
        <a:lstStyle/>
        <a:p>
          <a:endParaRPr lang="en-US"/>
        </a:p>
      </dgm:t>
    </dgm:pt>
    <dgm:pt modelId="{30DB5D54-C4E0-4BD4-9560-6C3AD5F36ED1}" type="sibTrans" cxnId="{14222EF2-11F3-467B-8D45-770B387DCD57}">
      <dgm:prSet/>
      <dgm:spPr/>
      <dgm:t>
        <a:bodyPr/>
        <a:lstStyle/>
        <a:p>
          <a:endParaRPr lang="en-US"/>
        </a:p>
      </dgm:t>
    </dgm:pt>
    <dgm:pt modelId="{9FD822C0-30A1-4798-93DE-34E62C7CE82F}" type="pres">
      <dgm:prSet presAssocID="{B182B749-0F16-4EEC-B9C0-65D06AE101A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4446F44-0A3B-4B0C-8621-364834D6791D}" type="pres">
      <dgm:prSet presAssocID="{18C7472C-F7D2-4B72-B1FA-A11E590A4492}" presName="linNode" presStyleCnt="0"/>
      <dgm:spPr/>
    </dgm:pt>
    <dgm:pt modelId="{F4A950B6-8FC0-46B1-A5F7-565905303875}" type="pres">
      <dgm:prSet presAssocID="{18C7472C-F7D2-4B72-B1FA-A11E590A4492}" presName="parentText" presStyleLbl="node1" presStyleIdx="0" presStyleCnt="6" custScaleX="209231">
        <dgm:presLayoutVars>
          <dgm:chMax val="1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A71B12E3-F74F-404F-9193-104086D95DB6}" type="pres">
      <dgm:prSet presAssocID="{5C405428-9804-43FF-A0C3-35440CF34BF7}" presName="sp" presStyleCnt="0"/>
      <dgm:spPr/>
    </dgm:pt>
    <dgm:pt modelId="{297E8467-6868-4D17-A3F2-DDACE115847C}" type="pres">
      <dgm:prSet presAssocID="{9EA2F81B-2B3E-4213-A1C6-788DD3FEE1F4}" presName="linNode" presStyleCnt="0"/>
      <dgm:spPr/>
    </dgm:pt>
    <dgm:pt modelId="{C716D339-D74E-4E6E-8299-A7B502F01201}" type="pres">
      <dgm:prSet presAssocID="{9EA2F81B-2B3E-4213-A1C6-788DD3FEE1F4}" presName="parentText" presStyleLbl="node1" presStyleIdx="1" presStyleCnt="6" custScaleX="209231" custLinFactNeighborX="1205" custLinFactNeighborY="-1185">
        <dgm:presLayoutVars>
          <dgm:chMax val="1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7D153238-BCAB-4A6B-8E2C-82449FC5F52B}" type="pres">
      <dgm:prSet presAssocID="{CDFA9672-DF81-43E7-91D7-B9C53A564A55}" presName="sp" presStyleCnt="0"/>
      <dgm:spPr/>
    </dgm:pt>
    <dgm:pt modelId="{9C1343CA-FB66-427E-9D11-B8E7B23DD43A}" type="pres">
      <dgm:prSet presAssocID="{7AA94E06-8EA8-4274-81E9-2179ED662D08}" presName="linNode" presStyleCnt="0"/>
      <dgm:spPr/>
    </dgm:pt>
    <dgm:pt modelId="{2C92676C-5338-4FA4-800A-6D36A2C9F24D}" type="pres">
      <dgm:prSet presAssocID="{7AA94E06-8EA8-4274-81E9-2179ED662D08}" presName="parentText" presStyleLbl="node1" presStyleIdx="2" presStyleCnt="6" custScaleX="20923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946773-1B69-42E2-AF58-9C940EA22B44}" type="pres">
      <dgm:prSet presAssocID="{30DB5D54-C4E0-4BD4-9560-6C3AD5F36ED1}" presName="sp" presStyleCnt="0"/>
      <dgm:spPr/>
    </dgm:pt>
    <dgm:pt modelId="{D8F235AE-5BFB-4D97-9D70-60EF22F01D09}" type="pres">
      <dgm:prSet presAssocID="{81C217FD-8752-491B-9B24-C1C56C565A25}" presName="linNode" presStyleCnt="0"/>
      <dgm:spPr/>
    </dgm:pt>
    <dgm:pt modelId="{E0B46A18-05A6-406C-ABDC-114A7EFF247F}" type="pres">
      <dgm:prSet presAssocID="{81C217FD-8752-491B-9B24-C1C56C565A25}" presName="parentText" presStyleLbl="node1" presStyleIdx="3" presStyleCnt="6" custScaleX="20923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F80512-9203-4E85-98F5-0A111867E8F5}" type="pres">
      <dgm:prSet presAssocID="{BBFCD3C9-411C-4397-BFA1-8E50073F3DA1}" presName="sp" presStyleCnt="0"/>
      <dgm:spPr/>
    </dgm:pt>
    <dgm:pt modelId="{DA70AE1F-D3D1-431E-A352-B3423C4F3B7B}" type="pres">
      <dgm:prSet presAssocID="{74B9D342-32AC-4C7D-8223-750955B69B83}" presName="linNode" presStyleCnt="0"/>
      <dgm:spPr/>
    </dgm:pt>
    <dgm:pt modelId="{DC772B38-ED70-47FD-91EF-C281C7C475BF}" type="pres">
      <dgm:prSet presAssocID="{74B9D342-32AC-4C7D-8223-750955B69B83}" presName="parentText" presStyleLbl="node1" presStyleIdx="4" presStyleCnt="6" custScaleX="20923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C6C4A3-1D44-4B4B-B2CA-147BEC68C95B}" type="pres">
      <dgm:prSet presAssocID="{E73A0326-7D73-4E04-A147-55A33FA1ACD6}" presName="sp" presStyleCnt="0"/>
      <dgm:spPr/>
    </dgm:pt>
    <dgm:pt modelId="{49F4FBD9-811A-41DD-A801-653DC9B7426D}" type="pres">
      <dgm:prSet presAssocID="{AC67D845-9390-4E84-84B3-D8D04370B2BA}" presName="linNode" presStyleCnt="0"/>
      <dgm:spPr/>
    </dgm:pt>
    <dgm:pt modelId="{988E8A9D-18D6-4F4C-AF70-D7E412FA95A5}" type="pres">
      <dgm:prSet presAssocID="{AC67D845-9390-4E84-84B3-D8D04370B2BA}" presName="parentText" presStyleLbl="node1" presStyleIdx="5" presStyleCnt="6" custScaleX="20923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FF57E77-08F1-48D9-923D-846F5915E7FF}" srcId="{B182B749-0F16-4EEC-B9C0-65D06AE101A2}" destId="{81C217FD-8752-491B-9B24-C1C56C565A25}" srcOrd="3" destOrd="0" parTransId="{76BE2427-C924-4CF2-B539-B45BD8CF3991}" sibTransId="{BBFCD3C9-411C-4397-BFA1-8E50073F3DA1}"/>
    <dgm:cxn modelId="{696B6516-38C8-44EE-98EE-8DD035CD8A7C}" type="presOf" srcId="{AC67D845-9390-4E84-84B3-D8D04370B2BA}" destId="{988E8A9D-18D6-4F4C-AF70-D7E412FA95A5}" srcOrd="0" destOrd="0" presId="urn:microsoft.com/office/officeart/2005/8/layout/vList5"/>
    <dgm:cxn modelId="{099C2153-2A11-4134-AFC5-8752A802E8B6}" type="presOf" srcId="{18C7472C-F7D2-4B72-B1FA-A11E590A4492}" destId="{F4A950B6-8FC0-46B1-A5F7-565905303875}" srcOrd="0" destOrd="0" presId="urn:microsoft.com/office/officeart/2005/8/layout/vList5"/>
    <dgm:cxn modelId="{AB2D305F-DA57-4D6C-A6B3-0BBC6205F024}" type="presOf" srcId="{7AA94E06-8EA8-4274-81E9-2179ED662D08}" destId="{2C92676C-5338-4FA4-800A-6D36A2C9F24D}" srcOrd="0" destOrd="0" presId="urn:microsoft.com/office/officeart/2005/8/layout/vList5"/>
    <dgm:cxn modelId="{82382F4A-57DA-4684-AC95-AFBCB3FEDA39}" type="presOf" srcId="{B182B749-0F16-4EEC-B9C0-65D06AE101A2}" destId="{9FD822C0-30A1-4798-93DE-34E62C7CE82F}" srcOrd="0" destOrd="0" presId="urn:microsoft.com/office/officeart/2005/8/layout/vList5"/>
    <dgm:cxn modelId="{4165F8D2-B42C-4DB9-BA32-D3A093367400}" srcId="{B182B749-0F16-4EEC-B9C0-65D06AE101A2}" destId="{AC67D845-9390-4E84-84B3-D8D04370B2BA}" srcOrd="5" destOrd="0" parTransId="{E9E40054-E665-470C-9F15-8CFF0137CF62}" sibTransId="{42BF12C8-E271-48DD-9867-6607803EAAEA}"/>
    <dgm:cxn modelId="{48ECF3EA-AEE4-453B-8844-4EAB98270394}" srcId="{B182B749-0F16-4EEC-B9C0-65D06AE101A2}" destId="{9EA2F81B-2B3E-4213-A1C6-788DD3FEE1F4}" srcOrd="1" destOrd="0" parTransId="{2638E663-0D4F-4E3E-8248-3D17A4BB5470}" sibTransId="{CDFA9672-DF81-43E7-91D7-B9C53A564A55}"/>
    <dgm:cxn modelId="{FECF77B7-C500-43FD-877B-07A47D202CBC}" type="presOf" srcId="{74B9D342-32AC-4C7D-8223-750955B69B83}" destId="{DC772B38-ED70-47FD-91EF-C281C7C475BF}" srcOrd="0" destOrd="0" presId="urn:microsoft.com/office/officeart/2005/8/layout/vList5"/>
    <dgm:cxn modelId="{3A2BA2B0-7F34-45B0-90F7-03AC2738CDD9}" srcId="{B182B749-0F16-4EEC-B9C0-65D06AE101A2}" destId="{18C7472C-F7D2-4B72-B1FA-A11E590A4492}" srcOrd="0" destOrd="0" parTransId="{34CA1018-3AE5-44E7-9656-F79E7F9B9BFF}" sibTransId="{5C405428-9804-43FF-A0C3-35440CF34BF7}"/>
    <dgm:cxn modelId="{4D4C73E7-34DB-4368-9273-DA4514555F58}" type="presOf" srcId="{81C217FD-8752-491B-9B24-C1C56C565A25}" destId="{E0B46A18-05A6-406C-ABDC-114A7EFF247F}" srcOrd="0" destOrd="0" presId="urn:microsoft.com/office/officeart/2005/8/layout/vList5"/>
    <dgm:cxn modelId="{9CC605F4-71C4-4A02-A5EC-3C68183320B1}" type="presOf" srcId="{9EA2F81B-2B3E-4213-A1C6-788DD3FEE1F4}" destId="{C716D339-D74E-4E6E-8299-A7B502F01201}" srcOrd="0" destOrd="0" presId="urn:microsoft.com/office/officeart/2005/8/layout/vList5"/>
    <dgm:cxn modelId="{E471348C-F983-4E35-8410-B0CD432C95BC}" srcId="{B182B749-0F16-4EEC-B9C0-65D06AE101A2}" destId="{74B9D342-32AC-4C7D-8223-750955B69B83}" srcOrd="4" destOrd="0" parTransId="{FD3A0AA9-D77C-43AF-9121-D669E3341FBD}" sibTransId="{E73A0326-7D73-4E04-A147-55A33FA1ACD6}"/>
    <dgm:cxn modelId="{14222EF2-11F3-467B-8D45-770B387DCD57}" srcId="{B182B749-0F16-4EEC-B9C0-65D06AE101A2}" destId="{7AA94E06-8EA8-4274-81E9-2179ED662D08}" srcOrd="2" destOrd="0" parTransId="{50189510-CE4C-4FA5-802A-A73CB4B8D749}" sibTransId="{30DB5D54-C4E0-4BD4-9560-6C3AD5F36ED1}"/>
    <dgm:cxn modelId="{F5BC9766-9FBF-4A0D-8B13-37D6A4D54021}" type="presParOf" srcId="{9FD822C0-30A1-4798-93DE-34E62C7CE82F}" destId="{74446F44-0A3B-4B0C-8621-364834D6791D}" srcOrd="0" destOrd="0" presId="urn:microsoft.com/office/officeart/2005/8/layout/vList5"/>
    <dgm:cxn modelId="{E6438E51-A56F-4185-85EF-E273C1C7AAE9}" type="presParOf" srcId="{74446F44-0A3B-4B0C-8621-364834D6791D}" destId="{F4A950B6-8FC0-46B1-A5F7-565905303875}" srcOrd="0" destOrd="0" presId="urn:microsoft.com/office/officeart/2005/8/layout/vList5"/>
    <dgm:cxn modelId="{33C1CB47-AD03-4A62-A457-3541EA630609}" type="presParOf" srcId="{9FD822C0-30A1-4798-93DE-34E62C7CE82F}" destId="{A71B12E3-F74F-404F-9193-104086D95DB6}" srcOrd="1" destOrd="0" presId="urn:microsoft.com/office/officeart/2005/8/layout/vList5"/>
    <dgm:cxn modelId="{F29D667A-FE42-4032-9D5A-42CFC55E935D}" type="presParOf" srcId="{9FD822C0-30A1-4798-93DE-34E62C7CE82F}" destId="{297E8467-6868-4D17-A3F2-DDACE115847C}" srcOrd="2" destOrd="0" presId="urn:microsoft.com/office/officeart/2005/8/layout/vList5"/>
    <dgm:cxn modelId="{E30C6EA5-FEA9-4826-B75A-C43C76176259}" type="presParOf" srcId="{297E8467-6868-4D17-A3F2-DDACE115847C}" destId="{C716D339-D74E-4E6E-8299-A7B502F01201}" srcOrd="0" destOrd="0" presId="urn:microsoft.com/office/officeart/2005/8/layout/vList5"/>
    <dgm:cxn modelId="{0C366207-3F43-497B-B5E5-1170893852FE}" type="presParOf" srcId="{9FD822C0-30A1-4798-93DE-34E62C7CE82F}" destId="{7D153238-BCAB-4A6B-8E2C-82449FC5F52B}" srcOrd="3" destOrd="0" presId="urn:microsoft.com/office/officeart/2005/8/layout/vList5"/>
    <dgm:cxn modelId="{A24EAF21-4B13-4906-90DB-4C9B2DD2988B}" type="presParOf" srcId="{9FD822C0-30A1-4798-93DE-34E62C7CE82F}" destId="{9C1343CA-FB66-427E-9D11-B8E7B23DD43A}" srcOrd="4" destOrd="0" presId="urn:microsoft.com/office/officeart/2005/8/layout/vList5"/>
    <dgm:cxn modelId="{4A37649E-9AB8-488D-BE66-EF3241631AEA}" type="presParOf" srcId="{9C1343CA-FB66-427E-9D11-B8E7B23DD43A}" destId="{2C92676C-5338-4FA4-800A-6D36A2C9F24D}" srcOrd="0" destOrd="0" presId="urn:microsoft.com/office/officeart/2005/8/layout/vList5"/>
    <dgm:cxn modelId="{6420CC10-397F-4BCD-9764-BE811012D461}" type="presParOf" srcId="{9FD822C0-30A1-4798-93DE-34E62C7CE82F}" destId="{C5946773-1B69-42E2-AF58-9C940EA22B44}" srcOrd="5" destOrd="0" presId="urn:microsoft.com/office/officeart/2005/8/layout/vList5"/>
    <dgm:cxn modelId="{BDA4FEEB-5456-4BF6-B061-6A8A046111E8}" type="presParOf" srcId="{9FD822C0-30A1-4798-93DE-34E62C7CE82F}" destId="{D8F235AE-5BFB-4D97-9D70-60EF22F01D09}" srcOrd="6" destOrd="0" presId="urn:microsoft.com/office/officeart/2005/8/layout/vList5"/>
    <dgm:cxn modelId="{B5149930-4208-4776-9F70-5B82D9D85719}" type="presParOf" srcId="{D8F235AE-5BFB-4D97-9D70-60EF22F01D09}" destId="{E0B46A18-05A6-406C-ABDC-114A7EFF247F}" srcOrd="0" destOrd="0" presId="urn:microsoft.com/office/officeart/2005/8/layout/vList5"/>
    <dgm:cxn modelId="{A3125217-C1DA-4350-93DE-9A889E10368D}" type="presParOf" srcId="{9FD822C0-30A1-4798-93DE-34E62C7CE82F}" destId="{B7F80512-9203-4E85-98F5-0A111867E8F5}" srcOrd="7" destOrd="0" presId="urn:microsoft.com/office/officeart/2005/8/layout/vList5"/>
    <dgm:cxn modelId="{96880D86-7A48-459B-AA01-696C05E4915C}" type="presParOf" srcId="{9FD822C0-30A1-4798-93DE-34E62C7CE82F}" destId="{DA70AE1F-D3D1-431E-A352-B3423C4F3B7B}" srcOrd="8" destOrd="0" presId="urn:microsoft.com/office/officeart/2005/8/layout/vList5"/>
    <dgm:cxn modelId="{170D7368-8392-42EC-8772-D2DE4881B4D5}" type="presParOf" srcId="{DA70AE1F-D3D1-431E-A352-B3423C4F3B7B}" destId="{DC772B38-ED70-47FD-91EF-C281C7C475BF}" srcOrd="0" destOrd="0" presId="urn:microsoft.com/office/officeart/2005/8/layout/vList5"/>
    <dgm:cxn modelId="{6F3502AE-2D01-424E-833D-D6CF04B79106}" type="presParOf" srcId="{9FD822C0-30A1-4798-93DE-34E62C7CE82F}" destId="{67C6C4A3-1D44-4B4B-B2CA-147BEC68C95B}" srcOrd="9" destOrd="0" presId="urn:microsoft.com/office/officeart/2005/8/layout/vList5"/>
    <dgm:cxn modelId="{F2B044A5-AE2E-479E-9935-51555490C493}" type="presParOf" srcId="{9FD822C0-30A1-4798-93DE-34E62C7CE82F}" destId="{49F4FBD9-811A-41DD-A801-653DC9B7426D}" srcOrd="10" destOrd="0" presId="urn:microsoft.com/office/officeart/2005/8/layout/vList5"/>
    <dgm:cxn modelId="{4735B4DD-FD92-46A0-8923-BCB428861DEF}" type="presParOf" srcId="{49F4FBD9-811A-41DD-A801-653DC9B7426D}" destId="{988E8A9D-18D6-4F4C-AF70-D7E412FA95A5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CA3F0A-996B-464D-8F4C-D62EC85A62CA}" type="doc">
      <dgm:prSet loTypeId="urn:microsoft.com/office/officeart/2005/8/layout/v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DBC38B5-0548-4215-9033-3F00B8956E1A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rtl="0"/>
          <a:r>
            <a: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en-US" sz="4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নিচের</a:t>
          </a:r>
          <a:r>
            <a: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4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চিত্রগুলো</a:t>
          </a:r>
          <a:r>
            <a: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4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দেখে</a:t>
          </a:r>
          <a:r>
            <a: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4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পাঠ</a:t>
          </a:r>
          <a:r>
            <a: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4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উপলব্ধি</a:t>
          </a:r>
          <a:r>
            <a: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40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কর</a:t>
          </a:r>
          <a:r>
            <a: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n-US" sz="4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39452F-EB13-424B-ABB4-7A2F9BF2528F}" type="parTrans" cxnId="{F908DE76-EA06-49B1-BACF-6C001BDBF7D2}">
      <dgm:prSet/>
      <dgm:spPr/>
      <dgm:t>
        <a:bodyPr/>
        <a:lstStyle/>
        <a:p>
          <a:endParaRPr lang="en-US"/>
        </a:p>
      </dgm:t>
    </dgm:pt>
    <dgm:pt modelId="{9E6557D8-814F-42CE-BFDB-5229056719D0}" type="sibTrans" cxnId="{F908DE76-EA06-49B1-BACF-6C001BDBF7D2}">
      <dgm:prSet/>
      <dgm:spPr/>
      <dgm:t>
        <a:bodyPr/>
        <a:lstStyle/>
        <a:p>
          <a:endParaRPr lang="en-US"/>
        </a:p>
      </dgm:t>
    </dgm:pt>
    <dgm:pt modelId="{2364D672-21B1-4299-87B7-6A87C6BBC699}" type="pres">
      <dgm:prSet presAssocID="{43CA3F0A-996B-464D-8F4C-D62EC85A62C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F6868D-03CC-42CD-832C-7200B560DBAE}" type="pres">
      <dgm:prSet presAssocID="{2DBC38B5-0548-4215-9033-3F00B8956E1A}" presName="composite" presStyleCnt="0"/>
      <dgm:spPr/>
    </dgm:pt>
    <dgm:pt modelId="{73346193-41A1-4B65-BD52-5061F3F09A22}" type="pres">
      <dgm:prSet presAssocID="{2DBC38B5-0548-4215-9033-3F00B8956E1A}" presName="imgShp" presStyleLbl="fgImgPlace1" presStyleIdx="0" presStyleCnt="1" custLinFactX="-63436" custLinFactNeighborX="-100000" custLinFactNeighborY="-49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305AD45D-846E-4A43-92CB-0B72EAC4D3E1}" type="pres">
      <dgm:prSet presAssocID="{2DBC38B5-0548-4215-9033-3F00B8956E1A}" presName="txShp" presStyleLbl="node1" presStyleIdx="0" presStyleCnt="1" custScaleX="147195" custLinFactNeighborX="562" custLinFactNeighborY="-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D0D51BE-CFD2-4A17-98C4-483108CE3DFB}" type="presOf" srcId="{43CA3F0A-996B-464D-8F4C-D62EC85A62CA}" destId="{2364D672-21B1-4299-87B7-6A87C6BBC699}" srcOrd="0" destOrd="0" presId="urn:microsoft.com/office/officeart/2005/8/layout/vList3"/>
    <dgm:cxn modelId="{70A392F7-0CBE-4C0A-A54A-2A1CB3102B65}" type="presOf" srcId="{2DBC38B5-0548-4215-9033-3F00B8956E1A}" destId="{305AD45D-846E-4A43-92CB-0B72EAC4D3E1}" srcOrd="0" destOrd="0" presId="urn:microsoft.com/office/officeart/2005/8/layout/vList3"/>
    <dgm:cxn modelId="{F908DE76-EA06-49B1-BACF-6C001BDBF7D2}" srcId="{43CA3F0A-996B-464D-8F4C-D62EC85A62CA}" destId="{2DBC38B5-0548-4215-9033-3F00B8956E1A}" srcOrd="0" destOrd="0" parTransId="{9839452F-EB13-424B-ABB4-7A2F9BF2528F}" sibTransId="{9E6557D8-814F-42CE-BFDB-5229056719D0}"/>
    <dgm:cxn modelId="{CD38682E-474E-4EF4-99E4-CE2260430C84}" type="presParOf" srcId="{2364D672-21B1-4299-87B7-6A87C6BBC699}" destId="{0BF6868D-03CC-42CD-832C-7200B560DBAE}" srcOrd="0" destOrd="0" presId="urn:microsoft.com/office/officeart/2005/8/layout/vList3"/>
    <dgm:cxn modelId="{F85898BD-D042-4A99-8F3E-987A87C9C676}" type="presParOf" srcId="{0BF6868D-03CC-42CD-832C-7200B560DBAE}" destId="{73346193-41A1-4B65-BD52-5061F3F09A22}" srcOrd="0" destOrd="0" presId="urn:microsoft.com/office/officeart/2005/8/layout/vList3"/>
    <dgm:cxn modelId="{F293BDBB-C1D6-403A-BD26-7930965EC799}" type="presParOf" srcId="{0BF6868D-03CC-42CD-832C-7200B560DBAE}" destId="{305AD45D-846E-4A43-92CB-0B72EAC4D3E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DE6E13C-FF62-406C-80D9-463BB320695B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817498-2983-4F69-B91B-58B1CC9F5714}">
      <dgm:prSet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rtl="0"/>
          <a:r>
            <a:rPr lang="en-US" sz="7200" b="1" spc="-15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পাঠ</a:t>
          </a:r>
          <a:r>
            <a:rPr lang="en-US" sz="7200" b="1" spc="-1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7200" b="1" spc="-15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শিরোনাম</a:t>
          </a:r>
          <a:r>
            <a:rPr lang="en-US" sz="7200" b="1" spc="-15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n-US" sz="7200" b="1" spc="-15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AB2FB94-BDBA-4A0F-B443-864A88ED4863}" type="parTrans" cxnId="{C10ACAF0-7633-45D3-BAFC-781E1FAC2CDE}">
      <dgm:prSet/>
      <dgm:spPr/>
      <dgm:t>
        <a:bodyPr/>
        <a:lstStyle/>
        <a:p>
          <a:endParaRPr lang="en-US"/>
        </a:p>
      </dgm:t>
    </dgm:pt>
    <dgm:pt modelId="{152DA3B1-3D7D-4D6D-848E-C71B59220CB8}" type="sibTrans" cxnId="{C10ACAF0-7633-45D3-BAFC-781E1FAC2CDE}">
      <dgm:prSet/>
      <dgm:spPr/>
      <dgm:t>
        <a:bodyPr/>
        <a:lstStyle/>
        <a:p>
          <a:endParaRPr lang="en-US"/>
        </a:p>
      </dgm:t>
    </dgm:pt>
    <dgm:pt modelId="{5994C8E2-5E53-48D0-94A5-E106D0723B12}" type="pres">
      <dgm:prSet presAssocID="{6DE6E13C-FF62-406C-80D9-463BB320695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2B238E7-EF41-4B5E-AF22-2B1FAE4E008C}" type="pres">
      <dgm:prSet presAssocID="{05817498-2983-4F69-B91B-58B1CC9F5714}" presName="composite" presStyleCnt="0"/>
      <dgm:spPr/>
    </dgm:pt>
    <dgm:pt modelId="{F1D5A0A9-6739-4C0F-92EA-310B9720FD62}" type="pres">
      <dgm:prSet presAssocID="{05817498-2983-4F69-B91B-58B1CC9F5714}" presName="imgShp" presStyleLbl="fgImgPlace1" presStyleIdx="0" presStyleCnt="1" custLinFactNeighborX="-28307" custLinFactNeighborY="188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CE204491-79B9-4ED4-B1A8-8F346E82BAFC}" type="pres">
      <dgm:prSet presAssocID="{05817498-2983-4F69-B91B-58B1CC9F5714}" presName="txShp" presStyleLbl="node1" presStyleIdx="0" presStyleCnt="1" custScaleX="130972" custLinFactNeighborX="8669" custLinFactNeighborY="-23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10ACAF0-7633-45D3-BAFC-781E1FAC2CDE}" srcId="{6DE6E13C-FF62-406C-80D9-463BB320695B}" destId="{05817498-2983-4F69-B91B-58B1CC9F5714}" srcOrd="0" destOrd="0" parTransId="{CAB2FB94-BDBA-4A0F-B443-864A88ED4863}" sibTransId="{152DA3B1-3D7D-4D6D-848E-C71B59220CB8}"/>
    <dgm:cxn modelId="{122BB6B8-3A52-4412-A586-6735AA091F86}" type="presOf" srcId="{6DE6E13C-FF62-406C-80D9-463BB320695B}" destId="{5994C8E2-5E53-48D0-94A5-E106D0723B12}" srcOrd="0" destOrd="0" presId="urn:microsoft.com/office/officeart/2005/8/layout/vList3"/>
    <dgm:cxn modelId="{2272502C-E455-48E7-9791-8CD471A29B14}" type="presOf" srcId="{05817498-2983-4F69-B91B-58B1CC9F5714}" destId="{CE204491-79B9-4ED4-B1A8-8F346E82BAFC}" srcOrd="0" destOrd="0" presId="urn:microsoft.com/office/officeart/2005/8/layout/vList3"/>
    <dgm:cxn modelId="{FE8EF9CB-2A12-4CD8-A0C0-4B5E22691D5A}" type="presParOf" srcId="{5994C8E2-5E53-48D0-94A5-E106D0723B12}" destId="{02B238E7-EF41-4B5E-AF22-2B1FAE4E008C}" srcOrd="0" destOrd="0" presId="urn:microsoft.com/office/officeart/2005/8/layout/vList3"/>
    <dgm:cxn modelId="{70682A93-CAB5-40C9-BEED-BBC37746453C}" type="presParOf" srcId="{02B238E7-EF41-4B5E-AF22-2B1FAE4E008C}" destId="{F1D5A0A9-6739-4C0F-92EA-310B9720FD62}" srcOrd="0" destOrd="0" presId="urn:microsoft.com/office/officeart/2005/8/layout/vList3"/>
    <dgm:cxn modelId="{83AB44ED-7F2C-449C-B16E-3420B8391E54}" type="presParOf" srcId="{02B238E7-EF41-4B5E-AF22-2B1FAE4E008C}" destId="{CE204491-79B9-4ED4-B1A8-8F346E82BAF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01685A8-6DC6-4BE0-A641-5365335FBEFE}" type="doc">
      <dgm:prSet loTypeId="urn:microsoft.com/office/officeart/2005/8/layout/vList3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365A2C2C-DB3F-430B-AFF9-33681D528AF6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accent4"/>
          </a:solidFill>
        </a:ln>
        <a:effectLst>
          <a:glow rad="101600">
            <a:schemeClr val="accent5">
              <a:satMod val="175000"/>
              <a:alpha val="40000"/>
            </a:schemeClr>
          </a:glow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rtl="0"/>
          <a:r>
            <a:rPr lang="en-US" sz="4000" dirty="0" err="1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বচনের</a:t>
          </a:r>
          <a:r>
            <a:rPr lang="en-US" sz="4000" dirty="0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000" dirty="0" err="1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অর্থ</a:t>
          </a:r>
          <a:r>
            <a:rPr lang="en-US" sz="4000" dirty="0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ও </a:t>
          </a:r>
          <a:r>
            <a:rPr lang="en-US" sz="4000" dirty="0" err="1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সঙ্গা</a:t>
          </a:r>
          <a:r>
            <a:rPr lang="en-US" sz="4000" dirty="0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000" dirty="0" err="1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বলতে</a:t>
          </a:r>
          <a:r>
            <a:rPr lang="en-US" sz="4000" dirty="0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000" dirty="0" err="1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পারবে</a:t>
          </a:r>
          <a:r>
            <a:rPr lang="en-US" sz="4000" dirty="0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। </a:t>
          </a:r>
          <a:endParaRPr lang="en-US" sz="4000" dirty="0">
            <a:ln>
              <a:solidFill>
                <a:srgbClr val="7030A0"/>
              </a:solidFill>
            </a:ln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2350FEEF-A5C6-4381-AFE2-46C248F02B65}" type="parTrans" cxnId="{83B614B6-C312-4949-9AC4-3185FDAE7E87}">
      <dgm:prSet/>
      <dgm:spPr/>
      <dgm:t>
        <a:bodyPr/>
        <a:lstStyle/>
        <a:p>
          <a:endParaRPr lang="en-US"/>
        </a:p>
      </dgm:t>
    </dgm:pt>
    <dgm:pt modelId="{796E6901-C9F2-40B7-9C8F-58D876A49171}" type="sibTrans" cxnId="{83B614B6-C312-4949-9AC4-3185FDAE7E87}">
      <dgm:prSet/>
      <dgm:spPr/>
      <dgm:t>
        <a:bodyPr/>
        <a:lstStyle/>
        <a:p>
          <a:endParaRPr lang="en-US"/>
        </a:p>
      </dgm:t>
    </dgm:pt>
    <dgm:pt modelId="{B5D51882-86A8-4699-AF60-F5A4F3CE90E2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accent4"/>
          </a:solidFill>
        </a:ln>
        <a:effectLst>
          <a:glow rad="101600">
            <a:schemeClr val="accent5">
              <a:satMod val="175000"/>
              <a:alpha val="40000"/>
            </a:schemeClr>
          </a:glow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rtl="0"/>
          <a:r>
            <a:rPr lang="en-US" sz="4000" dirty="0" err="1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বচনের</a:t>
          </a:r>
          <a:r>
            <a:rPr lang="en-US" sz="4000" dirty="0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000" dirty="0" err="1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প্রকারভেদ</a:t>
          </a:r>
          <a:r>
            <a:rPr lang="en-US" sz="4000" dirty="0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000" dirty="0" err="1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বলতে</a:t>
          </a:r>
          <a:r>
            <a:rPr lang="en-US" sz="4000" dirty="0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000" dirty="0" err="1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পারবে</a:t>
          </a:r>
          <a:r>
            <a:rPr lang="en-US" sz="4000" dirty="0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। </a:t>
          </a:r>
          <a:endParaRPr lang="en-US" sz="4000" dirty="0">
            <a:ln>
              <a:solidFill>
                <a:srgbClr val="7030A0"/>
              </a:solidFill>
            </a:ln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F37FB9B1-5BAD-4926-967C-936C92005110}" type="parTrans" cxnId="{A7881723-7F95-4790-830E-301CCF0C107C}">
      <dgm:prSet/>
      <dgm:spPr/>
      <dgm:t>
        <a:bodyPr/>
        <a:lstStyle/>
        <a:p>
          <a:endParaRPr lang="en-US"/>
        </a:p>
      </dgm:t>
    </dgm:pt>
    <dgm:pt modelId="{A82F0D57-3016-4115-9818-5A72A44FDBF3}" type="sibTrans" cxnId="{A7881723-7F95-4790-830E-301CCF0C107C}">
      <dgm:prSet/>
      <dgm:spPr/>
      <dgm:t>
        <a:bodyPr/>
        <a:lstStyle/>
        <a:p>
          <a:endParaRPr lang="en-US"/>
        </a:p>
      </dgm:t>
    </dgm:pt>
    <dgm:pt modelId="{0116D276-733B-4486-80ED-C563EAAF081E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accent4"/>
          </a:solidFill>
        </a:ln>
        <a:effectLst>
          <a:glow rad="101600">
            <a:schemeClr val="accent5">
              <a:satMod val="175000"/>
              <a:alpha val="40000"/>
            </a:schemeClr>
          </a:glow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rtl="0"/>
          <a:r>
            <a:rPr lang="en-US" sz="4000" dirty="0" err="1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বিভিন্ন</a:t>
          </a:r>
          <a:r>
            <a:rPr lang="en-US" sz="4000" dirty="0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000" dirty="0" err="1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প্রকার</a:t>
          </a:r>
          <a:r>
            <a:rPr lang="en-US" sz="4000" dirty="0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000" dirty="0" err="1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বচনের</a:t>
          </a:r>
          <a:r>
            <a:rPr lang="en-US" sz="4000" dirty="0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000" dirty="0" err="1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বর্ণনা</a:t>
          </a:r>
          <a:r>
            <a:rPr lang="en-US" sz="4000" dirty="0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000" dirty="0" err="1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দিতে</a:t>
          </a:r>
          <a:r>
            <a:rPr lang="en-US" sz="4000" dirty="0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000" dirty="0" err="1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পারবে</a:t>
          </a:r>
          <a:r>
            <a:rPr lang="en-US" sz="4000" dirty="0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।</a:t>
          </a:r>
          <a:endParaRPr lang="en-US" sz="4000" dirty="0">
            <a:ln>
              <a:solidFill>
                <a:srgbClr val="7030A0"/>
              </a:solidFill>
            </a:ln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745E6150-22C4-45FD-BA10-5F9478C3C6A0}" type="parTrans" cxnId="{252EE1AE-9428-48C7-935C-DC26759C5456}">
      <dgm:prSet/>
      <dgm:spPr/>
      <dgm:t>
        <a:bodyPr/>
        <a:lstStyle/>
        <a:p>
          <a:endParaRPr lang="en-US"/>
        </a:p>
      </dgm:t>
    </dgm:pt>
    <dgm:pt modelId="{C72BBA01-FE75-4FB8-B680-2F60404684B1}" type="sibTrans" cxnId="{252EE1AE-9428-48C7-935C-DC26759C5456}">
      <dgm:prSet/>
      <dgm:spPr/>
      <dgm:t>
        <a:bodyPr/>
        <a:lstStyle/>
        <a:p>
          <a:endParaRPr lang="en-US"/>
        </a:p>
      </dgm:t>
    </dgm:pt>
    <dgm:pt modelId="{5BF54016-B998-4DF5-9AF7-867F5593A332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accent4"/>
          </a:solidFill>
        </a:ln>
        <a:effectLst>
          <a:glow rad="101600">
            <a:schemeClr val="accent5">
              <a:satMod val="175000"/>
              <a:alpha val="40000"/>
            </a:schemeClr>
          </a:glow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rtl="0"/>
          <a:r>
            <a:rPr lang="en-US" sz="4000" dirty="0" err="1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বচন</a:t>
          </a:r>
          <a:r>
            <a:rPr lang="en-US" sz="4000" dirty="0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000" dirty="0" err="1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পরিবর্তনের</a:t>
          </a:r>
          <a:r>
            <a:rPr lang="en-US" sz="4000" dirty="0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000" dirty="0" err="1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নিয়মাবলী</a:t>
          </a:r>
          <a:r>
            <a:rPr lang="en-US" sz="4000" dirty="0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000" dirty="0" err="1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ব্যাখ্যা</a:t>
          </a:r>
          <a:r>
            <a:rPr lang="en-US" sz="4000" dirty="0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000" dirty="0" err="1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করতে</a:t>
          </a:r>
          <a:r>
            <a:rPr lang="en-US" sz="4000" dirty="0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000" dirty="0" err="1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পারবে</a:t>
          </a:r>
          <a:r>
            <a:rPr lang="en-US" sz="4000" dirty="0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।  </a:t>
          </a:r>
          <a:endParaRPr lang="en-US" sz="4000" dirty="0">
            <a:ln>
              <a:solidFill>
                <a:srgbClr val="7030A0"/>
              </a:solidFill>
            </a:ln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3FEDDB9B-770A-4BF6-A063-8BBB4EB3FDA5}" type="parTrans" cxnId="{42ED8554-4411-4BA9-BB35-6A81227569A1}">
      <dgm:prSet/>
      <dgm:spPr/>
      <dgm:t>
        <a:bodyPr/>
        <a:lstStyle/>
        <a:p>
          <a:endParaRPr lang="en-US"/>
        </a:p>
      </dgm:t>
    </dgm:pt>
    <dgm:pt modelId="{BBAF644F-AA74-4A65-BBA8-52AFFBE40EA2}" type="sibTrans" cxnId="{42ED8554-4411-4BA9-BB35-6A81227569A1}">
      <dgm:prSet/>
      <dgm:spPr/>
      <dgm:t>
        <a:bodyPr/>
        <a:lstStyle/>
        <a:p>
          <a:endParaRPr lang="en-US"/>
        </a:p>
      </dgm:t>
    </dgm:pt>
    <dgm:pt modelId="{54076B0D-64EF-4E2E-B546-F18BFC75C773}" type="pres">
      <dgm:prSet presAssocID="{301685A8-6DC6-4BE0-A641-5365335FBEFE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F35F75D-7621-4643-AECA-80C63B12E1C5}" type="pres">
      <dgm:prSet presAssocID="{365A2C2C-DB3F-430B-AFF9-33681D528AF6}" presName="composite" presStyleCnt="0"/>
      <dgm:spPr/>
    </dgm:pt>
    <dgm:pt modelId="{641DC962-EF4B-4D23-BAC6-89913B86D15A}" type="pres">
      <dgm:prSet presAssocID="{365A2C2C-DB3F-430B-AFF9-33681D528AF6}" presName="imgShp" presStyleLbl="fgImgPlace1" presStyleIdx="0" presStyleCnt="4" custLinFactNeighborX="-86897" custLinFactNeighborY="-1129"/>
      <dgm:spPr>
        <a:blipFill>
          <a:blip xmlns:r="http://schemas.openxmlformats.org/officeDocument/2006/relationships" r:embed="rId2"/>
          <a:srcRect/>
          <a:stretch>
            <a:fillRect t="-11000" b="-11000"/>
          </a:stretch>
        </a:blipFill>
      </dgm:spPr>
    </dgm:pt>
    <dgm:pt modelId="{6695D976-A2EA-478E-93D1-D14F2FC4B70A}" type="pres">
      <dgm:prSet presAssocID="{365A2C2C-DB3F-430B-AFF9-33681D528AF6}" presName="txShp" presStyleLbl="node1" presStyleIdx="0" presStyleCnt="4" custScaleX="120993" custLinFactNeighborX="317" custLinFactNeighborY="129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E42692-6F20-4540-A22B-DC0571FEB008}" type="pres">
      <dgm:prSet presAssocID="{796E6901-C9F2-40B7-9C8F-58D876A49171}" presName="spacing" presStyleCnt="0"/>
      <dgm:spPr/>
    </dgm:pt>
    <dgm:pt modelId="{DFCE2D6C-FE1E-45EC-80E2-89C741396437}" type="pres">
      <dgm:prSet presAssocID="{B5D51882-86A8-4699-AF60-F5A4F3CE90E2}" presName="composite" presStyleCnt="0"/>
      <dgm:spPr/>
    </dgm:pt>
    <dgm:pt modelId="{E7A1531E-679D-4105-A55A-8D93508B0629}" type="pres">
      <dgm:prSet presAssocID="{B5D51882-86A8-4699-AF60-F5A4F3CE90E2}" presName="imgShp" presStyleLbl="fgImgPlace1" presStyleIdx="1" presStyleCnt="4" custLinFactX="-10214" custLinFactNeighborX="-100000" custLinFactNeighborY="-950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536CC2FA-0FBC-49E5-A226-C438E42B8DBF}" type="pres">
      <dgm:prSet presAssocID="{B5D51882-86A8-4699-AF60-F5A4F3CE90E2}" presName="txShp" presStyleLbl="node1" presStyleIdx="1" presStyleCnt="4" custScaleX="1219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677C03-2823-405B-B0DC-EA1569BA238A}" type="pres">
      <dgm:prSet presAssocID="{A82F0D57-3016-4115-9818-5A72A44FDBF3}" presName="spacing" presStyleCnt="0"/>
      <dgm:spPr/>
    </dgm:pt>
    <dgm:pt modelId="{1BC5FC2F-3A1C-4C76-9F68-50BBF523A12E}" type="pres">
      <dgm:prSet presAssocID="{0116D276-733B-4486-80ED-C563EAAF081E}" presName="composite" presStyleCnt="0"/>
      <dgm:spPr/>
    </dgm:pt>
    <dgm:pt modelId="{DE0A9A0A-598B-4B14-8CD6-21319060D3F3}" type="pres">
      <dgm:prSet presAssocID="{0116D276-733B-4486-80ED-C563EAAF081E}" presName="imgShp" presStyleLbl="fgImgPlace1" presStyleIdx="2" presStyleCnt="4" custLinFactX="-17655" custLinFactNeighborX="-100000" custLinFactNeighborY="-677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2094043C-C718-4AC2-B37A-521369B74E53}" type="pres">
      <dgm:prSet presAssocID="{0116D276-733B-4486-80ED-C563EAAF081E}" presName="txShp" presStyleLbl="node1" presStyleIdx="2" presStyleCnt="4" custScaleX="1229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51F711-AE36-4681-A626-C7BB2A83E3D2}" type="pres">
      <dgm:prSet presAssocID="{C72BBA01-FE75-4FB8-B680-2F60404684B1}" presName="spacing" presStyleCnt="0"/>
      <dgm:spPr/>
    </dgm:pt>
    <dgm:pt modelId="{C2753C02-8642-484F-988A-D0E98DDE1AC4}" type="pres">
      <dgm:prSet presAssocID="{5BF54016-B998-4DF5-9AF7-867F5593A332}" presName="composite" presStyleCnt="0"/>
      <dgm:spPr/>
    </dgm:pt>
    <dgm:pt modelId="{B95634D4-00A8-4B86-A9B7-0D7E783C8444}" type="pres">
      <dgm:prSet presAssocID="{5BF54016-B998-4DF5-9AF7-867F5593A332}" presName="imgShp" presStyleLbl="fgImgPlace1" presStyleIdx="3" presStyleCnt="4" custLinFactX="-22239" custLinFactNeighborX="-100000" custLinFactNeighborY="4821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  <dgm:t>
        <a:bodyPr/>
        <a:lstStyle/>
        <a:p>
          <a:endParaRPr lang="en-US"/>
        </a:p>
      </dgm:t>
    </dgm:pt>
    <dgm:pt modelId="{14F1C4FC-D62E-44A7-A73D-38D6AAE420A1}" type="pres">
      <dgm:prSet presAssocID="{5BF54016-B998-4DF5-9AF7-867F5593A332}" presName="txShp" presStyleLbl="node1" presStyleIdx="3" presStyleCnt="4" custScaleX="1236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CBE8EC-C213-4F4D-8790-288724A28672}" type="presOf" srcId="{301685A8-6DC6-4BE0-A641-5365335FBEFE}" destId="{54076B0D-64EF-4E2E-B546-F18BFC75C773}" srcOrd="0" destOrd="0" presId="urn:microsoft.com/office/officeart/2005/8/layout/vList3"/>
    <dgm:cxn modelId="{73B2784B-16B0-438A-9A4C-E0FE72CB7972}" type="presOf" srcId="{5BF54016-B998-4DF5-9AF7-867F5593A332}" destId="{14F1C4FC-D62E-44A7-A73D-38D6AAE420A1}" srcOrd="0" destOrd="0" presId="urn:microsoft.com/office/officeart/2005/8/layout/vList3"/>
    <dgm:cxn modelId="{A7881723-7F95-4790-830E-301CCF0C107C}" srcId="{301685A8-6DC6-4BE0-A641-5365335FBEFE}" destId="{B5D51882-86A8-4699-AF60-F5A4F3CE90E2}" srcOrd="1" destOrd="0" parTransId="{F37FB9B1-5BAD-4926-967C-936C92005110}" sibTransId="{A82F0D57-3016-4115-9818-5A72A44FDBF3}"/>
    <dgm:cxn modelId="{FEAB584E-8AB3-4DB2-82AD-D0D0ABA7876C}" type="presOf" srcId="{365A2C2C-DB3F-430B-AFF9-33681D528AF6}" destId="{6695D976-A2EA-478E-93D1-D14F2FC4B70A}" srcOrd="0" destOrd="0" presId="urn:microsoft.com/office/officeart/2005/8/layout/vList3"/>
    <dgm:cxn modelId="{39EE967A-53E1-490E-8B66-29CD7B6047C3}" type="presOf" srcId="{0116D276-733B-4486-80ED-C563EAAF081E}" destId="{2094043C-C718-4AC2-B37A-521369B74E53}" srcOrd="0" destOrd="0" presId="urn:microsoft.com/office/officeart/2005/8/layout/vList3"/>
    <dgm:cxn modelId="{53A07E7E-A6D1-4C92-BA11-8D5C388AD515}" type="presOf" srcId="{B5D51882-86A8-4699-AF60-F5A4F3CE90E2}" destId="{536CC2FA-0FBC-49E5-A226-C438E42B8DBF}" srcOrd="0" destOrd="0" presId="urn:microsoft.com/office/officeart/2005/8/layout/vList3"/>
    <dgm:cxn modelId="{42ED8554-4411-4BA9-BB35-6A81227569A1}" srcId="{301685A8-6DC6-4BE0-A641-5365335FBEFE}" destId="{5BF54016-B998-4DF5-9AF7-867F5593A332}" srcOrd="3" destOrd="0" parTransId="{3FEDDB9B-770A-4BF6-A063-8BBB4EB3FDA5}" sibTransId="{BBAF644F-AA74-4A65-BBA8-52AFFBE40EA2}"/>
    <dgm:cxn modelId="{83B614B6-C312-4949-9AC4-3185FDAE7E87}" srcId="{301685A8-6DC6-4BE0-A641-5365335FBEFE}" destId="{365A2C2C-DB3F-430B-AFF9-33681D528AF6}" srcOrd="0" destOrd="0" parTransId="{2350FEEF-A5C6-4381-AFE2-46C248F02B65}" sibTransId="{796E6901-C9F2-40B7-9C8F-58D876A49171}"/>
    <dgm:cxn modelId="{252EE1AE-9428-48C7-935C-DC26759C5456}" srcId="{301685A8-6DC6-4BE0-A641-5365335FBEFE}" destId="{0116D276-733B-4486-80ED-C563EAAF081E}" srcOrd="2" destOrd="0" parTransId="{745E6150-22C4-45FD-BA10-5F9478C3C6A0}" sibTransId="{C72BBA01-FE75-4FB8-B680-2F60404684B1}"/>
    <dgm:cxn modelId="{ED5D2FBD-225C-4DA2-ACC7-004A2F6D6DA1}" type="presParOf" srcId="{54076B0D-64EF-4E2E-B546-F18BFC75C773}" destId="{BF35F75D-7621-4643-AECA-80C63B12E1C5}" srcOrd="0" destOrd="0" presId="urn:microsoft.com/office/officeart/2005/8/layout/vList3"/>
    <dgm:cxn modelId="{2B2E092A-5C9F-439F-8E99-26B9CEF9043D}" type="presParOf" srcId="{BF35F75D-7621-4643-AECA-80C63B12E1C5}" destId="{641DC962-EF4B-4D23-BAC6-89913B86D15A}" srcOrd="0" destOrd="0" presId="urn:microsoft.com/office/officeart/2005/8/layout/vList3"/>
    <dgm:cxn modelId="{1E17564A-67C2-42E6-AE0B-BBB3A723EB77}" type="presParOf" srcId="{BF35F75D-7621-4643-AECA-80C63B12E1C5}" destId="{6695D976-A2EA-478E-93D1-D14F2FC4B70A}" srcOrd="1" destOrd="0" presId="urn:microsoft.com/office/officeart/2005/8/layout/vList3"/>
    <dgm:cxn modelId="{778F8BDD-A5FE-4A07-9AA8-0C43B94CAF78}" type="presParOf" srcId="{54076B0D-64EF-4E2E-B546-F18BFC75C773}" destId="{B0E42692-6F20-4540-A22B-DC0571FEB008}" srcOrd="1" destOrd="0" presId="urn:microsoft.com/office/officeart/2005/8/layout/vList3"/>
    <dgm:cxn modelId="{11C94199-9D59-43C5-8F9B-237FD64CDEC5}" type="presParOf" srcId="{54076B0D-64EF-4E2E-B546-F18BFC75C773}" destId="{DFCE2D6C-FE1E-45EC-80E2-89C741396437}" srcOrd="2" destOrd="0" presId="urn:microsoft.com/office/officeart/2005/8/layout/vList3"/>
    <dgm:cxn modelId="{2163A8CF-76D2-4725-B9B6-974D6EDAC254}" type="presParOf" srcId="{DFCE2D6C-FE1E-45EC-80E2-89C741396437}" destId="{E7A1531E-679D-4105-A55A-8D93508B0629}" srcOrd="0" destOrd="0" presId="urn:microsoft.com/office/officeart/2005/8/layout/vList3"/>
    <dgm:cxn modelId="{763394FA-6667-411E-BCA0-B82B32481CF3}" type="presParOf" srcId="{DFCE2D6C-FE1E-45EC-80E2-89C741396437}" destId="{536CC2FA-0FBC-49E5-A226-C438E42B8DBF}" srcOrd="1" destOrd="0" presId="urn:microsoft.com/office/officeart/2005/8/layout/vList3"/>
    <dgm:cxn modelId="{1B081D94-B43A-41D1-9E98-BD53D06ABB72}" type="presParOf" srcId="{54076B0D-64EF-4E2E-B546-F18BFC75C773}" destId="{66677C03-2823-405B-B0DC-EA1569BA238A}" srcOrd="3" destOrd="0" presId="urn:microsoft.com/office/officeart/2005/8/layout/vList3"/>
    <dgm:cxn modelId="{1BB91DAB-0D8A-4E08-AF2A-77BE4F73DADF}" type="presParOf" srcId="{54076B0D-64EF-4E2E-B546-F18BFC75C773}" destId="{1BC5FC2F-3A1C-4C76-9F68-50BBF523A12E}" srcOrd="4" destOrd="0" presId="urn:microsoft.com/office/officeart/2005/8/layout/vList3"/>
    <dgm:cxn modelId="{8DA7865A-92DF-4CBF-A285-71AFBBCB639A}" type="presParOf" srcId="{1BC5FC2F-3A1C-4C76-9F68-50BBF523A12E}" destId="{DE0A9A0A-598B-4B14-8CD6-21319060D3F3}" srcOrd="0" destOrd="0" presId="urn:microsoft.com/office/officeart/2005/8/layout/vList3"/>
    <dgm:cxn modelId="{8D199D75-6D6F-464D-BA75-29C13319A244}" type="presParOf" srcId="{1BC5FC2F-3A1C-4C76-9F68-50BBF523A12E}" destId="{2094043C-C718-4AC2-B37A-521369B74E53}" srcOrd="1" destOrd="0" presId="urn:microsoft.com/office/officeart/2005/8/layout/vList3"/>
    <dgm:cxn modelId="{9C55D303-6564-4BB6-855B-246E99C9F758}" type="presParOf" srcId="{54076B0D-64EF-4E2E-B546-F18BFC75C773}" destId="{EC51F711-AE36-4681-A626-C7BB2A83E3D2}" srcOrd="5" destOrd="0" presId="urn:microsoft.com/office/officeart/2005/8/layout/vList3"/>
    <dgm:cxn modelId="{12714C03-384B-4C71-BA10-BFBAB2CA377C}" type="presParOf" srcId="{54076B0D-64EF-4E2E-B546-F18BFC75C773}" destId="{C2753C02-8642-484F-988A-D0E98DDE1AC4}" srcOrd="6" destOrd="0" presId="urn:microsoft.com/office/officeart/2005/8/layout/vList3"/>
    <dgm:cxn modelId="{4D1DB6E0-74D7-423B-9555-9D2551E24819}" type="presParOf" srcId="{C2753C02-8642-484F-988A-D0E98DDE1AC4}" destId="{B95634D4-00A8-4B86-A9B7-0D7E783C8444}" srcOrd="0" destOrd="0" presId="urn:microsoft.com/office/officeart/2005/8/layout/vList3"/>
    <dgm:cxn modelId="{6CD0E17F-0651-4C23-B702-94C2F585B885}" type="presParOf" srcId="{C2753C02-8642-484F-988A-D0E98DDE1AC4}" destId="{14F1C4FC-D62E-44A7-A73D-38D6AAE420A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A13EE5D-388F-4D56-8D6E-E600D68D4259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827502-9C24-4444-A4B7-FC964FAD0987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sz="6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বচন</a:t>
          </a:r>
          <a:r>
            <a:rPr lang="en-US" sz="6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n-US" sz="6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1A35912-A4A9-489C-B027-954B606EC712}" type="parTrans" cxnId="{7147C3A1-4A3C-4209-A9AD-B49E9B291A05}">
      <dgm:prSet/>
      <dgm:spPr/>
      <dgm:t>
        <a:bodyPr/>
        <a:lstStyle/>
        <a:p>
          <a:endParaRPr lang="en-US"/>
        </a:p>
      </dgm:t>
    </dgm:pt>
    <dgm:pt modelId="{40870746-A142-4234-B3FF-02E45671B19A}" type="sibTrans" cxnId="{7147C3A1-4A3C-4209-A9AD-B49E9B291A05}">
      <dgm:prSet/>
      <dgm:spPr/>
      <dgm:t>
        <a:bodyPr/>
        <a:lstStyle/>
        <a:p>
          <a:endParaRPr lang="en-US"/>
        </a:p>
      </dgm:t>
    </dgm:pt>
    <dgm:pt modelId="{1AADA36F-AE2C-4B25-975F-3F0EA0E97A15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sz="5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একবচন</a:t>
          </a:r>
          <a:r>
            <a:rPr lang="en-US" sz="5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n-US" sz="5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A936D18-4E6F-431C-927F-CD5E2F2AFB31}" type="parTrans" cxnId="{50FD5283-A05A-41ED-84F5-13C5F0DAC19E}">
      <dgm:prSet/>
      <dgm:spPr/>
      <dgm:t>
        <a:bodyPr/>
        <a:lstStyle/>
        <a:p>
          <a:endParaRPr lang="en-US"/>
        </a:p>
      </dgm:t>
    </dgm:pt>
    <dgm:pt modelId="{99FE72D1-3B0E-4A1F-B9CE-9EEF37EC0A36}" type="sibTrans" cxnId="{50FD5283-A05A-41ED-84F5-13C5F0DAC19E}">
      <dgm:prSet/>
      <dgm:spPr/>
      <dgm:t>
        <a:bodyPr/>
        <a:lstStyle/>
        <a:p>
          <a:endParaRPr lang="en-US"/>
        </a:p>
      </dgm:t>
    </dgm:pt>
    <dgm:pt modelId="{7962D98C-277D-4375-9661-65FEE5058A21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sz="5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বহুবচন</a:t>
          </a:r>
          <a:r>
            <a:rPr lang="en-US" sz="5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n-US" sz="5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CF681C-3711-4940-B1F8-7A1F310E68E1}" type="parTrans" cxnId="{7DEE3817-3593-48C0-B89A-B928DA3E4374}">
      <dgm:prSet/>
      <dgm:spPr/>
      <dgm:t>
        <a:bodyPr/>
        <a:lstStyle/>
        <a:p>
          <a:endParaRPr lang="en-US"/>
        </a:p>
      </dgm:t>
    </dgm:pt>
    <dgm:pt modelId="{5295C7AE-E276-4D7A-B63E-F216E3C6694D}" type="sibTrans" cxnId="{7DEE3817-3593-48C0-B89A-B928DA3E4374}">
      <dgm:prSet/>
      <dgm:spPr/>
      <dgm:t>
        <a:bodyPr/>
        <a:lstStyle/>
        <a:p>
          <a:endParaRPr lang="en-US"/>
        </a:p>
      </dgm:t>
    </dgm:pt>
    <dgm:pt modelId="{C567BE09-E979-44D4-9A2E-BDBB1020A0ED}" type="pres">
      <dgm:prSet presAssocID="{5A13EE5D-388F-4D56-8D6E-E600D68D425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309C2C0-D581-4535-B4CB-B373F88AF284}" type="pres">
      <dgm:prSet presAssocID="{BD827502-9C24-4444-A4B7-FC964FAD0987}" presName="root1" presStyleCnt="0"/>
      <dgm:spPr/>
    </dgm:pt>
    <dgm:pt modelId="{09E076F7-01CF-4DA9-9ACC-3A780447891E}" type="pres">
      <dgm:prSet presAssocID="{BD827502-9C24-4444-A4B7-FC964FAD0987}" presName="LevelOneTextNode" presStyleLbl="node0" presStyleIdx="0" presStyleCnt="1" custLinFactNeighborX="-1532" custLinFactNeighborY="-8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D0887CA-B522-45CE-9A4C-4C7526F15F1D}" type="pres">
      <dgm:prSet presAssocID="{BD827502-9C24-4444-A4B7-FC964FAD0987}" presName="level2hierChild" presStyleCnt="0"/>
      <dgm:spPr/>
    </dgm:pt>
    <dgm:pt modelId="{502BA86A-5C7C-4CF8-80AE-94739C195A02}" type="pres">
      <dgm:prSet presAssocID="{7A936D18-4E6F-431C-927F-CD5E2F2AFB31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0569E3A0-B567-42F9-BA5E-C974947A6A4A}" type="pres">
      <dgm:prSet presAssocID="{7A936D18-4E6F-431C-927F-CD5E2F2AFB31}" presName="connTx" presStyleLbl="parChTrans1D2" presStyleIdx="0" presStyleCnt="2"/>
      <dgm:spPr/>
      <dgm:t>
        <a:bodyPr/>
        <a:lstStyle/>
        <a:p>
          <a:endParaRPr lang="en-US"/>
        </a:p>
      </dgm:t>
    </dgm:pt>
    <dgm:pt modelId="{824C314B-7CF1-4926-B6B1-CFEE0715F987}" type="pres">
      <dgm:prSet presAssocID="{1AADA36F-AE2C-4B25-975F-3F0EA0E97A15}" presName="root2" presStyleCnt="0"/>
      <dgm:spPr/>
    </dgm:pt>
    <dgm:pt modelId="{EDF16965-E44A-47C2-84C0-F990E926185E}" type="pres">
      <dgm:prSet presAssocID="{1AADA36F-AE2C-4B25-975F-3F0EA0E97A15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F6682B8-4411-4A83-B0BB-79B7F00A7E1D}" type="pres">
      <dgm:prSet presAssocID="{1AADA36F-AE2C-4B25-975F-3F0EA0E97A15}" presName="level3hierChild" presStyleCnt="0"/>
      <dgm:spPr/>
    </dgm:pt>
    <dgm:pt modelId="{FA60B59A-1A00-4CCB-A749-97241AD4F668}" type="pres">
      <dgm:prSet presAssocID="{83CF681C-3711-4940-B1F8-7A1F310E68E1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297D4685-25DC-4D36-9F2C-18AE1D85ED58}" type="pres">
      <dgm:prSet presAssocID="{83CF681C-3711-4940-B1F8-7A1F310E68E1}" presName="connTx" presStyleLbl="parChTrans1D2" presStyleIdx="1" presStyleCnt="2"/>
      <dgm:spPr/>
      <dgm:t>
        <a:bodyPr/>
        <a:lstStyle/>
        <a:p>
          <a:endParaRPr lang="en-US"/>
        </a:p>
      </dgm:t>
    </dgm:pt>
    <dgm:pt modelId="{FCB04751-925D-48F4-8CBF-81225EE16474}" type="pres">
      <dgm:prSet presAssocID="{7962D98C-277D-4375-9661-65FEE5058A21}" presName="root2" presStyleCnt="0"/>
      <dgm:spPr/>
    </dgm:pt>
    <dgm:pt modelId="{4AE3989C-35E7-4D78-A5FB-70F2C9711BB8}" type="pres">
      <dgm:prSet presAssocID="{7962D98C-277D-4375-9661-65FEE5058A21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7B6364-0D97-4991-BA86-58E16116566B}" type="pres">
      <dgm:prSet presAssocID="{7962D98C-277D-4375-9661-65FEE5058A21}" presName="level3hierChild" presStyleCnt="0"/>
      <dgm:spPr/>
    </dgm:pt>
  </dgm:ptLst>
  <dgm:cxnLst>
    <dgm:cxn modelId="{22DFC653-27A2-4D54-BB96-396AE87820AB}" type="presOf" srcId="{7A936D18-4E6F-431C-927F-CD5E2F2AFB31}" destId="{502BA86A-5C7C-4CF8-80AE-94739C195A02}" srcOrd="0" destOrd="0" presId="urn:microsoft.com/office/officeart/2008/layout/HorizontalMultiLevelHierarchy"/>
    <dgm:cxn modelId="{FF5AA6AD-3B1B-4486-8D0C-E99818D3A8DA}" type="presOf" srcId="{83CF681C-3711-4940-B1F8-7A1F310E68E1}" destId="{FA60B59A-1A00-4CCB-A749-97241AD4F668}" srcOrd="0" destOrd="0" presId="urn:microsoft.com/office/officeart/2008/layout/HorizontalMultiLevelHierarchy"/>
    <dgm:cxn modelId="{7147C3A1-4A3C-4209-A9AD-B49E9B291A05}" srcId="{5A13EE5D-388F-4D56-8D6E-E600D68D4259}" destId="{BD827502-9C24-4444-A4B7-FC964FAD0987}" srcOrd="0" destOrd="0" parTransId="{41A35912-A4A9-489C-B027-954B606EC712}" sibTransId="{40870746-A142-4234-B3FF-02E45671B19A}"/>
    <dgm:cxn modelId="{8F7E69DC-88D3-4842-9171-E3A34BAEDC54}" type="presOf" srcId="{7A936D18-4E6F-431C-927F-CD5E2F2AFB31}" destId="{0569E3A0-B567-42F9-BA5E-C974947A6A4A}" srcOrd="1" destOrd="0" presId="urn:microsoft.com/office/officeart/2008/layout/HorizontalMultiLevelHierarchy"/>
    <dgm:cxn modelId="{A734FAB7-BD73-488D-A762-5964906D995E}" type="presOf" srcId="{5A13EE5D-388F-4D56-8D6E-E600D68D4259}" destId="{C567BE09-E979-44D4-9A2E-BDBB1020A0ED}" srcOrd="0" destOrd="0" presId="urn:microsoft.com/office/officeart/2008/layout/HorizontalMultiLevelHierarchy"/>
    <dgm:cxn modelId="{542EF204-22F5-4B02-BA37-4258F9885306}" type="presOf" srcId="{83CF681C-3711-4940-B1F8-7A1F310E68E1}" destId="{297D4685-25DC-4D36-9F2C-18AE1D85ED58}" srcOrd="1" destOrd="0" presId="urn:microsoft.com/office/officeart/2008/layout/HorizontalMultiLevelHierarchy"/>
    <dgm:cxn modelId="{A9F06EFA-77BA-4AC0-BB5F-CFAC6CA4DF3B}" type="presOf" srcId="{1AADA36F-AE2C-4B25-975F-3F0EA0E97A15}" destId="{EDF16965-E44A-47C2-84C0-F990E926185E}" srcOrd="0" destOrd="0" presId="urn:microsoft.com/office/officeart/2008/layout/HorizontalMultiLevelHierarchy"/>
    <dgm:cxn modelId="{3B5AC18B-5D18-46A9-889C-A39097FFEE42}" type="presOf" srcId="{7962D98C-277D-4375-9661-65FEE5058A21}" destId="{4AE3989C-35E7-4D78-A5FB-70F2C9711BB8}" srcOrd="0" destOrd="0" presId="urn:microsoft.com/office/officeart/2008/layout/HorizontalMultiLevelHierarchy"/>
    <dgm:cxn modelId="{67805352-284A-457F-86C7-FAE1E682B476}" type="presOf" srcId="{BD827502-9C24-4444-A4B7-FC964FAD0987}" destId="{09E076F7-01CF-4DA9-9ACC-3A780447891E}" srcOrd="0" destOrd="0" presId="urn:microsoft.com/office/officeart/2008/layout/HorizontalMultiLevelHierarchy"/>
    <dgm:cxn modelId="{7DEE3817-3593-48C0-B89A-B928DA3E4374}" srcId="{BD827502-9C24-4444-A4B7-FC964FAD0987}" destId="{7962D98C-277D-4375-9661-65FEE5058A21}" srcOrd="1" destOrd="0" parTransId="{83CF681C-3711-4940-B1F8-7A1F310E68E1}" sibTransId="{5295C7AE-E276-4D7A-B63E-F216E3C6694D}"/>
    <dgm:cxn modelId="{50FD5283-A05A-41ED-84F5-13C5F0DAC19E}" srcId="{BD827502-9C24-4444-A4B7-FC964FAD0987}" destId="{1AADA36F-AE2C-4B25-975F-3F0EA0E97A15}" srcOrd="0" destOrd="0" parTransId="{7A936D18-4E6F-431C-927F-CD5E2F2AFB31}" sibTransId="{99FE72D1-3B0E-4A1F-B9CE-9EEF37EC0A36}"/>
    <dgm:cxn modelId="{BE1560EE-E86E-4550-9367-8D3E6CE3504F}" type="presParOf" srcId="{C567BE09-E979-44D4-9A2E-BDBB1020A0ED}" destId="{7309C2C0-D581-4535-B4CB-B373F88AF284}" srcOrd="0" destOrd="0" presId="urn:microsoft.com/office/officeart/2008/layout/HorizontalMultiLevelHierarchy"/>
    <dgm:cxn modelId="{1C463B7D-E1EC-4840-A355-DC036B47E356}" type="presParOf" srcId="{7309C2C0-D581-4535-B4CB-B373F88AF284}" destId="{09E076F7-01CF-4DA9-9ACC-3A780447891E}" srcOrd="0" destOrd="0" presId="urn:microsoft.com/office/officeart/2008/layout/HorizontalMultiLevelHierarchy"/>
    <dgm:cxn modelId="{B23D6224-55E7-4124-BAC1-EB2E2793DCA5}" type="presParOf" srcId="{7309C2C0-D581-4535-B4CB-B373F88AF284}" destId="{6D0887CA-B522-45CE-9A4C-4C7526F15F1D}" srcOrd="1" destOrd="0" presId="urn:microsoft.com/office/officeart/2008/layout/HorizontalMultiLevelHierarchy"/>
    <dgm:cxn modelId="{8513EAEF-7A8F-4B71-947C-CBD0DAB21E1A}" type="presParOf" srcId="{6D0887CA-B522-45CE-9A4C-4C7526F15F1D}" destId="{502BA86A-5C7C-4CF8-80AE-94739C195A02}" srcOrd="0" destOrd="0" presId="urn:microsoft.com/office/officeart/2008/layout/HorizontalMultiLevelHierarchy"/>
    <dgm:cxn modelId="{3DDCC455-3206-4626-814E-79AACC7A51C2}" type="presParOf" srcId="{502BA86A-5C7C-4CF8-80AE-94739C195A02}" destId="{0569E3A0-B567-42F9-BA5E-C974947A6A4A}" srcOrd="0" destOrd="0" presId="urn:microsoft.com/office/officeart/2008/layout/HorizontalMultiLevelHierarchy"/>
    <dgm:cxn modelId="{053120F9-31C1-4DF5-9AFD-9045D9ACB916}" type="presParOf" srcId="{6D0887CA-B522-45CE-9A4C-4C7526F15F1D}" destId="{824C314B-7CF1-4926-B6B1-CFEE0715F987}" srcOrd="1" destOrd="0" presId="urn:microsoft.com/office/officeart/2008/layout/HorizontalMultiLevelHierarchy"/>
    <dgm:cxn modelId="{B74E886A-AB88-476A-BE43-BDAD1B5F0B24}" type="presParOf" srcId="{824C314B-7CF1-4926-B6B1-CFEE0715F987}" destId="{EDF16965-E44A-47C2-84C0-F990E926185E}" srcOrd="0" destOrd="0" presId="urn:microsoft.com/office/officeart/2008/layout/HorizontalMultiLevelHierarchy"/>
    <dgm:cxn modelId="{1141B451-1F17-4B28-9A39-3018EC9626DE}" type="presParOf" srcId="{824C314B-7CF1-4926-B6B1-CFEE0715F987}" destId="{9F6682B8-4411-4A83-B0BB-79B7F00A7E1D}" srcOrd="1" destOrd="0" presId="urn:microsoft.com/office/officeart/2008/layout/HorizontalMultiLevelHierarchy"/>
    <dgm:cxn modelId="{CC2891FF-EE73-4D8E-8088-207B11B9E2E1}" type="presParOf" srcId="{6D0887CA-B522-45CE-9A4C-4C7526F15F1D}" destId="{FA60B59A-1A00-4CCB-A749-97241AD4F668}" srcOrd="2" destOrd="0" presId="urn:microsoft.com/office/officeart/2008/layout/HorizontalMultiLevelHierarchy"/>
    <dgm:cxn modelId="{B9093AF0-E8B4-45A5-8536-8E09016B33DE}" type="presParOf" srcId="{FA60B59A-1A00-4CCB-A749-97241AD4F668}" destId="{297D4685-25DC-4D36-9F2C-18AE1D85ED58}" srcOrd="0" destOrd="0" presId="urn:microsoft.com/office/officeart/2008/layout/HorizontalMultiLevelHierarchy"/>
    <dgm:cxn modelId="{AF78D6BD-48E1-4EDE-851C-3A2F5D232B7D}" type="presParOf" srcId="{6D0887CA-B522-45CE-9A4C-4C7526F15F1D}" destId="{FCB04751-925D-48F4-8CBF-81225EE16474}" srcOrd="3" destOrd="0" presId="urn:microsoft.com/office/officeart/2008/layout/HorizontalMultiLevelHierarchy"/>
    <dgm:cxn modelId="{2A79AB92-1093-4EE9-8824-C4EBA4BCB0D3}" type="presParOf" srcId="{FCB04751-925D-48F4-8CBF-81225EE16474}" destId="{4AE3989C-35E7-4D78-A5FB-70F2C9711BB8}" srcOrd="0" destOrd="0" presId="urn:microsoft.com/office/officeart/2008/layout/HorizontalMultiLevelHierarchy"/>
    <dgm:cxn modelId="{5114B423-8628-4B6B-9BE2-8E106ABA120D}" type="presParOf" srcId="{FCB04751-925D-48F4-8CBF-81225EE16474}" destId="{3B7B6364-0D97-4991-BA86-58E16116566B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012D0D-4227-4B11-8D9D-70CE8171D550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3_1" csCatId="accent3" phldr="1"/>
      <dgm:spPr/>
    </dgm:pt>
    <dgm:pt modelId="{ABDD8932-639D-4188-93DD-1B221732F4F4}">
      <dgm:prSet phldrT="[Text]" custT="1"/>
      <dgm:spPr/>
      <dgm:t>
        <a:bodyPr/>
        <a:lstStyle/>
        <a:p>
          <a:r>
            <a:rPr lang="en-US" sz="2800" b="1" dirty="0" err="1" smtClean="0">
              <a:latin typeface="NikoshBAN" panose="02000000000000000000" pitchFamily="2" charset="0"/>
              <a:cs typeface="NikoshBAN" panose="02000000000000000000" pitchFamily="2" charset="0"/>
            </a:rPr>
            <a:t>অনেক</a:t>
          </a:r>
          <a:r>
            <a:rPr lang="en-US" sz="2800" b="1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800" b="1" dirty="0" err="1" smtClean="0">
              <a:latin typeface="NikoshBAN" panose="02000000000000000000" pitchFamily="2" charset="0"/>
              <a:cs typeface="NikoshBAN" panose="02000000000000000000" pitchFamily="2" charset="0"/>
            </a:rPr>
            <a:t>টাকা</a:t>
          </a:r>
          <a:r>
            <a:rPr lang="en-US" sz="2800" b="1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endParaRPr lang="en-US" sz="2800" b="1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B9BE000D-5F3A-4B30-B753-C28E28F63038}" type="parTrans" cxnId="{E134E1D5-BE50-46C9-B22D-42D846A559FF}">
      <dgm:prSet/>
      <dgm:spPr/>
      <dgm:t>
        <a:bodyPr/>
        <a:lstStyle/>
        <a:p>
          <a:endParaRPr lang="en-US"/>
        </a:p>
      </dgm:t>
    </dgm:pt>
    <dgm:pt modelId="{1C48C02B-8673-453D-AED8-28291991A1CA}" type="sibTrans" cxnId="{E134E1D5-BE50-46C9-B22D-42D846A559FF}">
      <dgm:prSet/>
      <dgm:spPr/>
      <dgm:t>
        <a:bodyPr/>
        <a:lstStyle/>
        <a:p>
          <a:endParaRPr lang="en-US"/>
        </a:p>
      </dgm:t>
    </dgm:pt>
    <dgm:pt modelId="{A4DEC92F-F158-49D8-9D8E-3B8952757033}">
      <dgm:prSet phldrT="[Text]" custT="1"/>
      <dgm:spPr/>
      <dgm:t>
        <a:bodyPr/>
        <a:lstStyle/>
        <a:p>
          <a:r>
            <a:rPr lang="en-US" sz="2400" b="1" dirty="0" err="1" smtClean="0">
              <a:latin typeface="NikoshBAN" panose="02000000000000000000" pitchFamily="2" charset="0"/>
              <a:cs typeface="NikoshBAN" panose="02000000000000000000" pitchFamily="2" charset="0"/>
            </a:rPr>
            <a:t>সকল</a:t>
          </a:r>
          <a:r>
            <a:rPr lang="en-US" sz="2400" b="1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400" b="1" dirty="0" err="1" smtClean="0">
              <a:latin typeface="NikoshBAN" panose="02000000000000000000" pitchFamily="2" charset="0"/>
              <a:cs typeface="NikoshBAN" panose="02000000000000000000" pitchFamily="2" charset="0"/>
            </a:rPr>
            <a:t>ভাষাসৈনিক</a:t>
          </a:r>
          <a:r>
            <a:rPr lang="en-US" sz="2400" b="1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endParaRPr lang="en-US" sz="2400" b="1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378ED079-363C-4D84-9F2D-A9386F3A4421}" type="parTrans" cxnId="{283004B2-4FA9-4A1B-9839-2520F3026C80}">
      <dgm:prSet/>
      <dgm:spPr/>
      <dgm:t>
        <a:bodyPr/>
        <a:lstStyle/>
        <a:p>
          <a:endParaRPr lang="en-US"/>
        </a:p>
      </dgm:t>
    </dgm:pt>
    <dgm:pt modelId="{DE5F17AB-1709-46B2-869D-EFB9C0FA70BD}" type="sibTrans" cxnId="{283004B2-4FA9-4A1B-9839-2520F3026C80}">
      <dgm:prSet/>
      <dgm:spPr/>
      <dgm:t>
        <a:bodyPr/>
        <a:lstStyle/>
        <a:p>
          <a:endParaRPr lang="en-US"/>
        </a:p>
      </dgm:t>
    </dgm:pt>
    <dgm:pt modelId="{CEC5D69D-A3F3-4832-8A4B-D70675C885BA}">
      <dgm:prSet phldrT="[Text]" custT="1"/>
      <dgm:spPr/>
      <dgm:t>
        <a:bodyPr/>
        <a:lstStyle/>
        <a:p>
          <a:r>
            <a:rPr lang="en-US" sz="2800" b="1" dirty="0" err="1" smtClean="0">
              <a:latin typeface="NikoshBAN" panose="02000000000000000000" pitchFamily="2" charset="0"/>
              <a:cs typeface="NikoshBAN" panose="02000000000000000000" pitchFamily="2" charset="0"/>
            </a:rPr>
            <a:t>সকল</a:t>
          </a:r>
          <a:r>
            <a:rPr lang="en-US" sz="2800" b="1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2800" b="1" dirty="0" err="1" smtClean="0">
              <a:latin typeface="NikoshBAN" panose="02000000000000000000" pitchFamily="2" charset="0"/>
              <a:cs typeface="NikoshBAN" panose="02000000000000000000" pitchFamily="2" charset="0"/>
            </a:rPr>
            <a:t>শিক্ষক</a:t>
          </a:r>
          <a:r>
            <a:rPr lang="en-US" sz="2800" b="1" dirty="0" smtClean="0"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endParaRPr lang="en-US" sz="2800" b="1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CEA08F93-0CB5-46AD-99CC-AA34E3417F2C}" type="parTrans" cxnId="{9FC38A2E-00C1-4A70-AA07-904BC556AD1D}">
      <dgm:prSet/>
      <dgm:spPr/>
      <dgm:t>
        <a:bodyPr/>
        <a:lstStyle/>
        <a:p>
          <a:endParaRPr lang="en-US"/>
        </a:p>
      </dgm:t>
    </dgm:pt>
    <dgm:pt modelId="{89F049B4-30AD-49C8-A3D8-2F890DED5D44}" type="sibTrans" cxnId="{9FC38A2E-00C1-4A70-AA07-904BC556AD1D}">
      <dgm:prSet/>
      <dgm:spPr/>
      <dgm:t>
        <a:bodyPr/>
        <a:lstStyle/>
        <a:p>
          <a:endParaRPr lang="en-US"/>
        </a:p>
      </dgm:t>
    </dgm:pt>
    <dgm:pt modelId="{74114513-D14B-4E65-965E-C015C671CD9D}" type="pres">
      <dgm:prSet presAssocID="{09012D0D-4227-4B11-8D9D-70CE8171D550}" presName="Name0" presStyleCnt="0">
        <dgm:presLayoutVars>
          <dgm:dir/>
          <dgm:resizeHandles val="exact"/>
        </dgm:presLayoutVars>
      </dgm:prSet>
      <dgm:spPr/>
    </dgm:pt>
    <dgm:pt modelId="{6172AB97-0473-4378-858B-0CCB15AA7CCD}" type="pres">
      <dgm:prSet presAssocID="{ABDD8932-639D-4188-93DD-1B221732F4F4}" presName="composite" presStyleCnt="0"/>
      <dgm:spPr/>
    </dgm:pt>
    <dgm:pt modelId="{1FD4DB67-6542-48CF-9F81-41155E10909E}" type="pres">
      <dgm:prSet presAssocID="{ABDD8932-639D-4188-93DD-1B221732F4F4}" presName="rect1" presStyleLbl="bgImgPlace1" presStyleIdx="0" presStyleCnt="3" custScaleX="101651" custLinFactNeighborX="-9858" custLinFactNeighborY="358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B65897E4-073F-4DB4-9260-8449F0521CBC}" type="pres">
      <dgm:prSet presAssocID="{ABDD8932-639D-4188-93DD-1B221732F4F4}" presName="wedgeRectCallout1" presStyleLbl="node1" presStyleIdx="0" presStyleCnt="3" custScaleY="84387" custLinFactNeighborX="-14203" custLinFactNeighborY="47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2BFEB6-C49E-43FB-8E63-7AAA634B46A9}" type="pres">
      <dgm:prSet presAssocID="{1C48C02B-8673-453D-AED8-28291991A1CA}" presName="sibTrans" presStyleCnt="0"/>
      <dgm:spPr/>
    </dgm:pt>
    <dgm:pt modelId="{64D248D5-45DB-4560-8E72-F6BFE0A078AA}" type="pres">
      <dgm:prSet presAssocID="{A4DEC92F-F158-49D8-9D8E-3B8952757033}" presName="composite" presStyleCnt="0"/>
      <dgm:spPr/>
    </dgm:pt>
    <dgm:pt modelId="{B44A1B92-90E6-49EE-BE89-6F6AAA16B643}" type="pres">
      <dgm:prSet presAssocID="{A4DEC92F-F158-49D8-9D8E-3B8952757033}" presName="rect1" presStyleLbl="bgImgPlace1" presStyleIdx="1" presStyleCnt="3" custLinFactNeighborX="7820" custLinFactNeighborY="272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10A1AC3A-4295-48B0-A84F-6C8110CAB46C}" type="pres">
      <dgm:prSet presAssocID="{A4DEC92F-F158-49D8-9D8E-3B8952757033}" presName="wedgeRectCallout1" presStyleLbl="node1" presStyleIdx="1" presStyleCnt="3" custScaleY="74640" custLinFactNeighborX="15589" custLinFactNeighborY="25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086344-A787-458C-BBBF-0DA8F5143637}" type="pres">
      <dgm:prSet presAssocID="{DE5F17AB-1709-46B2-869D-EFB9C0FA70BD}" presName="sibTrans" presStyleCnt="0"/>
      <dgm:spPr/>
    </dgm:pt>
    <dgm:pt modelId="{085EA2B6-1AA4-48E8-B48C-E6D83F9B3818}" type="pres">
      <dgm:prSet presAssocID="{CEC5D69D-A3F3-4832-8A4B-D70675C885BA}" presName="composite" presStyleCnt="0"/>
      <dgm:spPr/>
    </dgm:pt>
    <dgm:pt modelId="{6AD1D0C8-DC6C-471A-8A60-3ED7E665A082}" type="pres">
      <dgm:prSet presAssocID="{CEC5D69D-A3F3-4832-8A4B-D70675C885BA}" presName="rect1" presStyleLbl="bgImgPlace1" presStyleIdx="2" presStyleCnt="3" custLinFactNeighborX="26372" custLinFactNeighborY="256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98A2B94C-34B1-47A1-9D5E-40B503AA8BB0}" type="pres">
      <dgm:prSet presAssocID="{CEC5D69D-A3F3-4832-8A4B-D70675C885BA}" presName="wedgeRectCallout1" presStyleLbl="node1" presStyleIdx="2" presStyleCnt="3" custScaleY="73038" custLinFactNeighborX="34740" custLinFactNeighborY="3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3004B2-4FA9-4A1B-9839-2520F3026C80}" srcId="{09012D0D-4227-4B11-8D9D-70CE8171D550}" destId="{A4DEC92F-F158-49D8-9D8E-3B8952757033}" srcOrd="1" destOrd="0" parTransId="{378ED079-363C-4D84-9F2D-A9386F3A4421}" sibTransId="{DE5F17AB-1709-46B2-869D-EFB9C0FA70BD}"/>
    <dgm:cxn modelId="{E134E1D5-BE50-46C9-B22D-42D846A559FF}" srcId="{09012D0D-4227-4B11-8D9D-70CE8171D550}" destId="{ABDD8932-639D-4188-93DD-1B221732F4F4}" srcOrd="0" destOrd="0" parTransId="{B9BE000D-5F3A-4B30-B753-C28E28F63038}" sibTransId="{1C48C02B-8673-453D-AED8-28291991A1CA}"/>
    <dgm:cxn modelId="{9FC38A2E-00C1-4A70-AA07-904BC556AD1D}" srcId="{09012D0D-4227-4B11-8D9D-70CE8171D550}" destId="{CEC5D69D-A3F3-4832-8A4B-D70675C885BA}" srcOrd="2" destOrd="0" parTransId="{CEA08F93-0CB5-46AD-99CC-AA34E3417F2C}" sibTransId="{89F049B4-30AD-49C8-A3D8-2F890DED5D44}"/>
    <dgm:cxn modelId="{1E22C0C1-7DD3-4161-B9E6-1AC719A23F84}" type="presOf" srcId="{ABDD8932-639D-4188-93DD-1B221732F4F4}" destId="{B65897E4-073F-4DB4-9260-8449F0521CBC}" srcOrd="0" destOrd="0" presId="urn:microsoft.com/office/officeart/2008/layout/BendingPictureCaptionList"/>
    <dgm:cxn modelId="{49855FE9-8EED-43CA-8507-A5330F5EB5E6}" type="presOf" srcId="{CEC5D69D-A3F3-4832-8A4B-D70675C885BA}" destId="{98A2B94C-34B1-47A1-9D5E-40B503AA8BB0}" srcOrd="0" destOrd="0" presId="urn:microsoft.com/office/officeart/2008/layout/BendingPictureCaptionList"/>
    <dgm:cxn modelId="{0A4757DD-57AC-4D96-9DD2-F3FAA63085CE}" type="presOf" srcId="{09012D0D-4227-4B11-8D9D-70CE8171D550}" destId="{74114513-D14B-4E65-965E-C015C671CD9D}" srcOrd="0" destOrd="0" presId="urn:microsoft.com/office/officeart/2008/layout/BendingPictureCaptionList"/>
    <dgm:cxn modelId="{116FAFFD-D1A3-44CA-95E7-863035DDD2D7}" type="presOf" srcId="{A4DEC92F-F158-49D8-9D8E-3B8952757033}" destId="{10A1AC3A-4295-48B0-A84F-6C8110CAB46C}" srcOrd="0" destOrd="0" presId="urn:microsoft.com/office/officeart/2008/layout/BendingPictureCaptionList"/>
    <dgm:cxn modelId="{8D240830-AE9C-4B10-8834-B85A9C8BE942}" type="presParOf" srcId="{74114513-D14B-4E65-965E-C015C671CD9D}" destId="{6172AB97-0473-4378-858B-0CCB15AA7CCD}" srcOrd="0" destOrd="0" presId="urn:microsoft.com/office/officeart/2008/layout/BendingPictureCaptionList"/>
    <dgm:cxn modelId="{EDC84D01-3CA0-4763-A346-28851A7651C3}" type="presParOf" srcId="{6172AB97-0473-4378-858B-0CCB15AA7CCD}" destId="{1FD4DB67-6542-48CF-9F81-41155E10909E}" srcOrd="0" destOrd="0" presId="urn:microsoft.com/office/officeart/2008/layout/BendingPictureCaptionList"/>
    <dgm:cxn modelId="{FA491CAB-A0AC-405E-AA7B-95CC21D000C6}" type="presParOf" srcId="{6172AB97-0473-4378-858B-0CCB15AA7CCD}" destId="{B65897E4-073F-4DB4-9260-8449F0521CBC}" srcOrd="1" destOrd="0" presId="urn:microsoft.com/office/officeart/2008/layout/BendingPictureCaptionList"/>
    <dgm:cxn modelId="{D94C1B24-7C73-4CED-9DED-7602ED6F4AB1}" type="presParOf" srcId="{74114513-D14B-4E65-965E-C015C671CD9D}" destId="{B22BFEB6-C49E-43FB-8E63-7AAA634B46A9}" srcOrd="1" destOrd="0" presId="urn:microsoft.com/office/officeart/2008/layout/BendingPictureCaptionList"/>
    <dgm:cxn modelId="{A2605D5A-67D5-489D-8CDE-AFC345670139}" type="presParOf" srcId="{74114513-D14B-4E65-965E-C015C671CD9D}" destId="{64D248D5-45DB-4560-8E72-F6BFE0A078AA}" srcOrd="2" destOrd="0" presId="urn:microsoft.com/office/officeart/2008/layout/BendingPictureCaptionList"/>
    <dgm:cxn modelId="{C2D576B4-B1C0-4EDC-85CD-4E9F60B20271}" type="presParOf" srcId="{64D248D5-45DB-4560-8E72-F6BFE0A078AA}" destId="{B44A1B92-90E6-49EE-BE89-6F6AAA16B643}" srcOrd="0" destOrd="0" presId="urn:microsoft.com/office/officeart/2008/layout/BendingPictureCaptionList"/>
    <dgm:cxn modelId="{EF3DF1A3-142B-4717-83A8-CEE8C85F731C}" type="presParOf" srcId="{64D248D5-45DB-4560-8E72-F6BFE0A078AA}" destId="{10A1AC3A-4295-48B0-A84F-6C8110CAB46C}" srcOrd="1" destOrd="0" presId="urn:microsoft.com/office/officeart/2008/layout/BendingPictureCaptionList"/>
    <dgm:cxn modelId="{B507A61C-19FD-4B18-9679-9033E5098E92}" type="presParOf" srcId="{74114513-D14B-4E65-965E-C015C671CD9D}" destId="{0E086344-A787-458C-BBBF-0DA8F5143637}" srcOrd="3" destOrd="0" presId="urn:microsoft.com/office/officeart/2008/layout/BendingPictureCaptionList"/>
    <dgm:cxn modelId="{4B527DFF-AF9F-4E35-B618-AB949D93166E}" type="presParOf" srcId="{74114513-D14B-4E65-965E-C015C671CD9D}" destId="{085EA2B6-1AA4-48E8-B48C-E6D83F9B3818}" srcOrd="4" destOrd="0" presId="urn:microsoft.com/office/officeart/2008/layout/BendingPictureCaptionList"/>
    <dgm:cxn modelId="{68AC38DA-02CF-4D5B-8E49-104919F0BD40}" type="presParOf" srcId="{085EA2B6-1AA4-48E8-B48C-E6D83F9B3818}" destId="{6AD1D0C8-DC6C-471A-8A60-3ED7E665A082}" srcOrd="0" destOrd="0" presId="urn:microsoft.com/office/officeart/2008/layout/BendingPictureCaptionList"/>
    <dgm:cxn modelId="{F66A611A-FF7A-44EB-ADCB-BFFE5FCAC640}" type="presParOf" srcId="{085EA2B6-1AA4-48E8-B48C-E6D83F9B3818}" destId="{98A2B94C-34B1-47A1-9D5E-40B503AA8BB0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A950B6-8FC0-46B1-A5F7-565905303875}">
      <dsp:nvSpPr>
        <dsp:cNvPr id="0" name=""/>
        <dsp:cNvSpPr/>
      </dsp:nvSpPr>
      <dsp:spPr>
        <a:xfrm>
          <a:off x="1228512" y="1361"/>
          <a:ext cx="7499777" cy="79249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glow rad="1016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460" tIns="125730" rIns="251460" bIns="125730" numCol="1" spcCol="1270" anchor="ctr" anchorCtr="0">
          <a:noAutofit/>
        </a:bodyPr>
        <a:lstStyle/>
        <a:p>
          <a:pPr lvl="0" algn="l" defTabSz="2933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600" kern="1200" dirty="0" err="1" smtClean="0"/>
            <a:t>শ্রেণিঃ</a:t>
          </a:r>
          <a:r>
            <a:rPr lang="en-US" sz="6600" kern="1200" dirty="0" smtClean="0"/>
            <a:t> </a:t>
          </a:r>
          <a:r>
            <a:rPr lang="en-US" sz="6600" kern="1200" dirty="0" err="1" smtClean="0"/>
            <a:t>দশম</a:t>
          </a:r>
          <a:r>
            <a:rPr lang="en-US" sz="6600" kern="1200" dirty="0" smtClean="0"/>
            <a:t> </a:t>
          </a:r>
          <a:endParaRPr lang="en-US" sz="6600" kern="1200" dirty="0"/>
        </a:p>
      </dsp:txBody>
      <dsp:txXfrm>
        <a:off x="1228512" y="1361"/>
        <a:ext cx="7499777" cy="792495"/>
      </dsp:txXfrm>
    </dsp:sp>
    <dsp:sp modelId="{C716D339-D74E-4E6E-8299-A7B502F01201}">
      <dsp:nvSpPr>
        <dsp:cNvPr id="0" name=""/>
        <dsp:cNvSpPr/>
      </dsp:nvSpPr>
      <dsp:spPr>
        <a:xfrm>
          <a:off x="1271704" y="824090"/>
          <a:ext cx="7499777" cy="79249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glow rad="1016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460" tIns="125730" rIns="251460" bIns="125730" numCol="1" spcCol="1270" anchor="ctr" anchorCtr="0">
          <a:noAutofit/>
        </a:bodyPr>
        <a:lstStyle/>
        <a:p>
          <a:pPr lvl="0" algn="l" defTabSz="2933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600" kern="1200" dirty="0" err="1" smtClean="0"/>
            <a:t>বিষয়ঃ</a:t>
          </a:r>
          <a:r>
            <a:rPr lang="en-US" sz="6600" kern="1200" dirty="0" smtClean="0"/>
            <a:t> </a:t>
          </a:r>
          <a:r>
            <a:rPr lang="en-US" sz="6600" kern="1200" dirty="0" err="1" smtClean="0"/>
            <a:t>বাংলা</a:t>
          </a:r>
          <a:r>
            <a:rPr lang="en-US" sz="6600" kern="1200" dirty="0" smtClean="0"/>
            <a:t> </a:t>
          </a:r>
          <a:r>
            <a:rPr lang="en-US" sz="6600" kern="1200" dirty="0" err="1" smtClean="0"/>
            <a:t>ব্যাকরণ</a:t>
          </a:r>
          <a:r>
            <a:rPr lang="en-US" sz="6600" kern="1200" dirty="0" smtClean="0"/>
            <a:t> </a:t>
          </a:r>
          <a:endParaRPr lang="en-US" sz="6600" kern="1200" dirty="0"/>
        </a:p>
      </dsp:txBody>
      <dsp:txXfrm>
        <a:off x="1271704" y="824090"/>
        <a:ext cx="7499777" cy="792495"/>
      </dsp:txXfrm>
    </dsp:sp>
    <dsp:sp modelId="{2C92676C-5338-4FA4-800A-6D36A2C9F24D}">
      <dsp:nvSpPr>
        <dsp:cNvPr id="0" name=""/>
        <dsp:cNvSpPr/>
      </dsp:nvSpPr>
      <dsp:spPr>
        <a:xfrm>
          <a:off x="1228512" y="1665602"/>
          <a:ext cx="7499777" cy="79249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102870" rIns="205740" bIns="102870" numCol="1" spcCol="1270" anchor="ctr" anchorCtr="0">
          <a:noAutofit/>
        </a:bodyPr>
        <a:lstStyle/>
        <a:p>
          <a:pPr lvl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অধ্যায়ঃ</a:t>
          </a:r>
          <a:r>
            <a:rPr lang="en-US" sz="5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৪র্থ, </a:t>
          </a:r>
          <a:r>
            <a:rPr lang="en-US" sz="5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পরিচ্ছেদ-৪র্থ  </a:t>
          </a:r>
          <a:endParaRPr lang="en-US" sz="5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67198" y="1704288"/>
        <a:ext cx="7422405" cy="715123"/>
      </dsp:txXfrm>
    </dsp:sp>
    <dsp:sp modelId="{E0B46A18-05A6-406C-ABDC-114A7EFF247F}">
      <dsp:nvSpPr>
        <dsp:cNvPr id="0" name=""/>
        <dsp:cNvSpPr/>
      </dsp:nvSpPr>
      <dsp:spPr>
        <a:xfrm>
          <a:off x="1228512" y="2497723"/>
          <a:ext cx="7499777" cy="79249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glow rad="1016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460" tIns="125730" rIns="251460" bIns="125730" numCol="1" spcCol="1270" anchor="ctr" anchorCtr="0">
          <a:noAutofit/>
        </a:bodyPr>
        <a:lstStyle/>
        <a:p>
          <a:pPr lvl="0" algn="l" defTabSz="2933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600" kern="1200" smtClean="0"/>
            <a:t>পিরিয়ডঃ ৫ম</a:t>
          </a:r>
          <a:endParaRPr lang="en-US" sz="6600" kern="1200"/>
        </a:p>
      </dsp:txBody>
      <dsp:txXfrm>
        <a:off x="1267198" y="2536409"/>
        <a:ext cx="7422405" cy="715123"/>
      </dsp:txXfrm>
    </dsp:sp>
    <dsp:sp modelId="{DC772B38-ED70-47FD-91EF-C281C7C475BF}">
      <dsp:nvSpPr>
        <dsp:cNvPr id="0" name=""/>
        <dsp:cNvSpPr/>
      </dsp:nvSpPr>
      <dsp:spPr>
        <a:xfrm>
          <a:off x="1228512" y="3329844"/>
          <a:ext cx="7499777" cy="79249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glow rad="1016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460" tIns="125730" rIns="251460" bIns="125730" numCol="1" spcCol="1270" anchor="ctr" anchorCtr="0">
          <a:noAutofit/>
        </a:bodyPr>
        <a:lstStyle/>
        <a:p>
          <a:pPr lvl="0" algn="l" defTabSz="2933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600" kern="1200" smtClean="0"/>
            <a:t>সময়ঃ ৫০মিনিট </a:t>
          </a:r>
          <a:endParaRPr lang="en-US" sz="6600" kern="1200"/>
        </a:p>
      </dsp:txBody>
      <dsp:txXfrm>
        <a:off x="1267198" y="3368530"/>
        <a:ext cx="7422405" cy="715123"/>
      </dsp:txXfrm>
    </dsp:sp>
    <dsp:sp modelId="{988E8A9D-18D6-4F4C-AF70-D7E412FA95A5}">
      <dsp:nvSpPr>
        <dsp:cNvPr id="0" name=""/>
        <dsp:cNvSpPr/>
      </dsp:nvSpPr>
      <dsp:spPr>
        <a:xfrm>
          <a:off x="1228512" y="4161964"/>
          <a:ext cx="7499777" cy="79249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glow rad="1016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460" tIns="125730" rIns="251460" bIns="125730" numCol="1" spcCol="1270" anchor="ctr" anchorCtr="0">
          <a:noAutofit/>
        </a:bodyPr>
        <a:lstStyle/>
        <a:p>
          <a:pPr lvl="0" algn="l" defTabSz="2933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600" kern="1200" dirty="0" err="1" smtClean="0"/>
            <a:t>তারিখঃ</a:t>
          </a:r>
          <a:r>
            <a:rPr lang="en-US" sz="6600" kern="1200" dirty="0" smtClean="0"/>
            <a:t> ২৫-০৯-২০১৭</a:t>
          </a:r>
          <a:endParaRPr lang="en-US" sz="6600" kern="1200" dirty="0"/>
        </a:p>
      </dsp:txBody>
      <dsp:txXfrm>
        <a:off x="1267198" y="4200650"/>
        <a:ext cx="7422405" cy="7151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95D976-A2EA-478E-93D1-D14F2FC4B70A}">
      <dsp:nvSpPr>
        <dsp:cNvPr id="0" name=""/>
        <dsp:cNvSpPr/>
      </dsp:nvSpPr>
      <dsp:spPr>
        <a:xfrm rot="10800000">
          <a:off x="1137526" y="127765"/>
          <a:ext cx="9170340" cy="963848"/>
        </a:xfrm>
        <a:prstGeom prst="homePlate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2700" cap="flat" cmpd="sng" algn="ctr">
          <a:solidFill>
            <a:schemeClr val="accent4"/>
          </a:solidFill>
          <a:prstDash val="solid"/>
          <a:miter lim="800000"/>
        </a:ln>
        <a:effectLst>
          <a:glow rad="101600">
            <a:schemeClr val="accent5">
              <a:satMod val="175000"/>
              <a:alpha val="40000"/>
            </a:schemeClr>
          </a:glow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5031" tIns="152400" rIns="28448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বচনের</a:t>
          </a:r>
          <a:r>
            <a:rPr lang="en-US" sz="4000" kern="1200" dirty="0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000" kern="1200" dirty="0" err="1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অর্থ</a:t>
          </a:r>
          <a:r>
            <a:rPr lang="en-US" sz="4000" kern="1200" dirty="0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ও </a:t>
          </a:r>
          <a:r>
            <a:rPr lang="en-US" sz="4000" kern="1200" dirty="0" err="1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সঙ্গা</a:t>
          </a:r>
          <a:r>
            <a:rPr lang="en-US" sz="4000" kern="1200" dirty="0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000" kern="1200" dirty="0" err="1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বলতে</a:t>
          </a:r>
          <a:r>
            <a:rPr lang="en-US" sz="4000" kern="1200" dirty="0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000" kern="1200" dirty="0" err="1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পারবে</a:t>
          </a:r>
          <a:r>
            <a:rPr lang="en-US" sz="4000" kern="1200" dirty="0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। </a:t>
          </a:r>
          <a:endParaRPr lang="en-US" sz="4000" kern="1200" dirty="0">
            <a:ln>
              <a:solidFill>
                <a:srgbClr val="7030A0"/>
              </a:solidFill>
            </a:ln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 rot="10800000">
        <a:off x="1378488" y="127765"/>
        <a:ext cx="8929378" cy="963848"/>
      </dsp:txXfrm>
    </dsp:sp>
    <dsp:sp modelId="{641DC962-EF4B-4D23-BAC6-89913B86D15A}">
      <dsp:nvSpPr>
        <dsp:cNvPr id="0" name=""/>
        <dsp:cNvSpPr/>
      </dsp:nvSpPr>
      <dsp:spPr>
        <a:xfrm>
          <a:off x="589574" y="0"/>
          <a:ext cx="963848" cy="963848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t="-11000" b="-11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6CC2FA-0FBC-49E5-A226-C438E42B8DBF}">
      <dsp:nvSpPr>
        <dsp:cNvPr id="0" name=""/>
        <dsp:cNvSpPr/>
      </dsp:nvSpPr>
      <dsp:spPr>
        <a:xfrm rot="10800000">
          <a:off x="1077688" y="1254492"/>
          <a:ext cx="9241964" cy="963848"/>
        </a:xfrm>
        <a:prstGeom prst="homePlate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2700" cap="flat" cmpd="sng" algn="ctr">
          <a:solidFill>
            <a:schemeClr val="accent4"/>
          </a:solidFill>
          <a:prstDash val="solid"/>
          <a:miter lim="800000"/>
        </a:ln>
        <a:effectLst>
          <a:glow rad="101600">
            <a:schemeClr val="accent5">
              <a:satMod val="175000"/>
              <a:alpha val="40000"/>
            </a:schemeClr>
          </a:glow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5031" tIns="152400" rIns="28448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বচনের</a:t>
          </a:r>
          <a:r>
            <a:rPr lang="en-US" sz="4000" kern="1200" dirty="0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000" kern="1200" dirty="0" err="1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প্রকারভেদ</a:t>
          </a:r>
          <a:r>
            <a:rPr lang="en-US" sz="4000" kern="1200" dirty="0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000" kern="1200" dirty="0" err="1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বলতে</a:t>
          </a:r>
          <a:r>
            <a:rPr lang="en-US" sz="4000" kern="1200" dirty="0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000" kern="1200" dirty="0" err="1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পারবে</a:t>
          </a:r>
          <a:r>
            <a:rPr lang="en-US" sz="4000" kern="1200" dirty="0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। </a:t>
          </a:r>
          <a:endParaRPr lang="en-US" sz="4000" kern="1200" dirty="0">
            <a:ln>
              <a:solidFill>
                <a:srgbClr val="7030A0"/>
              </a:solidFill>
            </a:ln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 rot="10800000">
        <a:off x="1318650" y="1254492"/>
        <a:ext cx="9001002" cy="963848"/>
      </dsp:txXfrm>
    </dsp:sp>
    <dsp:sp modelId="{E7A1531E-679D-4105-A55A-8D93508B0629}">
      <dsp:nvSpPr>
        <dsp:cNvPr id="0" name=""/>
        <dsp:cNvSpPr/>
      </dsp:nvSpPr>
      <dsp:spPr>
        <a:xfrm>
          <a:off x="364833" y="1162917"/>
          <a:ext cx="963848" cy="96384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94043C-C718-4AC2-B37A-521369B74E53}">
      <dsp:nvSpPr>
        <dsp:cNvPr id="0" name=""/>
        <dsp:cNvSpPr/>
      </dsp:nvSpPr>
      <dsp:spPr>
        <a:xfrm rot="10800000">
          <a:off x="1040588" y="2506058"/>
          <a:ext cx="9316165" cy="963848"/>
        </a:xfrm>
        <a:prstGeom prst="homePlate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2700" cap="flat" cmpd="sng" algn="ctr">
          <a:solidFill>
            <a:schemeClr val="accent4"/>
          </a:solidFill>
          <a:prstDash val="solid"/>
          <a:miter lim="800000"/>
        </a:ln>
        <a:effectLst>
          <a:glow rad="101600">
            <a:schemeClr val="accent5">
              <a:satMod val="175000"/>
              <a:alpha val="40000"/>
            </a:schemeClr>
          </a:glow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5031" tIns="152400" rIns="28448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বিভিন্ন</a:t>
          </a:r>
          <a:r>
            <a:rPr lang="en-US" sz="4000" kern="1200" dirty="0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000" kern="1200" dirty="0" err="1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প্রকার</a:t>
          </a:r>
          <a:r>
            <a:rPr lang="en-US" sz="4000" kern="1200" dirty="0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000" kern="1200" dirty="0" err="1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বচনের</a:t>
          </a:r>
          <a:r>
            <a:rPr lang="en-US" sz="4000" kern="1200" dirty="0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000" kern="1200" dirty="0" err="1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বর্ণনা</a:t>
          </a:r>
          <a:r>
            <a:rPr lang="en-US" sz="4000" kern="1200" dirty="0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000" kern="1200" dirty="0" err="1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দিতে</a:t>
          </a:r>
          <a:r>
            <a:rPr lang="en-US" sz="4000" kern="1200" dirty="0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000" kern="1200" dirty="0" err="1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পারবে</a:t>
          </a:r>
          <a:r>
            <a:rPr lang="en-US" sz="4000" kern="1200" dirty="0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।</a:t>
          </a:r>
          <a:endParaRPr lang="en-US" sz="4000" kern="1200" dirty="0">
            <a:ln>
              <a:solidFill>
                <a:srgbClr val="7030A0"/>
              </a:solidFill>
            </a:ln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 rot="10800000">
        <a:off x="1281550" y="2506058"/>
        <a:ext cx="9075203" cy="963848"/>
      </dsp:txXfrm>
    </dsp:sp>
    <dsp:sp modelId="{DE0A9A0A-598B-4B14-8CD6-21319060D3F3}">
      <dsp:nvSpPr>
        <dsp:cNvPr id="0" name=""/>
        <dsp:cNvSpPr/>
      </dsp:nvSpPr>
      <dsp:spPr>
        <a:xfrm>
          <a:off x="293113" y="2440747"/>
          <a:ext cx="963848" cy="96384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F1C4FC-D62E-44A7-A73D-38D6AAE420A1}">
      <dsp:nvSpPr>
        <dsp:cNvPr id="0" name=""/>
        <dsp:cNvSpPr/>
      </dsp:nvSpPr>
      <dsp:spPr>
        <a:xfrm rot="10800000">
          <a:off x="1014099" y="3757623"/>
          <a:ext cx="9369143" cy="963848"/>
        </a:xfrm>
        <a:prstGeom prst="homePlate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2700" cap="flat" cmpd="sng" algn="ctr">
          <a:solidFill>
            <a:schemeClr val="accent4"/>
          </a:solidFill>
          <a:prstDash val="solid"/>
          <a:miter lim="800000"/>
        </a:ln>
        <a:effectLst>
          <a:glow rad="101600">
            <a:schemeClr val="accent5">
              <a:satMod val="175000"/>
              <a:alpha val="40000"/>
            </a:schemeClr>
          </a:glow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5031" tIns="152400" rIns="28448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বচন</a:t>
          </a:r>
          <a:r>
            <a:rPr lang="en-US" sz="4000" kern="1200" dirty="0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000" kern="1200" dirty="0" err="1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পরিবর্তনের</a:t>
          </a:r>
          <a:r>
            <a:rPr lang="en-US" sz="4000" kern="1200" dirty="0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000" kern="1200" dirty="0" err="1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নিয়মাবলী</a:t>
          </a:r>
          <a:r>
            <a:rPr lang="en-US" sz="4000" kern="1200" dirty="0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000" kern="1200" dirty="0" err="1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ব্যাখ্যা</a:t>
          </a:r>
          <a:r>
            <a:rPr lang="en-US" sz="4000" kern="1200" dirty="0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000" kern="1200" dirty="0" err="1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করতে</a:t>
          </a:r>
          <a:r>
            <a:rPr lang="en-US" sz="4000" kern="1200" dirty="0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</a:t>
          </a:r>
          <a:r>
            <a:rPr lang="en-US" sz="4000" kern="1200" dirty="0" err="1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পারবে</a:t>
          </a:r>
          <a:r>
            <a:rPr lang="en-US" sz="4000" kern="1200" dirty="0" smtClean="0">
              <a:ln>
                <a:solidFill>
                  <a:srgbClr val="7030A0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 ।  </a:t>
          </a:r>
          <a:endParaRPr lang="en-US" sz="4000" kern="1200" dirty="0">
            <a:ln>
              <a:solidFill>
                <a:srgbClr val="7030A0"/>
              </a:solidFill>
            </a:ln>
            <a:effectLst>
              <a:outerShdw blurRad="60007" dist="310007" dir="7680000" sy="30000" kx="1300200" algn="ctr" rotWithShape="0">
                <a:prstClr val="black">
                  <a:alpha val="32000"/>
                </a:prstClr>
              </a:outerShdw>
            </a:effectLst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 rot="10800000">
        <a:off x="1255061" y="3757623"/>
        <a:ext cx="9128181" cy="963848"/>
      </dsp:txXfrm>
    </dsp:sp>
    <dsp:sp modelId="{B95634D4-00A8-4B86-A9B7-0D7E783C8444}">
      <dsp:nvSpPr>
        <dsp:cNvPr id="0" name=""/>
        <dsp:cNvSpPr/>
      </dsp:nvSpPr>
      <dsp:spPr>
        <a:xfrm>
          <a:off x="248930" y="3760551"/>
          <a:ext cx="963848" cy="963848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86921-45B8-48A3-A471-B00C09A5960A}" type="datetimeFigureOut">
              <a:rPr lang="en-US" smtClean="0"/>
              <a:t>9/9/2009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D0C69-2702-4375-AFAC-087750EC3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625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D0C69-2702-4375-AFAC-087750EC33D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849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D0C69-2702-4375-AFAC-087750EC33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35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5D0C69-2702-4375-AFAC-087750EC33D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641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D21D7-8DBA-4175-9152-4A1A28C73875}" type="datetimeFigureOut">
              <a:rPr lang="en-US" smtClean="0"/>
              <a:t>9/9/2009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0084-BE61-4B7E-A70B-1E1701060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363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D21D7-8DBA-4175-9152-4A1A28C73875}" type="datetimeFigureOut">
              <a:rPr lang="en-US" smtClean="0"/>
              <a:t>9/9/2009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0084-BE61-4B7E-A70B-1E1701060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544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D21D7-8DBA-4175-9152-4A1A28C73875}" type="datetimeFigureOut">
              <a:rPr lang="en-US" smtClean="0"/>
              <a:t>9/9/2009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0084-BE61-4B7E-A70B-1E1701060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45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D21D7-8DBA-4175-9152-4A1A28C73875}" type="datetimeFigureOut">
              <a:rPr lang="en-US" smtClean="0"/>
              <a:t>9/9/2009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0084-BE61-4B7E-A70B-1E1701060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82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D21D7-8DBA-4175-9152-4A1A28C73875}" type="datetimeFigureOut">
              <a:rPr lang="en-US" smtClean="0"/>
              <a:t>9/9/2009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0084-BE61-4B7E-A70B-1E1701060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379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D21D7-8DBA-4175-9152-4A1A28C73875}" type="datetimeFigureOut">
              <a:rPr lang="en-US" smtClean="0"/>
              <a:t>9/9/2009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0084-BE61-4B7E-A70B-1E1701060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8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D21D7-8DBA-4175-9152-4A1A28C73875}" type="datetimeFigureOut">
              <a:rPr lang="en-US" smtClean="0"/>
              <a:t>9/9/2009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0084-BE61-4B7E-A70B-1E1701060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514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D21D7-8DBA-4175-9152-4A1A28C73875}" type="datetimeFigureOut">
              <a:rPr lang="en-US" smtClean="0"/>
              <a:t>9/9/2009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0084-BE61-4B7E-A70B-1E1701060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72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D21D7-8DBA-4175-9152-4A1A28C73875}" type="datetimeFigureOut">
              <a:rPr lang="en-US" smtClean="0"/>
              <a:t>9/9/2009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0084-BE61-4B7E-A70B-1E1701060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76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D21D7-8DBA-4175-9152-4A1A28C73875}" type="datetimeFigureOut">
              <a:rPr lang="en-US" smtClean="0"/>
              <a:t>9/9/2009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0084-BE61-4B7E-A70B-1E1701060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7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D21D7-8DBA-4175-9152-4A1A28C73875}" type="datetimeFigureOut">
              <a:rPr lang="en-US" smtClean="0"/>
              <a:t>9/9/2009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0084-BE61-4B7E-A70B-1E1701060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23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D21D7-8DBA-4175-9152-4A1A28C73875}" type="datetimeFigureOut">
              <a:rPr lang="en-US" smtClean="0"/>
              <a:t>9/9/2009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90084-BE61-4B7E-A70B-1E1701060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730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26.jp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45.jpeg"/><Relationship Id="rId7" Type="http://schemas.openxmlformats.org/officeDocument/2006/relationships/image" Target="../media/image4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gif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image" Target="../media/image38.jpeg"/><Relationship Id="rId7" Type="http://schemas.openxmlformats.org/officeDocument/2006/relationships/image" Target="../media/image55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42.jpeg"/><Relationship Id="rId4" Type="http://schemas.openxmlformats.org/officeDocument/2006/relationships/image" Target="../media/image5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45.jpeg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38.jpeg"/><Relationship Id="rId9" Type="http://schemas.microsoft.com/office/2007/relationships/diagramDrawing" Target="../diagrams/drawing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image" Target="../media/image45.jpeg"/><Relationship Id="rId7" Type="http://schemas.openxmlformats.org/officeDocument/2006/relationships/image" Target="../media/image66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5.pn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68.jpg"/><Relationship Id="rId7" Type="http://schemas.openxmlformats.org/officeDocument/2006/relationships/image" Target="../media/image72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7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g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78.jpg"/><Relationship Id="rId7" Type="http://schemas.openxmlformats.org/officeDocument/2006/relationships/image" Target="../media/image82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17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3.gif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2.jpg"/><Relationship Id="rId4" Type="http://schemas.openxmlformats.org/officeDocument/2006/relationships/diagramLayout" Target="../diagrams/layout2.xml"/><Relationship Id="rId9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gif"/><Relationship Id="rId5" Type="http://schemas.openxmlformats.org/officeDocument/2006/relationships/image" Target="../media/image33.jpg"/><Relationship Id="rId10" Type="http://schemas.openxmlformats.org/officeDocument/2006/relationships/image" Target="../media/image37.jp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39"/>
            <a:ext cx="5257096" cy="625404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63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0235"/>
            <a:ext cx="5166996" cy="621994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63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" y="1642099"/>
            <a:ext cx="5043973" cy="667627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63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2" y="2449596"/>
            <a:ext cx="4974772" cy="620175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63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2" y="3231081"/>
            <a:ext cx="4913260" cy="602372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63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" y="4017138"/>
            <a:ext cx="5105485" cy="631062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63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" y="4715589"/>
            <a:ext cx="5043973" cy="685406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63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" y="5533681"/>
            <a:ext cx="5105485" cy="627633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63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4" y="6235388"/>
            <a:ext cx="5043973" cy="596716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63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993" y="103940"/>
            <a:ext cx="5171522" cy="625404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63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993" y="1012371"/>
            <a:ext cx="5171521" cy="699287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63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71" y="1964431"/>
            <a:ext cx="5159830" cy="690590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63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</p:spTree>
    <p:extLst>
      <p:ext uri="{BB962C8B-B14F-4D97-AF65-F5344CB8AC3E}">
        <p14:creationId xmlns:p14="http://schemas.microsoft.com/office/powerpoint/2010/main" val="181977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48133"/>
            <a:ext cx="12192000" cy="12646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 rot="5400000" flipV="1">
            <a:off x="8748957" y="3414958"/>
            <a:ext cx="6788521" cy="975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863" y="6755604"/>
            <a:ext cx="12192000" cy="12646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5400000" flipV="1">
            <a:off x="-3405259" y="3414958"/>
            <a:ext cx="6788521" cy="975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26570" y="400879"/>
            <a:ext cx="2721429" cy="9144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প্রকারভেদ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944341861"/>
              </p:ext>
            </p:extLst>
          </p:nvPr>
        </p:nvGraphicFramePr>
        <p:xfrm>
          <a:off x="2031999" y="719667"/>
          <a:ext cx="9193463" cy="4141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4523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9E076F7-01CF-4DA9-9ACC-3A78044789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graphicEl>
                                              <a:dgm id="{09E076F7-01CF-4DA9-9ACC-3A78044789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dgm id="{09E076F7-01CF-4DA9-9ACC-3A78044789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02BA86A-5C7C-4CF8-80AE-94739C195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502BA86A-5C7C-4CF8-80AE-94739C195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graphicEl>
                                              <a:dgm id="{502BA86A-5C7C-4CF8-80AE-94739C195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DF16965-E44A-47C2-84C0-F990E92618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graphicEl>
                                              <a:dgm id="{EDF16965-E44A-47C2-84C0-F990E92618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graphicEl>
                                              <a:dgm id="{EDF16965-E44A-47C2-84C0-F990E92618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A60B59A-1A00-4CCB-A749-97241AD4F6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graphicEl>
                                              <a:dgm id="{FA60B59A-1A00-4CCB-A749-97241AD4F6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graphicEl>
                                              <a:dgm id="{FA60B59A-1A00-4CCB-A749-97241AD4F6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AE3989C-35E7-4D78-A5FB-70F2C9711B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graphicEl>
                                              <a:dgm id="{4AE3989C-35E7-4D78-A5FB-70F2C9711B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4AE3989C-35E7-4D78-A5FB-70F2C9711B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48133"/>
            <a:ext cx="12192000" cy="12646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 rot="5400000" flipV="1">
            <a:off x="8748957" y="3414958"/>
            <a:ext cx="6788521" cy="975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863" y="6755604"/>
            <a:ext cx="12192000" cy="12646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5400000" flipV="1">
            <a:off x="-3405259" y="3414958"/>
            <a:ext cx="6788521" cy="975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entagon 7"/>
          <p:cNvSpPr/>
          <p:nvPr/>
        </p:nvSpPr>
        <p:spPr>
          <a:xfrm>
            <a:off x="3374565" y="239485"/>
            <a:ext cx="7195457" cy="484632"/>
          </a:xfrm>
          <a:prstGeom prst="homePlat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একক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               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সময়ঃ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৩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মিনিট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90723" y="1617409"/>
            <a:ext cx="10961915" cy="605483"/>
            <a:chOff x="514820" y="1711670"/>
            <a:chExt cx="10961915" cy="605483"/>
          </a:xfrm>
          <a:solidFill>
            <a:srgbClr val="7030A0"/>
          </a:solidFill>
        </p:grpSpPr>
        <p:sp>
          <p:nvSpPr>
            <p:cNvPr id="10" name="Rectangle 9"/>
            <p:cNvSpPr/>
            <p:nvPr/>
          </p:nvSpPr>
          <p:spPr>
            <a:xfrm>
              <a:off x="514820" y="1742738"/>
              <a:ext cx="10961915" cy="574415"/>
            </a:xfrm>
            <a:prstGeom prst="rect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2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577032" y="1742114"/>
              <a:ext cx="576943" cy="554772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bg2"/>
                  </a:solidFill>
                </a:rPr>
                <a:t>ক</a:t>
              </a:r>
              <a:endParaRPr lang="en-US" sz="3200" dirty="0">
                <a:solidFill>
                  <a:schemeClr val="bg2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687423" y="1722471"/>
              <a:ext cx="576943" cy="554772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bg2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খ </a:t>
              </a:r>
              <a:endParaRPr lang="en-US" sz="3200" dirty="0">
                <a:solidFill>
                  <a:schemeClr val="bg2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6561941" y="1711670"/>
              <a:ext cx="576943" cy="554772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bg2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গ </a:t>
              </a:r>
              <a:endParaRPr lang="en-US" sz="3200" dirty="0">
                <a:solidFill>
                  <a:schemeClr val="bg2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9067890" y="1711670"/>
              <a:ext cx="576943" cy="554772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bg2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ঘ </a:t>
              </a:r>
              <a:endParaRPr lang="en-US" sz="3200" dirty="0">
                <a:solidFill>
                  <a:schemeClr val="bg2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31905" y="3247736"/>
            <a:ext cx="11120733" cy="732198"/>
            <a:chOff x="417738" y="1711670"/>
            <a:chExt cx="10961915" cy="615983"/>
          </a:xfrm>
          <a:blipFill>
            <a:blip r:embed="rId2"/>
            <a:tile tx="0" ty="0" sx="100000" sy="100000" flip="none" algn="tl"/>
          </a:blipFill>
        </p:grpSpPr>
        <p:sp>
          <p:nvSpPr>
            <p:cNvPr id="17" name="Rectangle 16"/>
            <p:cNvSpPr/>
            <p:nvPr/>
          </p:nvSpPr>
          <p:spPr>
            <a:xfrm>
              <a:off x="417738" y="1753238"/>
              <a:ext cx="10961915" cy="574415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blipFill>
                  <a:blip r:embed="rId2"/>
                  <a:tile tx="0" ty="0" sx="100000" sy="100000" flip="none" algn="tl"/>
                </a:blip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77032" y="1742114"/>
              <a:ext cx="576943" cy="554772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/>
                <a:t>ক</a:t>
              </a:r>
              <a:endParaRPr lang="en-US" sz="3200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3687423" y="1722471"/>
              <a:ext cx="576943" cy="554772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খ </a:t>
              </a:r>
              <a:endParaRPr lang="en-US" sz="3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265443" y="1711670"/>
              <a:ext cx="576943" cy="554772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গ </a:t>
              </a:r>
              <a:endParaRPr lang="en-US" sz="3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8795108" y="1711670"/>
              <a:ext cx="576943" cy="554772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ঘ </a:t>
              </a:r>
              <a:endParaRPr lang="en-US" sz="3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31905" y="4738147"/>
            <a:ext cx="10961915" cy="595037"/>
            <a:chOff x="490058" y="1711670"/>
            <a:chExt cx="10961915" cy="595037"/>
          </a:xfrm>
          <a:blipFill>
            <a:blip r:embed="rId2"/>
            <a:tile tx="0" ty="0" sx="100000" sy="100000" flip="none" algn="tl"/>
          </a:blipFill>
        </p:grpSpPr>
        <p:sp>
          <p:nvSpPr>
            <p:cNvPr id="23" name="Rectangle 22"/>
            <p:cNvSpPr/>
            <p:nvPr/>
          </p:nvSpPr>
          <p:spPr>
            <a:xfrm>
              <a:off x="490058" y="1732292"/>
              <a:ext cx="10961915" cy="574415"/>
            </a:xfrm>
            <a:prstGeom prst="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blipFill>
                  <a:blip r:embed="rId2"/>
                  <a:tile tx="0" ty="0" sx="100000" sy="100000" flip="none" algn="tl"/>
                </a:blipFill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577032" y="1742114"/>
              <a:ext cx="576943" cy="554772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/>
                <a:t>ক</a:t>
              </a:r>
              <a:endParaRPr lang="en-US" sz="3200" dirty="0"/>
            </a:p>
          </p:txBody>
        </p:sp>
        <p:sp>
          <p:nvSpPr>
            <p:cNvPr id="25" name="Oval 24"/>
            <p:cNvSpPr/>
            <p:nvPr/>
          </p:nvSpPr>
          <p:spPr>
            <a:xfrm>
              <a:off x="3687423" y="1722471"/>
              <a:ext cx="576943" cy="554772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খ </a:t>
              </a:r>
              <a:endParaRPr lang="en-US" sz="3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561941" y="1711670"/>
              <a:ext cx="576943" cy="554772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গ </a:t>
              </a:r>
              <a:endParaRPr lang="en-US" sz="3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9067890" y="1711670"/>
              <a:ext cx="576943" cy="554772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ঘ </a:t>
              </a:r>
              <a:endParaRPr lang="en-US" sz="3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857407" y="884287"/>
            <a:ext cx="4557059" cy="58270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blipFill>
                  <a:blip r:embed="rId3"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বচন</a:t>
            </a:r>
            <a:r>
              <a:rPr lang="en-US" sz="4400" b="1" dirty="0" smtClean="0">
                <a:blipFill>
                  <a:blip r:embed="rId3"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blipFill>
                  <a:blip r:embed="rId3"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অর্থ</a:t>
            </a:r>
            <a:r>
              <a:rPr lang="en-US" sz="4400" b="1" dirty="0" smtClean="0">
                <a:blipFill>
                  <a:blip r:embed="rId3"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blipFill>
                  <a:blip r:embed="rId3"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কি</a:t>
            </a:r>
            <a:r>
              <a:rPr lang="en-US" sz="4400" b="1" dirty="0" smtClean="0">
                <a:blipFill>
                  <a:blip r:embed="rId3"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 ? </a:t>
            </a:r>
            <a:endParaRPr lang="en-US" sz="4400" b="1" dirty="0">
              <a:blipFill>
                <a:blip r:embed="rId3"/>
                <a:tile tx="0" ty="0" sx="100000" sy="100000" flip="none" algn="tl"/>
              </a:blip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1570924" y="1579331"/>
            <a:ext cx="10223411" cy="671608"/>
            <a:chOff x="1570924" y="1579331"/>
            <a:chExt cx="10223411" cy="671608"/>
          </a:xfrm>
        </p:grpSpPr>
        <p:sp>
          <p:nvSpPr>
            <p:cNvPr id="43" name="TextBox 42"/>
            <p:cNvSpPr txBox="1"/>
            <p:nvPr/>
          </p:nvSpPr>
          <p:spPr>
            <a:xfrm>
              <a:off x="1570924" y="1579331"/>
              <a:ext cx="15492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solidFill>
                    <a:schemeClr val="bg2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সংখ্যা</a:t>
              </a:r>
              <a:endParaRPr lang="en-US" sz="3600" dirty="0">
                <a:solidFill>
                  <a:schemeClr val="bg2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706107" y="1604930"/>
              <a:ext cx="94609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err="1" smtClean="0">
                  <a:solidFill>
                    <a:schemeClr val="bg2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অংক</a:t>
              </a:r>
              <a:r>
                <a:rPr lang="en-US" sz="3200" dirty="0" smtClean="0">
                  <a:solidFill>
                    <a:schemeClr val="bg2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endParaRPr lang="en-US" sz="3200" dirty="0">
                <a:solidFill>
                  <a:schemeClr val="bg2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466404" y="1650775"/>
              <a:ext cx="173316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 smtClean="0">
                  <a:solidFill>
                    <a:schemeClr val="bg2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সংখ্যার</a:t>
              </a:r>
              <a:r>
                <a:rPr lang="en-US" sz="2800" dirty="0" smtClean="0">
                  <a:solidFill>
                    <a:schemeClr val="bg2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800" dirty="0" err="1" smtClean="0">
                  <a:solidFill>
                    <a:schemeClr val="bg2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ধারনা</a:t>
              </a:r>
              <a:endParaRPr lang="en-US" sz="2800" dirty="0">
                <a:solidFill>
                  <a:schemeClr val="bg2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0104449" y="1727719"/>
              <a:ext cx="168988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 smtClean="0">
                  <a:solidFill>
                    <a:schemeClr val="bg2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সংখ্যার</a:t>
              </a:r>
              <a:r>
                <a:rPr lang="en-US" sz="2800" dirty="0" smtClean="0">
                  <a:solidFill>
                    <a:schemeClr val="bg2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800" dirty="0" err="1" smtClean="0">
                  <a:solidFill>
                    <a:schemeClr val="bg2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শিক্ষা</a:t>
              </a:r>
              <a:endParaRPr lang="en-US" sz="2800" dirty="0">
                <a:solidFill>
                  <a:schemeClr val="bg2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6" name="Oval 5"/>
          <p:cNvSpPr/>
          <p:nvPr/>
        </p:nvSpPr>
        <p:spPr>
          <a:xfrm>
            <a:off x="37786" y="78328"/>
            <a:ext cx="700032" cy="6596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755293" y="90845"/>
            <a:ext cx="700032" cy="6596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1613082" y="32781"/>
            <a:ext cx="655079" cy="6596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940143" y="122470"/>
            <a:ext cx="1137429" cy="995505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উত্তর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293" y="2579918"/>
            <a:ext cx="3784675" cy="64633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3600" b="1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36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36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পদে</a:t>
            </a:r>
            <a:r>
              <a:rPr lang="en-US" sz="36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বচন</a:t>
            </a:r>
            <a:r>
              <a:rPr lang="en-US" sz="36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spc="-15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36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? </a:t>
            </a:r>
            <a:endParaRPr lang="en-US" sz="3600" b="1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412882" y="3296403"/>
            <a:ext cx="2453016" cy="600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বিশেষ্য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সর্বনাম</a:t>
            </a:r>
            <a:endParaRPr lang="en-US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539969" y="3373286"/>
            <a:ext cx="2131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বিশেষ্য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ক্রিয়া</a:t>
            </a:r>
            <a:endParaRPr lang="en-US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160553" y="3388469"/>
            <a:ext cx="2005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বিশেষ্য</a:t>
            </a:r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বিশেষণ</a:t>
            </a:r>
            <a:endParaRPr lang="en-US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810871" y="3327254"/>
            <a:ext cx="2087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অব্যয়</a:t>
            </a:r>
            <a:r>
              <a:rPr lang="en-US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ও </a:t>
            </a:r>
            <a:r>
              <a:rPr lang="en-US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সর্বনাম</a:t>
            </a:r>
            <a:endParaRPr lang="en-US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91077" y="4060798"/>
            <a:ext cx="3748891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বচন</a:t>
            </a:r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কয়</a:t>
            </a:r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প্রকার</a:t>
            </a:r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? </a:t>
            </a: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281882" y="4699197"/>
            <a:ext cx="183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২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প্রকার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332461" y="4669769"/>
            <a:ext cx="1458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৪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প্রকার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524843" y="4656708"/>
            <a:ext cx="1794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৩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প্রকার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9805850" y="4699197"/>
            <a:ext cx="1687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৫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প্রকার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03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58 0.0081 L 0.31602 0.2196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5" y="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648 L -0.00338 0.4652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0.12014 L -0.07591 0.68379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4" y="2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8" grpId="0" animBg="1"/>
      <p:bldP spid="49" grpId="0" animBg="1"/>
      <p:bldP spid="9" grpId="0"/>
      <p:bldP spid="41" grpId="0"/>
      <p:bldP spid="53" grpId="0"/>
      <p:bldP spid="54" grpId="0"/>
      <p:bldP spid="55" grpId="0"/>
      <p:bldP spid="57" grpId="0"/>
      <p:bldP spid="58" grpId="0"/>
      <p:bldP spid="59" grpId="0"/>
      <p:bldP spid="60" grpId="0"/>
      <p:bldP spid="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48133"/>
            <a:ext cx="12192000" cy="12646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 rot="5400000" flipV="1">
            <a:off x="8748957" y="3414958"/>
            <a:ext cx="6788521" cy="975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863" y="6755604"/>
            <a:ext cx="12192000" cy="12646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5400000" flipV="1">
            <a:off x="-3405259" y="3414958"/>
            <a:ext cx="6788521" cy="975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7569" y="78328"/>
            <a:ext cx="4833257" cy="707886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 w="571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নিচের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চিত্র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গুলো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লক্ষ্য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755" y="852263"/>
            <a:ext cx="2371445" cy="132978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694" y="303955"/>
            <a:ext cx="1995255" cy="197970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251" y="603435"/>
            <a:ext cx="2209197" cy="13807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79" y="1084279"/>
            <a:ext cx="1482358" cy="10944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6" y="2920983"/>
            <a:ext cx="1666875" cy="154305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426" y="786214"/>
            <a:ext cx="1802120" cy="12896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9" name="TextBox 38"/>
          <p:cNvSpPr txBox="1"/>
          <p:nvPr/>
        </p:nvSpPr>
        <p:spPr>
          <a:xfrm>
            <a:off x="1935395" y="3550137"/>
            <a:ext cx="5141151" cy="64633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গুলো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বচন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নির্দেশ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331615" y="3519359"/>
            <a:ext cx="1558440" cy="70788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একবচন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25602" y="4591807"/>
            <a:ext cx="8281015" cy="187743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একবচন</a:t>
            </a:r>
            <a:r>
              <a:rPr lang="en-US" sz="44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কাকে</a:t>
            </a:r>
            <a:r>
              <a:rPr lang="en-US" sz="44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বলে</a:t>
            </a:r>
            <a:r>
              <a:rPr lang="en-US" sz="44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</a:p>
          <a:p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উত্তরঃ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শব্দের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যে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রুপ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দ্বারা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মাত্র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ব্যক্তি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বস্তু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প্রাণীর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সংখ্যাকে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বুঝায়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তাকে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একবচন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বলে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endParaRPr lang="en-US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74736" y="2213097"/>
            <a:ext cx="1151467" cy="64633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টেবিল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073085" y="2189437"/>
            <a:ext cx="705956" cy="64633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হাঁস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691347" y="2050691"/>
            <a:ext cx="891822" cy="64633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প্লেন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760950" y="1962393"/>
            <a:ext cx="1761067" cy="64633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জিপ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গাড়ি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511470" y="2307715"/>
            <a:ext cx="880534" cy="64633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ছাত্র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60437" y="4468121"/>
            <a:ext cx="959556" cy="64633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বাড়ি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14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3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81000"/>
            <a:ext cx="4833257" cy="707886"/>
          </a:xfrm>
          <a:prstGeom prst="rect">
            <a:avLst/>
          </a:prstGeom>
          <a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 w="571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নিচের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চিত্র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গুলো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লক্ষ্য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381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6477000"/>
            <a:ext cx="12192000" cy="381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5400000">
            <a:off x="8763001" y="3048001"/>
            <a:ext cx="6476998" cy="381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5400000">
            <a:off x="-3047999" y="3048001"/>
            <a:ext cx="6476998" cy="381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613" y="582543"/>
            <a:ext cx="2438444" cy="2432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962" y="683315"/>
            <a:ext cx="2411866" cy="23740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733" y="1263924"/>
            <a:ext cx="3026229" cy="16182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50" y="1263924"/>
            <a:ext cx="2177440" cy="17514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1" name="Rectangle 10"/>
          <p:cNvSpPr/>
          <p:nvPr/>
        </p:nvSpPr>
        <p:spPr>
          <a:xfrm>
            <a:off x="3487892" y="3167743"/>
            <a:ext cx="2177440" cy="52251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ngle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প্রজাপতি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সমূহ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94175" y="3167743"/>
            <a:ext cx="2177440" cy="52251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ngle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বাছুরগুলো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5726" y="3135086"/>
            <a:ext cx="2177440" cy="52251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ngle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পুতুলগুলো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111194" y="3167901"/>
            <a:ext cx="2177440" cy="52251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ngle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বৃক্ষরাজি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23999" y="4147457"/>
            <a:ext cx="5780315" cy="53621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উপরোক্ত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চিত্রগুলো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পদ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নির্দেশ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04314" y="4147456"/>
            <a:ext cx="1510734" cy="53621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/>
              <a:t>বহুবচন</a:t>
            </a:r>
            <a:r>
              <a:rPr lang="en-US" sz="2800" b="1" dirty="0" smtClean="0"/>
              <a:t> </a:t>
            </a:r>
            <a:endParaRPr lang="en-US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1523999" y="4850742"/>
            <a:ext cx="7848601" cy="109816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যে পদের রুপ দ্বারা ব্যক্তি,প্রাণী,বস্তু প্রভৃতির </a:t>
            </a:r>
            <a:r>
              <a:rPr lang="bn-BD" sz="3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সং</a:t>
            </a:r>
            <a:r>
              <a:rPr lang="en-US" sz="36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খ্যা</a:t>
            </a:r>
            <a:r>
              <a:rPr lang="bn-BD" sz="3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একের অধিক বোঝায় তাকে বহুবচন বলে।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00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5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5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48133"/>
            <a:ext cx="12192000" cy="126461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5400000" flipV="1">
            <a:off x="8748957" y="3414958"/>
            <a:ext cx="6788521" cy="97568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863" y="6755604"/>
            <a:ext cx="12192000" cy="126461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5400000" flipV="1">
            <a:off x="-3405259" y="3414958"/>
            <a:ext cx="6788521" cy="97568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649346" y="128230"/>
            <a:ext cx="5146652" cy="76944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বচন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গঠনের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নিয়মসমূহ</a:t>
            </a:r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22" y="757185"/>
            <a:ext cx="2713816" cy="203383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047" y="1022872"/>
            <a:ext cx="2617588" cy="16606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497" y="171640"/>
            <a:ext cx="1743075" cy="26193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978" y="981889"/>
            <a:ext cx="3271593" cy="180912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8" name="Rectangle 17"/>
          <p:cNvSpPr/>
          <p:nvPr/>
        </p:nvSpPr>
        <p:spPr>
          <a:xfrm>
            <a:off x="456903" y="2907217"/>
            <a:ext cx="2152552" cy="50532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কুকুর</a:t>
            </a:r>
            <a:r>
              <a:rPr lang="en-US" sz="3200" dirty="0" smtClean="0"/>
              <a:t>/</a:t>
            </a:r>
            <a:r>
              <a:rPr lang="en-US" sz="3200" dirty="0" err="1" smtClean="0"/>
              <a:t>কুকুরটি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19" name="Rectangle 18"/>
          <p:cNvSpPr/>
          <p:nvPr/>
        </p:nvSpPr>
        <p:spPr>
          <a:xfrm>
            <a:off x="4183437" y="2936397"/>
            <a:ext cx="2005409" cy="50532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কলম</a:t>
            </a:r>
            <a:r>
              <a:rPr lang="en-US" sz="3200" dirty="0" smtClean="0"/>
              <a:t>/</a:t>
            </a:r>
            <a:r>
              <a:rPr lang="en-US" sz="3200" dirty="0" err="1" smtClean="0"/>
              <a:t>কলমটি</a:t>
            </a:r>
            <a:r>
              <a:rPr lang="en-US" sz="3200" dirty="0" smtClean="0"/>
              <a:t>  </a:t>
            </a:r>
            <a:endParaRPr lang="en-US" sz="3200" dirty="0"/>
          </a:p>
        </p:txBody>
      </p:sp>
      <p:sp>
        <p:nvSpPr>
          <p:cNvPr id="20" name="Rectangle 19"/>
          <p:cNvSpPr/>
          <p:nvPr/>
        </p:nvSpPr>
        <p:spPr>
          <a:xfrm>
            <a:off x="7223860" y="2962839"/>
            <a:ext cx="1879787" cy="50532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বিজি</a:t>
            </a:r>
            <a:r>
              <a:rPr lang="en-US" sz="3200" dirty="0" smtClean="0"/>
              <a:t>/</a:t>
            </a:r>
            <a:r>
              <a:rPr lang="en-US" sz="3200" dirty="0" err="1" smtClean="0"/>
              <a:t>বিজিটা</a:t>
            </a:r>
            <a:r>
              <a:rPr lang="en-US" sz="3200" dirty="0" smtClean="0"/>
              <a:t>  </a:t>
            </a:r>
            <a:endParaRPr lang="en-US" sz="3200" dirty="0"/>
          </a:p>
        </p:txBody>
      </p:sp>
      <p:sp>
        <p:nvSpPr>
          <p:cNvPr id="21" name="Rectangle 20"/>
          <p:cNvSpPr/>
          <p:nvPr/>
        </p:nvSpPr>
        <p:spPr>
          <a:xfrm>
            <a:off x="10082464" y="2958416"/>
            <a:ext cx="1910222" cy="50532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গ্লাস</a:t>
            </a:r>
            <a:r>
              <a:rPr lang="en-US" sz="3200" dirty="0" smtClean="0"/>
              <a:t>/</a:t>
            </a:r>
            <a:r>
              <a:rPr lang="en-US" sz="3200" dirty="0" err="1" smtClean="0"/>
              <a:t>গ্লাস</a:t>
            </a:r>
            <a:r>
              <a:rPr lang="en-US" sz="3200" dirty="0" smtClean="0"/>
              <a:t> </a:t>
            </a:r>
            <a:r>
              <a:rPr lang="en-US" sz="3200" dirty="0" err="1" smtClean="0"/>
              <a:t>খানা</a:t>
            </a:r>
            <a:r>
              <a:rPr lang="en-US" sz="3200" dirty="0" smtClean="0"/>
              <a:t>  </a:t>
            </a:r>
            <a:endParaRPr lang="en-US" sz="3200" dirty="0"/>
          </a:p>
        </p:txBody>
      </p:sp>
      <p:sp>
        <p:nvSpPr>
          <p:cNvPr id="23" name="Rectangle 22"/>
          <p:cNvSpPr/>
          <p:nvPr/>
        </p:nvSpPr>
        <p:spPr>
          <a:xfrm>
            <a:off x="1147022" y="4362953"/>
            <a:ext cx="9187475" cy="17155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ctr">
              <a:buFont typeface="Wingdings" panose="05000000000000000000" pitchFamily="2" charset="2"/>
              <a:buChar char="q"/>
            </a:pP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বিশেষ্য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পদের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শেষে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প্রত্যয়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/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বিভক্তি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যোগ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না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  <a:p>
            <a:pPr marL="742950" indent="-742950" algn="ctr">
              <a:buFont typeface="Wingdings" panose="05000000000000000000" pitchFamily="2" charset="2"/>
              <a:buChar char="q"/>
            </a:pP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বিশেষ্য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পদের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atin typeface="NikoshBAN" panose="02000000000000000000" pitchFamily="2" charset="0"/>
                <a:cs typeface="NikoshBAN" panose="02000000000000000000" pitchFamily="2" charset="0"/>
              </a:rPr>
              <a:t>শেষে</a:t>
            </a:r>
            <a:r>
              <a:rPr lang="en-US" sz="4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টি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টা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খানা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খানি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যোগ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97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3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3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48133"/>
            <a:ext cx="12192000" cy="12646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 rot="5400000" flipV="1">
            <a:off x="8748957" y="3414958"/>
            <a:ext cx="6788521" cy="975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863" y="6755604"/>
            <a:ext cx="12192000" cy="12646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5400000" flipV="1">
            <a:off x="-3405259" y="3414958"/>
            <a:ext cx="6788521" cy="975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9071" y="4344151"/>
            <a:ext cx="8901451" cy="220865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685800" indent="-685800">
              <a:buFont typeface="Wingdings" panose="05000000000000000000" pitchFamily="2" charset="2"/>
              <a:buChar char="q"/>
            </a:pPr>
            <a:r>
              <a:rPr lang="en-US" sz="4000" b="1" dirty="0" err="1" smtClean="0">
                <a:blipFill>
                  <a:blip r:embed="rId3"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পদের</a:t>
            </a:r>
            <a:r>
              <a:rPr lang="en-US" sz="4000" b="1" dirty="0" smtClean="0">
                <a:blipFill>
                  <a:blip r:embed="rId3"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blipFill>
                  <a:blip r:embed="rId3"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পূর্বে</a:t>
            </a:r>
            <a:r>
              <a:rPr lang="en-US" sz="4000" b="1" dirty="0" smtClean="0">
                <a:blipFill>
                  <a:blip r:embed="rId3"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blipFill>
                  <a:blip r:embed="rId3"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সংখ্যা</a:t>
            </a:r>
            <a:r>
              <a:rPr lang="en-US" sz="4000" b="1" dirty="0" smtClean="0">
                <a:blipFill>
                  <a:blip r:embed="rId3"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blipFill>
                  <a:blip r:embed="rId3"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বাচক</a:t>
            </a:r>
            <a:r>
              <a:rPr lang="en-US" sz="4000" b="1" dirty="0" smtClean="0">
                <a:blipFill>
                  <a:blip r:embed="rId3"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blipFill>
                  <a:blip r:embed="rId3"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বিশেষণ</a:t>
            </a:r>
            <a:r>
              <a:rPr lang="en-US" sz="4000" b="1" dirty="0" smtClean="0">
                <a:blipFill>
                  <a:blip r:embed="rId3"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blipFill>
                  <a:blip r:embed="rId3"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এক</a:t>
            </a:r>
            <a:r>
              <a:rPr lang="en-US" sz="4000" b="1" dirty="0" smtClean="0">
                <a:blipFill>
                  <a:blip r:embed="rId3"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000" b="1" dirty="0" err="1" smtClean="0">
                <a:blipFill>
                  <a:blip r:embed="rId3"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4000" b="1" dirty="0" smtClean="0">
                <a:blipFill>
                  <a:blip r:embed="rId3"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000" b="1" dirty="0" err="1" smtClean="0">
                <a:blipFill>
                  <a:blip r:embed="rId3"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একটা</a:t>
            </a:r>
            <a:r>
              <a:rPr lang="en-US" sz="4000" b="1" dirty="0" smtClean="0">
                <a:blipFill>
                  <a:blip r:embed="rId3"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000" b="1" dirty="0" err="1" smtClean="0">
                <a:blipFill>
                  <a:blip r:embed="rId3"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একজন</a:t>
            </a:r>
            <a:r>
              <a:rPr lang="en-US" sz="4000" b="1" dirty="0" smtClean="0">
                <a:blipFill>
                  <a:blip r:embed="rId3"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000" b="1" dirty="0" err="1" smtClean="0">
                <a:blipFill>
                  <a:blip r:embed="rId3"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একখানা</a:t>
            </a:r>
            <a:r>
              <a:rPr lang="en-US" sz="4000" b="1" dirty="0" smtClean="0">
                <a:blipFill>
                  <a:blip r:embed="rId3"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000" b="1" dirty="0" err="1" smtClean="0">
                <a:blipFill>
                  <a:blip r:embed="rId3"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একখানি</a:t>
            </a:r>
            <a:r>
              <a:rPr lang="en-US" sz="4000" b="1" dirty="0" smtClean="0">
                <a:blipFill>
                  <a:blip r:embed="rId3"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blipFill>
                  <a:blip r:embed="rId3"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বসিয়ে</a:t>
            </a:r>
            <a:r>
              <a:rPr lang="en-US" sz="4000" b="1" dirty="0" smtClean="0">
                <a:blipFill>
                  <a:blip r:embed="rId3"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blipFill>
                  <a:blip r:embed="rId3"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একবচন</a:t>
            </a:r>
            <a:r>
              <a:rPr lang="en-US" sz="4000" b="1" dirty="0" smtClean="0">
                <a:blipFill>
                  <a:blip r:embed="rId3"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blipFill>
                  <a:blip r:embed="rId3"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গঠন</a:t>
            </a:r>
            <a:r>
              <a:rPr lang="en-US" sz="4000" b="1" dirty="0" smtClean="0">
                <a:blipFill>
                  <a:blip r:embed="rId3"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blipFill>
                  <a:blip r:embed="rId3"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4000" b="1" dirty="0" smtClean="0">
                <a:blipFill>
                  <a:blip r:embed="rId3"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blipFill>
                  <a:blip r:embed="rId3"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যায়</a:t>
            </a:r>
            <a:r>
              <a:rPr lang="en-US" sz="4000" b="1" dirty="0" smtClean="0">
                <a:blipFill>
                  <a:blip r:embed="rId3"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78329"/>
            <a:ext cx="1356982" cy="226163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804" y="636134"/>
            <a:ext cx="1991125" cy="147008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937" y="245091"/>
            <a:ext cx="2476500" cy="18478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58" y="540774"/>
            <a:ext cx="3114675" cy="146685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562" y="2996824"/>
            <a:ext cx="3052228" cy="156524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765924" y="2306335"/>
            <a:ext cx="2264229" cy="66468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বিড়াল</a:t>
            </a:r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6605" y="2369304"/>
            <a:ext cx="2264229" cy="66468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একখানা</a:t>
            </a:r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টাকা</a:t>
            </a:r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51651" y="2354059"/>
            <a:ext cx="2358871" cy="66468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একখানা</a:t>
            </a:r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চেয়ার</a:t>
            </a:r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558048" y="2305484"/>
            <a:ext cx="2365099" cy="66468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একখানি</a:t>
            </a:r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টেবিল</a:t>
            </a:r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658918" y="4780757"/>
            <a:ext cx="2264229" cy="66468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একটা</a:t>
            </a:r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বাঘ</a:t>
            </a:r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12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381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6477000"/>
            <a:ext cx="12192000" cy="381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5400000">
            <a:off x="8763001" y="3048001"/>
            <a:ext cx="6476998" cy="381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5400000">
            <a:off x="-3047999" y="3048001"/>
            <a:ext cx="6476998" cy="381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37317" y="573506"/>
            <a:ext cx="9786258" cy="9144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সর্বনাম</a:t>
            </a:r>
            <a:r>
              <a:rPr lang="en-US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পদের</a:t>
            </a:r>
            <a:r>
              <a:rPr lang="en-US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শেষে</a:t>
            </a:r>
            <a:r>
              <a:rPr lang="en-US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বিভক্তি</a:t>
            </a:r>
            <a:r>
              <a:rPr lang="en-US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যোগ</a:t>
            </a:r>
            <a:r>
              <a:rPr lang="en-US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একবচন</a:t>
            </a:r>
            <a:r>
              <a:rPr lang="en-US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গঠন</a:t>
            </a:r>
            <a:r>
              <a:rPr lang="en-US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যায়</a:t>
            </a:r>
            <a:r>
              <a:rPr lang="en-US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922295" y="1796716"/>
            <a:ext cx="3609473" cy="3264568"/>
            <a:chOff x="4427621" y="2105526"/>
            <a:chExt cx="4511842" cy="3264568"/>
          </a:xfrm>
        </p:grpSpPr>
        <p:sp>
          <p:nvSpPr>
            <p:cNvPr id="24" name="Rectangle 23"/>
            <p:cNvSpPr/>
            <p:nvPr/>
          </p:nvSpPr>
          <p:spPr>
            <a:xfrm>
              <a:off x="4427621" y="2105526"/>
              <a:ext cx="2249905" cy="3258552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আমি</a:t>
              </a:r>
              <a:endParaRPr lang="en-US" sz="4000" dirty="0" smtClean="0"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ctr"/>
              <a:r>
                <a:rPr lang="en-US" sz="40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তুমি</a:t>
              </a:r>
              <a:endParaRPr lang="en-US" sz="4000" dirty="0" smtClean="0"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ctr"/>
              <a:r>
                <a:rPr lang="en-US" sz="40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সে</a:t>
              </a:r>
              <a:endParaRPr lang="en-US" sz="4000" dirty="0" smtClean="0"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ctr"/>
              <a:r>
                <a:rPr lang="en-US" sz="40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এ</a:t>
              </a:r>
            </a:p>
            <a:p>
              <a:pPr algn="ctr"/>
              <a:r>
                <a:rPr lang="en-US" sz="40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ও     </a:t>
              </a:r>
              <a:endParaRPr lang="en-US" sz="40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689558" y="2111542"/>
              <a:ext cx="2249905" cy="3258552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আমাকে</a:t>
              </a:r>
              <a:endParaRPr lang="en-US" sz="4000" dirty="0" smtClean="0"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ctr"/>
              <a:r>
                <a:rPr lang="en-US" sz="40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তোমাকে</a:t>
              </a:r>
              <a:endParaRPr lang="en-US" sz="4000" dirty="0" smtClean="0"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ctr"/>
              <a:r>
                <a:rPr lang="en-US" sz="40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তাকে</a:t>
              </a:r>
              <a:r>
                <a:rPr lang="en-US" sz="40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</a:p>
            <a:p>
              <a:pPr algn="ctr"/>
              <a:r>
                <a:rPr lang="en-US" sz="40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একে</a:t>
              </a:r>
              <a:r>
                <a:rPr lang="en-US" sz="40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 </a:t>
              </a:r>
            </a:p>
            <a:p>
              <a:pPr algn="ctr"/>
              <a:r>
                <a:rPr lang="en-US" sz="40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অকে</a:t>
              </a:r>
              <a:r>
                <a:rPr lang="en-US" sz="40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 </a:t>
              </a:r>
              <a:endParaRPr lang="en-US" sz="40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679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48133"/>
            <a:ext cx="12192000" cy="12646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5400000" flipV="1">
            <a:off x="8748957" y="3414958"/>
            <a:ext cx="6788521" cy="975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863" y="6755604"/>
            <a:ext cx="12192000" cy="12646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5400000" flipV="1">
            <a:off x="-3405259" y="3414958"/>
            <a:ext cx="6788521" cy="975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114799" y="230512"/>
            <a:ext cx="7053943" cy="70788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জোড়ায়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                 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সময়ঃ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৪মিনিট                           </a:t>
            </a:r>
            <a:endParaRPr lang="en-US" sz="4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96212" y="2594497"/>
            <a:ext cx="10435376" cy="76944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Above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4400" b="1" spc="-15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১। </a:t>
            </a:r>
            <a:r>
              <a:rPr lang="en-US" sz="4400" b="1" spc="-15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বচন</a:t>
            </a:r>
            <a:r>
              <a:rPr lang="en-US" sz="4400" b="1" spc="-15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spc="-15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কাকে</a:t>
            </a:r>
            <a:r>
              <a:rPr lang="en-US" sz="4400" b="1" spc="-15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spc="-15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বলে</a:t>
            </a:r>
            <a:r>
              <a:rPr lang="en-US" sz="4400" b="1" spc="-150" dirty="0" smtClean="0">
                <a:latin typeface="NikoshBAN" panose="02000000000000000000" pitchFamily="2" charset="0"/>
                <a:cs typeface="NikoshBAN" panose="02000000000000000000" pitchFamily="2" charset="0"/>
              </a:rPr>
              <a:t> ? </a:t>
            </a:r>
            <a:r>
              <a:rPr lang="en-US" sz="4400" b="1" spc="-15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কয়</a:t>
            </a:r>
            <a:r>
              <a:rPr lang="en-US" sz="4400" b="1" spc="-15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spc="-15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প্রকার</a:t>
            </a:r>
            <a:r>
              <a:rPr lang="en-US" sz="4400" b="1" spc="-15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spc="-15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কিকি</a:t>
            </a:r>
            <a:r>
              <a:rPr lang="en-US" sz="4400" b="1" spc="-15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৩ </a:t>
            </a:r>
            <a:r>
              <a:rPr lang="en-US" sz="4400" b="1" spc="-15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টি</a:t>
            </a:r>
            <a:r>
              <a:rPr lang="en-US" sz="4400" b="1" spc="-15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spc="-15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4400" b="1" spc="-15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spc="-15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উদাহরণ</a:t>
            </a:r>
            <a:r>
              <a:rPr lang="en-US" sz="4400" b="1" spc="-15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spc="-15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দাও</a:t>
            </a:r>
            <a:r>
              <a:rPr lang="en-US" sz="4400" b="1" spc="-15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400" b="1" spc="-15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190" y="3463742"/>
            <a:ext cx="965329" cy="6463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উত্তর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81002" y="4342698"/>
            <a:ext cx="11332027" cy="193899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BD" sz="4000" dirty="0">
                <a:latin typeface="NikoshBAN" pitchFamily="2" charset="0"/>
                <a:cs typeface="NikoshBAN" pitchFamily="2" charset="0"/>
              </a:rPr>
              <a:t>যে পদের রুপ দ্বারা ব্যক্তি,প্রাণী, বস্তু প্রভৃতির সংখা বা পরিমান বোঝায় তাকে বচন বলে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।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বচন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২ 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প্রকার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।   ১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একবচন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  ২ 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বহুবচন</a:t>
            </a:r>
            <a:endParaRPr lang="en-US" sz="4000" dirty="0" smtClean="0">
              <a:latin typeface="NikoshBAN" pitchFamily="2" charset="0"/>
              <a:cs typeface="NikoshBAN" pitchFamily="2" charset="0"/>
            </a:endParaRPr>
          </a:p>
          <a:p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খাতাগুলো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গাছগুলো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বিড়ালটি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নদী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সাগরমালা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 </a:t>
            </a:r>
            <a:endParaRPr lang="bn-BD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7641771" y="5094881"/>
            <a:ext cx="489856" cy="43462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5644039" y="5094881"/>
            <a:ext cx="402976" cy="43462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79"/>
          <a:stretch/>
        </p:blipFill>
        <p:spPr>
          <a:xfrm>
            <a:off x="88986" y="178132"/>
            <a:ext cx="1609185" cy="244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58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9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381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477000"/>
            <a:ext cx="12192000" cy="381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5400000">
            <a:off x="8763001" y="3048001"/>
            <a:ext cx="6476998" cy="381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5400000">
            <a:off x="-3047999" y="3048001"/>
            <a:ext cx="6476998" cy="381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1000" y="381000"/>
            <a:ext cx="4833257" cy="707886"/>
          </a:xfrm>
          <a:prstGeom prst="rect">
            <a:avLst/>
          </a:prstGeom>
          <a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 w="571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নিচের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চিত্র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গুলো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লক্ষ্য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524" y="1088886"/>
            <a:ext cx="2883793" cy="192132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" t="17460" r="398" b="7936"/>
          <a:stretch/>
        </p:blipFill>
        <p:spPr>
          <a:xfrm>
            <a:off x="5349175" y="1228359"/>
            <a:ext cx="2771797" cy="192132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49" y="1088886"/>
            <a:ext cx="2857500" cy="220027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Rectangle 11"/>
          <p:cNvSpPr/>
          <p:nvPr/>
        </p:nvSpPr>
        <p:spPr>
          <a:xfrm>
            <a:off x="1154376" y="3400058"/>
            <a:ext cx="2410839" cy="50074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বালকেরা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29653" y="3276757"/>
            <a:ext cx="2410839" cy="50074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বাসাগুলো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073994" y="3149687"/>
            <a:ext cx="2410839" cy="50074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বইগুলি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54376" y="4748029"/>
            <a:ext cx="9949543" cy="63137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/>
              <a:t>পদের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শেষে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রা</a:t>
            </a:r>
            <a:r>
              <a:rPr lang="en-US" sz="3600" b="1" dirty="0" smtClean="0"/>
              <a:t>, </a:t>
            </a:r>
            <a:r>
              <a:rPr lang="en-US" sz="3600" b="1" dirty="0" err="1" smtClean="0"/>
              <a:t>এরা</a:t>
            </a:r>
            <a:r>
              <a:rPr lang="en-US" sz="3600" b="1" dirty="0" smtClean="0"/>
              <a:t>, </a:t>
            </a:r>
            <a:r>
              <a:rPr lang="en-US" sz="3600" b="1" dirty="0" err="1" smtClean="0"/>
              <a:t>গুলি</a:t>
            </a:r>
            <a:r>
              <a:rPr lang="en-US" sz="3600" b="1" dirty="0" smtClean="0"/>
              <a:t>, </a:t>
            </a:r>
            <a:r>
              <a:rPr lang="en-US" sz="3600" b="1" dirty="0" err="1" smtClean="0"/>
              <a:t>দের</a:t>
            </a:r>
            <a:r>
              <a:rPr lang="en-US" sz="3600" b="1" dirty="0" smtClean="0"/>
              <a:t>, </a:t>
            </a:r>
            <a:r>
              <a:rPr lang="en-US" sz="3600" b="1" dirty="0" err="1" smtClean="0"/>
              <a:t>গুলো</a:t>
            </a:r>
            <a:r>
              <a:rPr lang="en-US" sz="3600" b="1" dirty="0"/>
              <a:t> </a:t>
            </a:r>
            <a:r>
              <a:rPr lang="en-US" sz="3600" b="1" dirty="0" err="1" smtClean="0"/>
              <a:t>যোগ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করে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বহুবচন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হয়</a:t>
            </a:r>
            <a:r>
              <a:rPr lang="en-US" sz="3600" b="1" dirty="0" smtClean="0"/>
              <a:t>।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72014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381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477000"/>
            <a:ext cx="12192000" cy="381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5400000">
            <a:off x="8763001" y="3048001"/>
            <a:ext cx="6476998" cy="381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5400000">
            <a:off x="-3047999" y="3048001"/>
            <a:ext cx="6476998" cy="381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3579" y="381000"/>
            <a:ext cx="4371622" cy="707886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 w="571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নিচের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চিত্র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গুলো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লক্ষ্য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321792437"/>
              </p:ext>
            </p:extLst>
          </p:nvPr>
        </p:nvGraphicFramePr>
        <p:xfrm>
          <a:off x="677333" y="1159934"/>
          <a:ext cx="10295468" cy="2483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Rectangle 9"/>
          <p:cNvSpPr/>
          <p:nvPr/>
        </p:nvSpPr>
        <p:spPr>
          <a:xfrm>
            <a:off x="1818309" y="4285263"/>
            <a:ext cx="8702935" cy="204780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পদের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পূর্বে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সব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সকল,অনেক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প্রচুর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বহু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রাজি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অঢেল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অজস্র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সমস্ত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সমূদয়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সবাই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ইত্যাদি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বসিয়ে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বহুবচন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05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Graphic spid="11" grpId="0">
        <p:bldAsOne/>
      </p:bldGraphic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0679" y="118754"/>
            <a:ext cx="7790213" cy="105425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ngle"/>
          </a:sp3d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সবাইকে</a:t>
            </a:r>
            <a:r>
              <a:rPr 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ব্যাকরণ</a:t>
            </a:r>
            <a:r>
              <a:rPr 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ক্লাসে</a:t>
            </a:r>
            <a:r>
              <a:rPr 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স্বাগতম</a:t>
            </a:r>
            <a:endParaRPr lang="en-US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85" y="3981999"/>
            <a:ext cx="2385965" cy="25291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55" y="811255"/>
            <a:ext cx="2385965" cy="25291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009" y="1220738"/>
            <a:ext cx="5430433" cy="543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5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95833E-6 4.07407E-6 L -1.21771 0.0004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85" y="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E-6 -2.22222E-6 L -0.40235 0.01158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17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381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477000"/>
            <a:ext cx="12192000" cy="381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5400000">
            <a:off x="8763001" y="3048001"/>
            <a:ext cx="6476998" cy="381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5400000">
            <a:off x="-3047999" y="3048001"/>
            <a:ext cx="6476998" cy="381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1000" y="381000"/>
            <a:ext cx="4833257" cy="707886"/>
          </a:xfrm>
          <a:prstGeom prst="rect">
            <a:avLst/>
          </a:prstGeom>
          <a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 w="571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নিচের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চিত্র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গুলো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লক্ষ্য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19259" r="30000" b="10617"/>
          <a:stretch/>
        </p:blipFill>
        <p:spPr>
          <a:xfrm>
            <a:off x="9163554" y="1086995"/>
            <a:ext cx="2325511" cy="2342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922" y="1095374"/>
            <a:ext cx="3152698" cy="2342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89" y="1103753"/>
            <a:ext cx="4967365" cy="233362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27199" y="3452245"/>
            <a:ext cx="2313013" cy="56444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হাতির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পাল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43828" y="3382356"/>
            <a:ext cx="2313013" cy="56444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সুধীমণ্ডলী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003950" y="3437378"/>
            <a:ext cx="2313013" cy="56444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শিক্ষকগণ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68422" y="4647456"/>
            <a:ext cx="9699578" cy="124185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পদের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শেষে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আবলী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গণ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মণ্ডলী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বর্গ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দল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কুল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পাল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পুঞ্জ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মালা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রাজি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বৃন্দ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শ্রেণি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সমূহ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ইত্যাদি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যোগ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বহুবচন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4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54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48133"/>
            <a:ext cx="12192000" cy="12646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 rot="5400000" flipV="1">
            <a:off x="8748957" y="3414958"/>
            <a:ext cx="6788521" cy="975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863" y="6755604"/>
            <a:ext cx="12192000" cy="12646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5400000" flipV="1">
            <a:off x="-3405259" y="3414958"/>
            <a:ext cx="6788521" cy="975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1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6477000"/>
            <a:ext cx="12192000" cy="381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5400000">
            <a:off x="8763001" y="3048001"/>
            <a:ext cx="6476998" cy="381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5400000">
            <a:off x="-3047999" y="3048001"/>
            <a:ext cx="6476998" cy="381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388067" y="431086"/>
            <a:ext cx="7353390" cy="2036402"/>
            <a:chOff x="4397829" y="429130"/>
            <a:chExt cx="7353390" cy="2036402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5485" y="429130"/>
              <a:ext cx="2321427" cy="2012382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6914" y="429133"/>
              <a:ext cx="1734305" cy="2012379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8463" y="432238"/>
              <a:ext cx="1697021" cy="2009273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7829" y="429130"/>
              <a:ext cx="1645799" cy="2036402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89" y="513698"/>
            <a:ext cx="1790981" cy="18485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6" y="513698"/>
            <a:ext cx="2127244" cy="18485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521705" y="2606790"/>
            <a:ext cx="3505201" cy="59871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 smtClean="0"/>
              <a:t>কবিকুল</a:t>
            </a:r>
            <a:r>
              <a:rPr lang="en-US" sz="4800" dirty="0" smtClean="0"/>
              <a:t> </a:t>
            </a:r>
            <a:endParaRPr lang="en-US" sz="4800" dirty="0"/>
          </a:p>
        </p:txBody>
      </p:sp>
      <p:sp>
        <p:nvSpPr>
          <p:cNvPr id="20" name="Rectangle 19"/>
          <p:cNvSpPr/>
          <p:nvPr/>
        </p:nvSpPr>
        <p:spPr>
          <a:xfrm>
            <a:off x="7943056" y="2494897"/>
            <a:ext cx="2014462" cy="564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পাখিসব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105418" y="2441514"/>
            <a:ext cx="1676400" cy="564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পর্বতমালা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77975" y="3610609"/>
            <a:ext cx="9611796" cy="138593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প্রাণীবাচক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অপ্রাণীবাচক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শব্দের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শেষে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কুল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সকল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সব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সমূহ</a:t>
            </a:r>
            <a:r>
              <a:rPr lang="en-US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যোগ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বহুবচন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। </a:t>
            </a:r>
            <a:endParaRPr lang="en-US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81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381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477000"/>
            <a:ext cx="12192000" cy="381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5400000">
            <a:off x="8763001" y="3048001"/>
            <a:ext cx="6476998" cy="381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5400000">
            <a:off x="-3047999" y="3048001"/>
            <a:ext cx="6476998" cy="381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3579" y="381000"/>
            <a:ext cx="4371622" cy="707886"/>
          </a:xfrm>
          <a:prstGeom prst="rect">
            <a:avLst/>
          </a:prstGeom>
          <a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 w="571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নিচের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চিত্র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গুলো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লক্ষ্য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226" y="513868"/>
            <a:ext cx="2703284" cy="2027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49"/>
          <a:stretch/>
        </p:blipFill>
        <p:spPr>
          <a:xfrm>
            <a:off x="754732" y="1136567"/>
            <a:ext cx="3308079" cy="1938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110" y="1136567"/>
            <a:ext cx="2692422" cy="2013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720" y="3475500"/>
            <a:ext cx="2559790" cy="1706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1311871" y="3225243"/>
            <a:ext cx="2111829" cy="7026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গ্রহানুপুঞ্জ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5125357" y="3238501"/>
            <a:ext cx="2111829" cy="7026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তারকারাজি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13" name="Rectangle 12"/>
          <p:cNvSpPr/>
          <p:nvPr/>
        </p:nvSpPr>
        <p:spPr>
          <a:xfrm>
            <a:off x="9138700" y="2657115"/>
            <a:ext cx="2111829" cy="7026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মেঘমালা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14" name="Rectangle 13"/>
          <p:cNvSpPr/>
          <p:nvPr/>
        </p:nvSpPr>
        <p:spPr>
          <a:xfrm>
            <a:off x="9139090" y="5272914"/>
            <a:ext cx="2111829" cy="7026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বালিরাশি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16" name="Rectangle 15"/>
          <p:cNvSpPr/>
          <p:nvPr/>
        </p:nvSpPr>
        <p:spPr>
          <a:xfrm>
            <a:off x="590225" y="4246902"/>
            <a:ext cx="7988005" cy="191441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/>
              <a:t>অপ্রাণীবাচক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শব্দের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শেষে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আবলী</a:t>
            </a:r>
            <a:r>
              <a:rPr lang="en-US" sz="3600" b="1" dirty="0" smtClean="0"/>
              <a:t>, </a:t>
            </a:r>
            <a:r>
              <a:rPr lang="en-US" sz="3600" b="1" dirty="0" err="1" smtClean="0"/>
              <a:t>গুচ্ছ</a:t>
            </a:r>
            <a:r>
              <a:rPr lang="en-US" sz="3600" b="1" dirty="0" smtClean="0"/>
              <a:t>, </a:t>
            </a:r>
            <a:r>
              <a:rPr lang="en-US" sz="3600" b="1" dirty="0" err="1" smtClean="0"/>
              <a:t>দাম</a:t>
            </a:r>
            <a:r>
              <a:rPr lang="en-US" sz="3600" b="1" dirty="0" smtClean="0"/>
              <a:t>, </a:t>
            </a:r>
            <a:r>
              <a:rPr lang="en-US" sz="3600" b="1" dirty="0" err="1" smtClean="0"/>
              <a:t>নিকর</a:t>
            </a:r>
            <a:r>
              <a:rPr lang="en-US" sz="3600" b="1" dirty="0" smtClean="0"/>
              <a:t>, </a:t>
            </a:r>
            <a:r>
              <a:rPr lang="en-US" sz="3600" b="1" dirty="0" err="1" smtClean="0"/>
              <a:t>পুঞ্জ</a:t>
            </a:r>
            <a:r>
              <a:rPr lang="en-US" sz="3600" b="1" dirty="0" smtClean="0"/>
              <a:t>, </a:t>
            </a:r>
            <a:r>
              <a:rPr lang="en-US" sz="3600" b="1" dirty="0" err="1" smtClean="0"/>
              <a:t>মালা</a:t>
            </a:r>
            <a:r>
              <a:rPr lang="en-US" sz="3600" b="1" dirty="0" smtClean="0"/>
              <a:t>, </a:t>
            </a:r>
            <a:r>
              <a:rPr lang="en-US" sz="3600" b="1" dirty="0" err="1" smtClean="0"/>
              <a:t>রাজি</a:t>
            </a:r>
            <a:r>
              <a:rPr lang="en-US" sz="3600" b="1" dirty="0" smtClean="0"/>
              <a:t>, </a:t>
            </a:r>
            <a:r>
              <a:rPr lang="en-US" sz="3600" b="1" dirty="0" err="1" smtClean="0"/>
              <a:t>রাশি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যোগ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করে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বহুবচন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হয়</a:t>
            </a:r>
            <a:r>
              <a:rPr lang="en-US" sz="3600" b="1" dirty="0" smtClean="0"/>
              <a:t>।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19172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861" y="430244"/>
            <a:ext cx="7960768" cy="74541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একই</a:t>
            </a:r>
            <a:r>
              <a:rPr lang="en-US" sz="3600" dirty="0" smtClean="0"/>
              <a:t> </a:t>
            </a:r>
            <a:r>
              <a:rPr lang="en-US" sz="3600" dirty="0" err="1" smtClean="0"/>
              <a:t>বিশেষ্য</a:t>
            </a:r>
            <a:r>
              <a:rPr lang="en-US" sz="3600" dirty="0" smtClean="0"/>
              <a:t> </a:t>
            </a:r>
            <a:r>
              <a:rPr lang="en-US" sz="3600" dirty="0" err="1" smtClean="0"/>
              <a:t>দু’বার</a:t>
            </a:r>
            <a:r>
              <a:rPr lang="en-US" sz="3600" dirty="0" smtClean="0"/>
              <a:t> </a:t>
            </a:r>
            <a:r>
              <a:rPr lang="en-US" sz="3600" dirty="0" err="1" smtClean="0"/>
              <a:t>ব্যবহার</a:t>
            </a:r>
            <a:r>
              <a:rPr lang="en-US" sz="3600" dirty="0" smtClean="0"/>
              <a:t> </a:t>
            </a:r>
            <a:r>
              <a:rPr lang="en-US" sz="3600" dirty="0" err="1" smtClean="0"/>
              <a:t>করে</a:t>
            </a:r>
            <a:r>
              <a:rPr lang="en-US" sz="3600" dirty="0" smtClean="0"/>
              <a:t> </a:t>
            </a:r>
            <a:r>
              <a:rPr lang="en-US" sz="3600" dirty="0" err="1" smtClean="0"/>
              <a:t>ডালে</a:t>
            </a:r>
            <a:r>
              <a:rPr lang="en-US" sz="3600" dirty="0" smtClean="0"/>
              <a:t> </a:t>
            </a:r>
            <a:r>
              <a:rPr lang="en-US" sz="3600" dirty="0" err="1" smtClean="0"/>
              <a:t>ডালে</a:t>
            </a:r>
            <a:r>
              <a:rPr lang="en-US" sz="3600" dirty="0" smtClean="0"/>
              <a:t>, </a:t>
            </a:r>
            <a:r>
              <a:rPr lang="en-US" sz="3600" dirty="0" err="1" smtClean="0"/>
              <a:t>বাড়িবাড়ি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04" y="1322617"/>
            <a:ext cx="3964580" cy="18233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993" y="1322617"/>
            <a:ext cx="3255995" cy="18233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100628" y="3173446"/>
            <a:ext cx="9663857" cy="74541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একই</a:t>
            </a:r>
            <a:r>
              <a:rPr lang="en-US" sz="3600" dirty="0" smtClean="0"/>
              <a:t> </a:t>
            </a:r>
            <a:r>
              <a:rPr lang="en-US" sz="3600" dirty="0" err="1" smtClean="0"/>
              <a:t>সর্বনাম</a:t>
            </a:r>
            <a:r>
              <a:rPr lang="en-US" sz="3600" dirty="0" smtClean="0"/>
              <a:t> </a:t>
            </a:r>
            <a:r>
              <a:rPr lang="en-US" sz="3600" dirty="0" err="1" smtClean="0"/>
              <a:t>দু’বার</a:t>
            </a:r>
            <a:r>
              <a:rPr lang="en-US" sz="3600" dirty="0" smtClean="0"/>
              <a:t> </a:t>
            </a:r>
            <a:r>
              <a:rPr lang="en-US" sz="3600" dirty="0" err="1" smtClean="0"/>
              <a:t>ব্যবহার</a:t>
            </a:r>
            <a:r>
              <a:rPr lang="en-US" sz="3600" dirty="0" smtClean="0"/>
              <a:t> </a:t>
            </a:r>
            <a:r>
              <a:rPr lang="en-US" sz="3600" dirty="0" err="1" smtClean="0"/>
              <a:t>করে-যে</a:t>
            </a:r>
            <a:r>
              <a:rPr lang="en-US" sz="3600" dirty="0" smtClean="0"/>
              <a:t> </a:t>
            </a:r>
            <a:r>
              <a:rPr lang="en-US" sz="3600" dirty="0" err="1" smtClean="0"/>
              <a:t>যে</a:t>
            </a:r>
            <a:r>
              <a:rPr lang="en-US" sz="3600" dirty="0" smtClean="0"/>
              <a:t>, </a:t>
            </a:r>
            <a:r>
              <a:rPr lang="en-US" sz="3600" dirty="0" err="1" smtClean="0"/>
              <a:t>কে</a:t>
            </a:r>
            <a:r>
              <a:rPr lang="en-US" sz="3600" dirty="0" smtClean="0"/>
              <a:t> </a:t>
            </a:r>
            <a:r>
              <a:rPr lang="en-US" sz="3600" dirty="0" err="1" smtClean="0"/>
              <a:t>কে</a:t>
            </a:r>
            <a:r>
              <a:rPr lang="en-US" sz="3600" dirty="0" smtClean="0"/>
              <a:t>, </a:t>
            </a:r>
            <a:r>
              <a:rPr lang="en-US" sz="3600" dirty="0" err="1" smtClean="0"/>
              <a:t>যারা</a:t>
            </a:r>
            <a:r>
              <a:rPr lang="en-US" sz="3600" dirty="0" smtClean="0"/>
              <a:t> </a:t>
            </a:r>
            <a:r>
              <a:rPr lang="en-US" sz="3600" dirty="0" err="1" smtClean="0"/>
              <a:t>যারা</a:t>
            </a:r>
            <a:r>
              <a:rPr lang="en-US" sz="3600" dirty="0" smtClean="0"/>
              <a:t>, </a:t>
            </a:r>
            <a:r>
              <a:rPr lang="en-US" sz="3600" dirty="0" err="1" smtClean="0"/>
              <a:t>তারা</a:t>
            </a:r>
            <a:r>
              <a:rPr lang="en-US" sz="3600" dirty="0" smtClean="0"/>
              <a:t> </a:t>
            </a:r>
            <a:r>
              <a:rPr lang="en-US" sz="3600" dirty="0" err="1" smtClean="0"/>
              <a:t>তারা</a:t>
            </a:r>
            <a:r>
              <a:rPr lang="en-US" sz="3600" dirty="0" smtClean="0"/>
              <a:t>, </a:t>
            </a:r>
            <a:endParaRPr lang="en-US" sz="3600" dirty="0"/>
          </a:p>
        </p:txBody>
      </p:sp>
      <p:sp>
        <p:nvSpPr>
          <p:cNvPr id="6" name="Rectangle 5"/>
          <p:cNvSpPr/>
          <p:nvPr/>
        </p:nvSpPr>
        <p:spPr>
          <a:xfrm>
            <a:off x="78857" y="4174932"/>
            <a:ext cx="10893944" cy="74541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একই</a:t>
            </a:r>
            <a:r>
              <a:rPr lang="en-US" sz="3600" dirty="0" smtClean="0"/>
              <a:t> </a:t>
            </a:r>
            <a:r>
              <a:rPr lang="en-US" sz="3600" dirty="0" err="1" smtClean="0"/>
              <a:t>বিশেষণ</a:t>
            </a:r>
            <a:r>
              <a:rPr lang="en-US" sz="3600" dirty="0" smtClean="0"/>
              <a:t> </a:t>
            </a:r>
            <a:r>
              <a:rPr lang="en-US" sz="3600" dirty="0" err="1" smtClean="0"/>
              <a:t>দু’বার</a:t>
            </a:r>
            <a:r>
              <a:rPr lang="en-US" sz="3600" dirty="0" smtClean="0"/>
              <a:t> </a:t>
            </a:r>
            <a:r>
              <a:rPr lang="en-US" sz="3600" dirty="0" err="1" smtClean="0"/>
              <a:t>ব্যবহার</a:t>
            </a:r>
            <a:r>
              <a:rPr lang="en-US" sz="3600" dirty="0" smtClean="0"/>
              <a:t> </a:t>
            </a:r>
            <a:r>
              <a:rPr lang="en-US" sz="3600" dirty="0" err="1" smtClean="0"/>
              <a:t>করে</a:t>
            </a:r>
            <a:r>
              <a:rPr lang="en-US" sz="3600" dirty="0" smtClean="0"/>
              <a:t> –</a:t>
            </a:r>
            <a:r>
              <a:rPr lang="en-US" sz="3600" dirty="0" err="1" smtClean="0"/>
              <a:t>সারি</a:t>
            </a:r>
            <a:r>
              <a:rPr lang="en-US" sz="3600" dirty="0" smtClean="0"/>
              <a:t> </a:t>
            </a:r>
            <a:r>
              <a:rPr lang="en-US" sz="3600" dirty="0" err="1" smtClean="0"/>
              <a:t>সারি</a:t>
            </a:r>
            <a:r>
              <a:rPr lang="en-US" sz="3600" dirty="0" smtClean="0"/>
              <a:t>, </a:t>
            </a:r>
            <a:r>
              <a:rPr lang="en-US" sz="3600" dirty="0" err="1" smtClean="0"/>
              <a:t>রাশি</a:t>
            </a:r>
            <a:r>
              <a:rPr lang="en-US" sz="3600" dirty="0"/>
              <a:t> </a:t>
            </a:r>
            <a:r>
              <a:rPr lang="en-US" sz="3600" dirty="0" err="1" smtClean="0"/>
              <a:t>রাশি,সাদা</a:t>
            </a:r>
            <a:r>
              <a:rPr lang="en-US" sz="3600" dirty="0" smtClean="0"/>
              <a:t> </a:t>
            </a:r>
            <a:r>
              <a:rPr lang="en-US" sz="3600" dirty="0" err="1" smtClean="0"/>
              <a:t>সাদা</a:t>
            </a:r>
            <a:r>
              <a:rPr lang="en-US" sz="3600" dirty="0" smtClean="0"/>
              <a:t>, </a:t>
            </a:r>
            <a:r>
              <a:rPr lang="en-US" sz="3600" dirty="0" err="1" smtClean="0"/>
              <a:t>সুন্দর</a:t>
            </a:r>
            <a:r>
              <a:rPr lang="en-US" sz="3600" dirty="0" smtClean="0"/>
              <a:t> </a:t>
            </a:r>
            <a:r>
              <a:rPr lang="en-US" sz="3600" dirty="0" err="1" smtClean="0"/>
              <a:t>সুন্দর</a:t>
            </a:r>
            <a:r>
              <a:rPr lang="en-US" sz="3600" dirty="0" smtClean="0"/>
              <a:t>, 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48" y="4806689"/>
            <a:ext cx="2438400" cy="162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910" y="4806689"/>
            <a:ext cx="2526616" cy="16865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474" y="4721747"/>
            <a:ext cx="2419350" cy="1885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774" y="4726022"/>
            <a:ext cx="2466975" cy="1847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0" y="0"/>
            <a:ext cx="12192000" cy="381000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6477000"/>
            <a:ext cx="12192000" cy="381000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5400000">
            <a:off x="8763001" y="3048001"/>
            <a:ext cx="6476998" cy="381000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-3047999" y="3048001"/>
            <a:ext cx="6476998" cy="381000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3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372" y="408677"/>
            <a:ext cx="3178628" cy="756102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err="1" smtClean="0"/>
              <a:t>সর্বনামের</a:t>
            </a:r>
            <a:r>
              <a:rPr lang="en-US" dirty="0" smtClean="0"/>
              <a:t> </a:t>
            </a:r>
            <a:r>
              <a:rPr lang="en-US" dirty="0" err="1" smtClean="0"/>
              <a:t>বহুবচন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680858" y="489852"/>
            <a:ext cx="2808514" cy="61286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/>
              <a:t>আমি</a:t>
            </a:r>
            <a:endParaRPr lang="en-US" sz="3600" b="1" dirty="0" smtClean="0"/>
          </a:p>
          <a:p>
            <a:pPr algn="ctr"/>
            <a:r>
              <a:rPr lang="en-US" sz="3600" b="1" dirty="0" err="1" smtClean="0"/>
              <a:t>তুমি</a:t>
            </a:r>
            <a:endParaRPr lang="en-US" sz="3600" b="1" dirty="0" smtClean="0"/>
          </a:p>
          <a:p>
            <a:pPr algn="ctr"/>
            <a:r>
              <a:rPr lang="en-US" sz="3600" b="1" dirty="0" err="1" smtClean="0"/>
              <a:t>তুই</a:t>
            </a:r>
            <a:r>
              <a:rPr lang="en-US" sz="3600" b="1" dirty="0" smtClean="0"/>
              <a:t> </a:t>
            </a:r>
          </a:p>
          <a:p>
            <a:pPr algn="ctr"/>
            <a:r>
              <a:rPr lang="en-US" sz="3600" b="1" dirty="0" err="1" smtClean="0"/>
              <a:t>আপনি</a:t>
            </a:r>
            <a:endParaRPr lang="en-US" sz="3600" b="1" dirty="0" smtClean="0"/>
          </a:p>
          <a:p>
            <a:pPr algn="ctr"/>
            <a:r>
              <a:rPr lang="en-US" sz="3600" b="1" dirty="0" err="1" smtClean="0"/>
              <a:t>সে</a:t>
            </a:r>
            <a:endParaRPr lang="en-US" sz="3600" b="1" dirty="0" smtClean="0"/>
          </a:p>
          <a:p>
            <a:pPr algn="ctr"/>
            <a:r>
              <a:rPr lang="en-US" sz="3600" b="1" dirty="0" err="1" smtClean="0"/>
              <a:t>তিনি</a:t>
            </a:r>
            <a:endParaRPr lang="en-US" sz="3600" b="1" dirty="0" smtClean="0"/>
          </a:p>
          <a:p>
            <a:pPr algn="ctr"/>
            <a:r>
              <a:rPr lang="en-US" sz="3600" b="1" dirty="0" err="1" smtClean="0"/>
              <a:t>এটা</a:t>
            </a:r>
            <a:endParaRPr lang="en-US" sz="3600" b="1" dirty="0" smtClean="0"/>
          </a:p>
          <a:p>
            <a:pPr algn="ctr"/>
            <a:r>
              <a:rPr lang="en-US" sz="3600" b="1" dirty="0" err="1" smtClean="0"/>
              <a:t>ওটা</a:t>
            </a:r>
            <a:endParaRPr lang="en-US" sz="3600" b="1" dirty="0" smtClean="0"/>
          </a:p>
          <a:p>
            <a:pPr algn="ctr"/>
            <a:r>
              <a:rPr lang="en-US" sz="3600" b="1" dirty="0" err="1" smtClean="0"/>
              <a:t>যে</a:t>
            </a:r>
            <a:endParaRPr lang="en-US" sz="3600" b="1" dirty="0" smtClean="0"/>
          </a:p>
          <a:p>
            <a:pPr algn="ctr"/>
            <a:r>
              <a:rPr lang="en-US" sz="3600" b="1" dirty="0" err="1" smtClean="0"/>
              <a:t>যিনি</a:t>
            </a:r>
            <a:endParaRPr lang="en-US" sz="3600" b="1" dirty="0" smtClean="0"/>
          </a:p>
          <a:p>
            <a:pPr algn="ctr"/>
            <a:r>
              <a:rPr lang="en-US" sz="3600" b="1" dirty="0" err="1" smtClean="0"/>
              <a:t>ইনি</a:t>
            </a:r>
            <a:endParaRPr lang="en-US" sz="3600" b="1" dirty="0"/>
          </a:p>
        </p:txBody>
      </p:sp>
      <p:sp>
        <p:nvSpPr>
          <p:cNvPr id="4" name="Rectangle 3"/>
          <p:cNvSpPr/>
          <p:nvPr/>
        </p:nvSpPr>
        <p:spPr>
          <a:xfrm>
            <a:off x="7489372" y="489851"/>
            <a:ext cx="3918857" cy="61286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 smtClean="0"/>
          </a:p>
          <a:p>
            <a:pPr algn="ctr"/>
            <a:r>
              <a:rPr lang="en-US" sz="3600" dirty="0" err="1" smtClean="0"/>
              <a:t>আমরা</a:t>
            </a:r>
            <a:r>
              <a:rPr lang="en-US" sz="3600" dirty="0" smtClean="0"/>
              <a:t>/</a:t>
            </a:r>
            <a:r>
              <a:rPr lang="en-US" sz="3600" dirty="0" err="1" smtClean="0"/>
              <a:t>আমাদের</a:t>
            </a:r>
            <a:endParaRPr lang="en-US" sz="3600" dirty="0" smtClean="0"/>
          </a:p>
          <a:p>
            <a:pPr algn="ctr"/>
            <a:r>
              <a:rPr lang="en-US" sz="3600" dirty="0" err="1" smtClean="0"/>
              <a:t>তোমরা</a:t>
            </a:r>
            <a:r>
              <a:rPr lang="en-US" sz="3600" dirty="0" smtClean="0"/>
              <a:t>/</a:t>
            </a:r>
            <a:r>
              <a:rPr lang="en-US" sz="3600" dirty="0" err="1" smtClean="0"/>
              <a:t>তোমাদের</a:t>
            </a:r>
            <a:endParaRPr lang="en-US" sz="3600" dirty="0" smtClean="0"/>
          </a:p>
          <a:p>
            <a:pPr algn="ctr"/>
            <a:r>
              <a:rPr lang="en-US" sz="3600" dirty="0" err="1" smtClean="0"/>
              <a:t>তোরা</a:t>
            </a:r>
            <a:r>
              <a:rPr lang="en-US" sz="3600" dirty="0" smtClean="0"/>
              <a:t>/</a:t>
            </a:r>
            <a:r>
              <a:rPr lang="en-US" sz="3600" dirty="0" err="1" smtClean="0"/>
              <a:t>তোদের</a:t>
            </a:r>
            <a:r>
              <a:rPr lang="en-US" sz="3600" dirty="0" smtClean="0"/>
              <a:t> </a:t>
            </a:r>
          </a:p>
          <a:p>
            <a:pPr algn="ctr"/>
            <a:r>
              <a:rPr lang="en-US" sz="3600" dirty="0" err="1" smtClean="0"/>
              <a:t>আপনারা</a:t>
            </a:r>
            <a:r>
              <a:rPr lang="en-US" sz="3600" dirty="0" smtClean="0"/>
              <a:t>/</a:t>
            </a:r>
            <a:r>
              <a:rPr lang="en-US" sz="3600" dirty="0" err="1" smtClean="0"/>
              <a:t>আপনাদের</a:t>
            </a:r>
            <a:endParaRPr lang="en-US" sz="3600" dirty="0" smtClean="0"/>
          </a:p>
          <a:p>
            <a:pPr algn="ctr"/>
            <a:r>
              <a:rPr lang="en-US" sz="3600" dirty="0" err="1" smtClean="0"/>
              <a:t>তারা</a:t>
            </a:r>
            <a:endParaRPr lang="en-US" sz="3600" dirty="0" smtClean="0"/>
          </a:p>
          <a:p>
            <a:pPr algn="ctr"/>
            <a:r>
              <a:rPr lang="en-US" sz="3600" dirty="0" err="1" smtClean="0"/>
              <a:t>ইতাঁরা</a:t>
            </a:r>
            <a:endParaRPr lang="en-US" sz="3600" dirty="0" smtClean="0"/>
          </a:p>
          <a:p>
            <a:pPr algn="ctr"/>
            <a:r>
              <a:rPr lang="en-US" sz="3600" dirty="0" err="1" smtClean="0"/>
              <a:t>এগুলো</a:t>
            </a:r>
            <a:r>
              <a:rPr lang="en-US" sz="3600" dirty="0" smtClean="0"/>
              <a:t> </a:t>
            </a:r>
          </a:p>
          <a:p>
            <a:pPr algn="ctr"/>
            <a:r>
              <a:rPr lang="en-US" sz="3600" dirty="0" err="1" smtClean="0"/>
              <a:t>ওগুলো</a:t>
            </a:r>
            <a:endParaRPr lang="en-US" sz="3600" dirty="0" smtClean="0"/>
          </a:p>
          <a:p>
            <a:pPr algn="ctr"/>
            <a:r>
              <a:rPr lang="en-US" sz="3600" dirty="0" err="1" smtClean="0"/>
              <a:t>যারা</a:t>
            </a:r>
            <a:endParaRPr lang="en-US" sz="3600" dirty="0" smtClean="0"/>
          </a:p>
          <a:p>
            <a:pPr algn="ctr"/>
            <a:r>
              <a:rPr lang="en-US" sz="3600" dirty="0" err="1" smtClean="0"/>
              <a:t>যাঁরা</a:t>
            </a:r>
            <a:endParaRPr lang="en-US" sz="3600" dirty="0" smtClean="0"/>
          </a:p>
          <a:p>
            <a:pPr algn="ctr"/>
            <a:r>
              <a:rPr lang="en-US" sz="3600" dirty="0" err="1" smtClean="0"/>
              <a:t>এরাঁ</a:t>
            </a:r>
            <a:endParaRPr lang="en-US" sz="3600" dirty="0" smtClean="0"/>
          </a:p>
          <a:p>
            <a:pPr algn="ctr"/>
            <a:endParaRPr lang="en-US" sz="40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1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12192000" cy="381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5400000">
            <a:off x="8763001" y="3048001"/>
            <a:ext cx="6476998" cy="381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5400000">
            <a:off x="-3047999" y="3048001"/>
            <a:ext cx="6476998" cy="381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22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0358" y="-48133"/>
            <a:ext cx="12242358" cy="39647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 rot="5400000" flipV="1">
            <a:off x="8645342" y="3311344"/>
            <a:ext cx="6788521" cy="30479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33495" y="6553200"/>
            <a:ext cx="12242358" cy="3288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5400000" flipV="1">
            <a:off x="-3331825" y="3341121"/>
            <a:ext cx="6788521" cy="24524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92627" y="478970"/>
            <a:ext cx="10428514" cy="83099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5715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দলগত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কাল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                              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সময়ঃ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৮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মিনিট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896" y="4824758"/>
            <a:ext cx="8926778" cy="144655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১।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একবচন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কে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বহুবচনে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রুপান্তর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করার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তিনটি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নিয়ম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উদাহরণ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সহ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ব্যাখ্যা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0"/>
            <a:ext cx="12192000" cy="3810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477000"/>
            <a:ext cx="12192000" cy="3810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5400000">
            <a:off x="8763001" y="3048001"/>
            <a:ext cx="6476998" cy="3810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5400000">
            <a:off x="-3047999" y="3048001"/>
            <a:ext cx="6476998" cy="3810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6"/>
          <a:stretch/>
        </p:blipFill>
        <p:spPr>
          <a:xfrm>
            <a:off x="4044749" y="1453972"/>
            <a:ext cx="4130422" cy="305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4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48133"/>
            <a:ext cx="12192000" cy="12646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 rot="5400000" flipV="1">
            <a:off x="8748957" y="3414958"/>
            <a:ext cx="6788521" cy="975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863" y="6755604"/>
            <a:ext cx="12192000" cy="12646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5400000" flipV="1">
            <a:off x="-3405259" y="3414958"/>
            <a:ext cx="6788521" cy="975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315718" y="478409"/>
            <a:ext cx="1894114" cy="83099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মূল্যায়ন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1998" y="2012159"/>
            <a:ext cx="9764487" cy="280076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মেঘ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শব্দের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বহুবচন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বল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গরুটা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বচন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?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একই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শব্দ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দু’বার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ব্যবহার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২টি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বহুবচন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বল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আমার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ভাইয়ের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রক্তে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রাঙানো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বহুবচন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শব্দ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কোনটি</a:t>
            </a:r>
            <a:r>
              <a:rPr lang="en-US" sz="4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endParaRPr lang="en-US" sz="4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1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477000"/>
            <a:ext cx="12192000" cy="381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5400000">
            <a:off x="8763001" y="3048001"/>
            <a:ext cx="6476998" cy="381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5400000">
            <a:off x="-3047999" y="3048001"/>
            <a:ext cx="6476998" cy="381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3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48133"/>
            <a:ext cx="12192000" cy="12646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 rot="5400000" flipV="1">
            <a:off x="8748957" y="3414958"/>
            <a:ext cx="6788521" cy="975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863" y="6755604"/>
            <a:ext cx="12192000" cy="12646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5400000" flipV="1">
            <a:off x="-3405259" y="3414958"/>
            <a:ext cx="6788521" cy="975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830" y="45418"/>
            <a:ext cx="4267604" cy="320070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601685" y="78328"/>
            <a:ext cx="4234543" cy="1807028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n-US" sz="4800" b="1" dirty="0" err="1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বাড়ির</a:t>
            </a:r>
            <a:r>
              <a:rPr lang="en-US" sz="48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800" b="1" dirty="0" err="1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কাজ</a:t>
            </a:r>
            <a:r>
              <a:rPr lang="en-US" sz="48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en-US" sz="4800" b="1" dirty="0">
              <a:ln w="28575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1113" y="3679371"/>
            <a:ext cx="10798630" cy="240065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নিম্ললিখিত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শব্দগুলো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দ্বারা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বাক্য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তৈরী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আনবে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</a:p>
          <a:p>
            <a:r>
              <a:rPr lang="en-US" sz="4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তরুরাজি</a:t>
            </a:r>
            <a:r>
              <a:rPr lang="en-US" sz="4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সুধীবৃন্দ</a:t>
            </a:r>
            <a:r>
              <a:rPr lang="en-US" sz="4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ছাত্রবৃন্দ</a:t>
            </a:r>
            <a:r>
              <a:rPr lang="en-US" sz="4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বাড়ি</a:t>
            </a:r>
            <a:r>
              <a:rPr lang="en-US" sz="4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বাড়ি</a:t>
            </a:r>
            <a:r>
              <a:rPr lang="en-US" sz="4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বইগুলো</a:t>
            </a:r>
            <a:r>
              <a:rPr lang="en-US" sz="4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ডালে</a:t>
            </a:r>
            <a:r>
              <a:rPr lang="en-US" sz="4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ডালে</a:t>
            </a:r>
            <a:r>
              <a:rPr lang="en-US" sz="4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রচনাবলী</a:t>
            </a:r>
            <a:r>
              <a:rPr lang="en-US" sz="4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পর্বতমালা</a:t>
            </a:r>
            <a:r>
              <a:rPr lang="en-US" sz="4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মাতৃকুল</a:t>
            </a:r>
            <a:r>
              <a:rPr lang="en-US" sz="4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4800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বন্ধুবর্গ</a:t>
            </a:r>
            <a:r>
              <a:rPr lang="en-US" sz="4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48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10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6477000"/>
            <a:ext cx="12192000" cy="3810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5400000">
            <a:off x="8763001" y="3048001"/>
            <a:ext cx="6476998" cy="3810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5400000">
            <a:off x="-3047999" y="3048001"/>
            <a:ext cx="6476998" cy="3810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2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48133"/>
            <a:ext cx="12192000" cy="12646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 rot="5400000" flipV="1">
            <a:off x="8748957" y="3414958"/>
            <a:ext cx="6788521" cy="975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863" y="6755604"/>
            <a:ext cx="12192000" cy="12646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5400000" flipV="1">
            <a:off x="-3405259" y="3414958"/>
            <a:ext cx="6788521" cy="975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1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6477000"/>
            <a:ext cx="12192000" cy="381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5400000">
            <a:off x="8763001" y="3048001"/>
            <a:ext cx="6476998" cy="381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5400000">
            <a:off x="-3047999" y="3048001"/>
            <a:ext cx="6476998" cy="381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896" y="2338709"/>
            <a:ext cx="3857504" cy="404245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45771" y="2427513"/>
            <a:ext cx="8477991" cy="7304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sz="8000" b="1" dirty="0" err="1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ক্লাসে</a:t>
            </a:r>
            <a:r>
              <a:rPr lang="en-US" sz="80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8000" b="1" dirty="0" err="1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উপস্থিত</a:t>
            </a:r>
            <a:r>
              <a:rPr lang="en-US" sz="80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8000" b="1" dirty="0" err="1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থাকার</a:t>
            </a:r>
            <a:r>
              <a:rPr lang="en-US" sz="80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8000" b="1" dirty="0" err="1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জন্য</a:t>
            </a:r>
            <a:r>
              <a:rPr lang="en-US" sz="80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8000" b="1" dirty="0" err="1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সকল</a:t>
            </a:r>
            <a:r>
              <a:rPr lang="en-US" sz="80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8000" b="1" dirty="0" err="1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শিক্ষার্থীকে</a:t>
            </a:r>
            <a:r>
              <a:rPr lang="en-US" sz="66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  <a:p>
            <a:pPr algn="ctr"/>
            <a:r>
              <a:rPr lang="en-US" sz="19900" b="1" dirty="0" err="1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ধন্যবাদ</a:t>
            </a:r>
            <a:r>
              <a:rPr lang="en-US" sz="19900" b="1" dirty="0" smtClean="0">
                <a:ln w="13462">
                  <a:solidFill>
                    <a:srgbClr val="00206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</a:t>
            </a:r>
            <a:endParaRPr lang="en-US" sz="19900" b="1" dirty="0">
              <a:ln w="13462">
                <a:solidFill>
                  <a:srgbClr val="002060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348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ardrop 1"/>
          <p:cNvSpPr/>
          <p:nvPr/>
        </p:nvSpPr>
        <p:spPr>
          <a:xfrm>
            <a:off x="3454402" y="158044"/>
            <a:ext cx="5960532" cy="1004711"/>
          </a:xfrm>
          <a:prstGeom prst="teardrop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পাঠ</a:t>
            </a:r>
            <a:r>
              <a:rPr lang="en-US" sz="6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পরিচিতি</a:t>
            </a:r>
            <a:r>
              <a:rPr lang="en-US" sz="6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6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629513830"/>
              </p:ext>
            </p:extLst>
          </p:nvPr>
        </p:nvGraphicFramePr>
        <p:xfrm>
          <a:off x="643467" y="1332089"/>
          <a:ext cx="9956802" cy="49558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853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Sequential Access Storage 1"/>
          <p:cNvSpPr/>
          <p:nvPr/>
        </p:nvSpPr>
        <p:spPr>
          <a:xfrm>
            <a:off x="1439067" y="0"/>
            <a:ext cx="6477001" cy="979714"/>
          </a:xfrm>
          <a:prstGeom prst="flowChartMagneticTap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6600" dirty="0" err="1" smtClean="0">
                <a:ln w="0"/>
                <a:solidFill>
                  <a:schemeClr val="tx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শিক্ষক</a:t>
            </a:r>
            <a:r>
              <a:rPr lang="en-US" sz="6600" dirty="0" smtClean="0">
                <a:ln w="0"/>
                <a:solidFill>
                  <a:schemeClr val="tx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600" dirty="0" err="1" smtClean="0">
                <a:ln w="0"/>
                <a:solidFill>
                  <a:schemeClr val="tx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পরিচিতি</a:t>
            </a:r>
            <a:r>
              <a:rPr lang="en-US" sz="6600" dirty="0" smtClean="0">
                <a:ln w="0"/>
                <a:solidFill>
                  <a:schemeClr val="tx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6600" dirty="0">
              <a:ln w="0"/>
              <a:solidFill>
                <a:schemeClr val="tx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754" y="0"/>
            <a:ext cx="4071847" cy="5649686"/>
          </a:xfrm>
          <a:prstGeom prst="rect">
            <a:avLst/>
          </a:prstGeom>
        </p:spPr>
      </p:pic>
      <p:sp>
        <p:nvSpPr>
          <p:cNvPr id="4" name="Round Single Corner Rectangle 3"/>
          <p:cNvSpPr/>
          <p:nvPr/>
        </p:nvSpPr>
        <p:spPr>
          <a:xfrm>
            <a:off x="261251" y="1513114"/>
            <a:ext cx="6900961" cy="4031873"/>
          </a:xfrm>
          <a:prstGeom prst="round1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marL="571500" lvl="0" indent="-571500">
              <a:buFont typeface="Wingdings" panose="05000000000000000000" pitchFamily="2" charset="2"/>
              <a:buChar char="v"/>
            </a:pPr>
            <a:r>
              <a:rPr lang="en-US" sz="4400" b="1" spc="-1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মোঃ</a:t>
            </a:r>
            <a:r>
              <a:rPr lang="en-US" sz="4400" b="1" spc="-1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spc="-1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কলিমউদ্দিন</a:t>
            </a:r>
            <a:r>
              <a:rPr lang="en-US" sz="4400" b="1" spc="-1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  <a:p>
            <a:pPr marL="571500" lvl="0" indent="-571500">
              <a:buFont typeface="Wingdings" panose="05000000000000000000" pitchFamily="2" charset="2"/>
              <a:buChar char="v"/>
            </a:pPr>
            <a:r>
              <a:rPr lang="en-US" sz="4400" b="1" spc="-1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সহকারি</a:t>
            </a:r>
            <a:r>
              <a:rPr lang="en-US" sz="4400" b="1" spc="-1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spc="-1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শিক্ষক</a:t>
            </a:r>
            <a:r>
              <a:rPr lang="en-US" sz="4400" b="1" spc="-1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  <a:p>
            <a:pPr marL="571500" lvl="0" indent="-571500">
              <a:buFont typeface="Wingdings" panose="05000000000000000000" pitchFamily="2" charset="2"/>
              <a:buChar char="v"/>
            </a:pPr>
            <a:r>
              <a:rPr lang="en-US" sz="4400" b="1" spc="-1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নবাবগঞ্জ</a:t>
            </a:r>
            <a:r>
              <a:rPr lang="en-US" sz="4400" b="1" spc="-1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spc="-1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জেলা</a:t>
            </a:r>
            <a:r>
              <a:rPr lang="en-US" sz="4400" b="1" spc="-1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spc="-1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আদর্শ</a:t>
            </a:r>
            <a:r>
              <a:rPr lang="en-US" sz="4400" b="1" spc="-1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spc="-1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উচ্চ</a:t>
            </a:r>
            <a:r>
              <a:rPr lang="en-US" sz="4400" b="1" spc="-1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spc="-1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বিদ্যালয়</a:t>
            </a:r>
            <a:endParaRPr lang="en-US" sz="4400" b="1" spc="-150" dirty="0">
              <a:ln w="0"/>
              <a:blipFill>
                <a:blip r:embed="rId3"/>
                <a:tile tx="0" ty="0" sx="100000" sy="100000" flip="none" algn="tl"/>
              </a:blip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571500" lvl="0" indent="-571500">
              <a:buFont typeface="Wingdings" panose="05000000000000000000" pitchFamily="2" charset="2"/>
              <a:buChar char="v"/>
            </a:pPr>
            <a:r>
              <a:rPr lang="en-US" sz="4400" b="1" spc="-1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বটতলাহাট,চাঁপাইনবাবগঞ্জ</a:t>
            </a:r>
            <a:endParaRPr lang="en-US" sz="4400" b="1" spc="-150" dirty="0">
              <a:ln w="0"/>
              <a:blipFill>
                <a:blip r:embed="rId3"/>
                <a:tile tx="0" ty="0" sx="100000" sy="100000" flip="none" algn="tl"/>
              </a:blip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571500" lvl="0" indent="-571500">
              <a:buFont typeface="Wingdings" panose="05000000000000000000" pitchFamily="2" charset="2"/>
              <a:buChar char="v"/>
            </a:pPr>
            <a:r>
              <a:rPr lang="en-US" sz="4400" b="1" spc="-1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মোবাইল</a:t>
            </a:r>
            <a:r>
              <a:rPr lang="en-US" sz="4400" b="1" spc="-1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spc="-1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নম্বরঃ</a:t>
            </a:r>
            <a:r>
              <a:rPr lang="en-US" sz="4800" b="1" spc="-1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০১৭২৬৩১৪৩৮৩</a:t>
            </a:r>
          </a:p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en-US" sz="3200" b="1" spc="-1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ই-</a:t>
            </a:r>
            <a:r>
              <a:rPr lang="en-US" sz="3200" b="1" spc="-150" dirty="0" err="1">
                <a:ln w="0"/>
                <a:blipFill>
                  <a:blip r:embed="rId3"/>
                  <a:tile tx="0" ty="0" sx="100000" sy="100000" flip="none" algn="tl"/>
                </a:blip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মেইল</a:t>
            </a:r>
            <a:r>
              <a:rPr lang="en-US" sz="3200" b="1" spc="-1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: </a:t>
            </a:r>
            <a:r>
              <a:rPr lang="en-US" sz="2800" b="1" spc="-1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kalimuddincha</a:t>
            </a:r>
            <a:r>
              <a:rPr lang="en-US" sz="2800" b="1" spc="-1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r>
              <a:rPr lang="en-US" sz="2800" b="1" spc="-150" dirty="0">
                <a:ln w="0"/>
                <a:blipFill>
                  <a:blip r:embed="rId3"/>
                  <a:tile tx="0" ty="0" sx="100000" sy="100000" flip="none" algn="tl"/>
                </a:blip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@gmail.com</a:t>
            </a:r>
          </a:p>
        </p:txBody>
      </p:sp>
    </p:spTree>
    <p:extLst>
      <p:ext uri="{BB962C8B-B14F-4D97-AF65-F5344CB8AC3E}">
        <p14:creationId xmlns:p14="http://schemas.microsoft.com/office/powerpoint/2010/main" val="35782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029481460"/>
              </p:ext>
            </p:extLst>
          </p:nvPr>
        </p:nvGraphicFramePr>
        <p:xfrm>
          <a:off x="1306286" y="76200"/>
          <a:ext cx="7957458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Oval 6"/>
          <p:cNvSpPr/>
          <p:nvPr/>
        </p:nvSpPr>
        <p:spPr>
          <a:xfrm>
            <a:off x="97421" y="707569"/>
            <a:ext cx="2893426" cy="2579914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128947" y="805541"/>
            <a:ext cx="2893426" cy="2579914"/>
          </a:xfrm>
          <a:prstGeom prst="ellipse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157060" y="440872"/>
            <a:ext cx="2893426" cy="2579914"/>
          </a:xfrm>
          <a:prstGeom prst="ellipse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7421" y="3788228"/>
            <a:ext cx="2893426" cy="2579914"/>
          </a:xfrm>
          <a:prstGeom prst="ellipse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9249" y="3287483"/>
            <a:ext cx="2790151" cy="522517"/>
          </a:xfrm>
          <a:prstGeom prst="rect">
            <a:avLst/>
          </a:prstGeom>
          <a:blipFill>
            <a:blip r:embed="rId1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১টা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ঘোড়া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06988" y="3426269"/>
            <a:ext cx="2893426" cy="522517"/>
          </a:xfrm>
          <a:prstGeom prst="rect">
            <a:avLst/>
          </a:prstGeom>
          <a:blipFill>
            <a:blip r:embed="rId1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ছয়টি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শিশু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006835" y="3165010"/>
            <a:ext cx="3034940" cy="522517"/>
          </a:xfrm>
          <a:prstGeom prst="rect">
            <a:avLst/>
          </a:prstGeom>
          <a:blipFill>
            <a:blip r:embed="rId1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১টি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ঘড়ি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63031" y="6313705"/>
            <a:ext cx="3566711" cy="522517"/>
          </a:xfrm>
          <a:prstGeom prst="rect">
            <a:avLst/>
          </a:prstGeom>
          <a:blipFill>
            <a:blip r:embed="rId1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২টি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ফুলে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প্রজাপতি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937504" y="4578589"/>
            <a:ext cx="1121232" cy="132962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148934" y="4624864"/>
            <a:ext cx="1121232" cy="132962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346127" y="4624864"/>
            <a:ext cx="1121232" cy="132962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550226" y="6258297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6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তিনটি বৃত্ত</a:t>
            </a:r>
            <a:endParaRPr lang="en-US" sz="3600" b="1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5" name="Isosceles Triangle 24"/>
          <p:cNvSpPr/>
          <p:nvPr/>
        </p:nvSpPr>
        <p:spPr>
          <a:xfrm>
            <a:off x="7848600" y="5103305"/>
            <a:ext cx="892624" cy="733945"/>
          </a:xfrm>
          <a:prstGeom prst="triangle">
            <a:avLst/>
          </a:prstGeom>
          <a:blipFill>
            <a:blip r:embed="rId1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/>
          <p:cNvSpPr/>
          <p:nvPr/>
        </p:nvSpPr>
        <p:spPr>
          <a:xfrm>
            <a:off x="8768988" y="4298283"/>
            <a:ext cx="981886" cy="706613"/>
          </a:xfrm>
          <a:prstGeom prst="triangl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/>
          <p:cNvSpPr/>
          <p:nvPr/>
        </p:nvSpPr>
        <p:spPr>
          <a:xfrm>
            <a:off x="9868964" y="5078695"/>
            <a:ext cx="914940" cy="884968"/>
          </a:xfrm>
          <a:prstGeom prst="triangl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/>
          <p:cNvSpPr/>
          <p:nvPr/>
        </p:nvSpPr>
        <p:spPr>
          <a:xfrm>
            <a:off x="7750729" y="4298284"/>
            <a:ext cx="969714" cy="687098"/>
          </a:xfrm>
          <a:prstGeom prst="triangl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/>
          <p:cNvSpPr/>
          <p:nvPr/>
        </p:nvSpPr>
        <p:spPr>
          <a:xfrm>
            <a:off x="8873425" y="5103304"/>
            <a:ext cx="877449" cy="733945"/>
          </a:xfrm>
          <a:prstGeom prst="triangle">
            <a:avLst/>
          </a:prstGeom>
          <a:blipFill>
            <a:blip r:embed="rId1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/>
          <p:cNvSpPr/>
          <p:nvPr/>
        </p:nvSpPr>
        <p:spPr>
          <a:xfrm>
            <a:off x="10020754" y="4323390"/>
            <a:ext cx="768346" cy="687098"/>
          </a:xfrm>
          <a:prstGeom prst="triangl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/>
          <p:cNvSpPr/>
          <p:nvPr/>
        </p:nvSpPr>
        <p:spPr>
          <a:xfrm>
            <a:off x="10914788" y="5254420"/>
            <a:ext cx="768346" cy="692467"/>
          </a:xfrm>
          <a:prstGeom prst="triangl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/>
          <p:cNvSpPr/>
          <p:nvPr/>
        </p:nvSpPr>
        <p:spPr>
          <a:xfrm>
            <a:off x="11083398" y="4302608"/>
            <a:ext cx="814480" cy="625122"/>
          </a:xfrm>
          <a:prstGeom prst="triangl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8553842" y="6092462"/>
            <a:ext cx="2001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 ত্রিভুজ গুলি</a:t>
            </a:r>
            <a:endParaRPr lang="en-US" sz="36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97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34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200"/>
                            </p:stCondLst>
                            <p:childTnLst>
                              <p:par>
                                <p:cTn id="42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400"/>
                            </p:stCondLst>
                            <p:childTnLst>
                              <p:par>
                                <p:cTn id="50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7600"/>
                            </p:stCondLst>
                            <p:childTnLst>
                              <p:par>
                                <p:cTn id="58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7" grpId="0" animBg="1"/>
      <p:bldP spid="8" grpId="0" animBg="1"/>
      <p:bldP spid="9" grpId="0" animBg="1"/>
      <p:bldP spid="10" grpId="0" animBg="1"/>
      <p:bldP spid="17" grpId="0" animBg="1"/>
      <p:bldP spid="18" grpId="0" animBg="1"/>
      <p:bldP spid="19" grpId="0" animBg="1"/>
      <p:bldP spid="20" grpId="0" animBg="1"/>
      <p:bldP spid="15" grpId="0" animBg="1"/>
      <p:bldP spid="16" grpId="0" animBg="1"/>
      <p:bldP spid="23" grpId="0" animBg="1"/>
      <p:bldP spid="24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39773981"/>
              </p:ext>
            </p:extLst>
          </p:nvPr>
        </p:nvGraphicFramePr>
        <p:xfrm>
          <a:off x="1567543" y="141514"/>
          <a:ext cx="7913914" cy="1785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val 5"/>
          <p:cNvSpPr/>
          <p:nvPr/>
        </p:nvSpPr>
        <p:spPr>
          <a:xfrm>
            <a:off x="4506685" y="2318658"/>
            <a:ext cx="3875313" cy="2133600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‘</a:t>
            </a:r>
            <a:r>
              <a:rPr lang="en-US" sz="8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বচন</a:t>
            </a:r>
            <a:r>
              <a:rPr lang="en-US" sz="8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’</a:t>
            </a:r>
            <a:endParaRPr lang="en-US" sz="8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51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1D5A0A9-6739-4C0F-92EA-310B9720FD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>
                                            <p:graphicEl>
                                              <a:dgm id="{F1D5A0A9-6739-4C0F-92EA-310B9720FD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>
                                            <p:graphicEl>
                                              <a:dgm id="{F1D5A0A9-6739-4C0F-92EA-310B9720FD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E204491-79B9-4ED4-B1A8-8F346E82BA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>
                                            <p:graphicEl>
                                              <a:dgm id="{CE204491-79B9-4ED4-B1A8-8F346E82BA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>
                                            <p:graphicEl>
                                              <a:dgm id="{CE204491-79B9-4ED4-B1A8-8F346E82BA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403271" y="0"/>
            <a:ext cx="3973287" cy="91440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pc="50" dirty="0" err="1" smtClean="0">
                <a:ln w="12700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r>
              <a:rPr lang="en-US" sz="5400" b="1" spc="50" dirty="0" smtClean="0">
                <a:ln w="12700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5400" b="1" spc="50" dirty="0">
              <a:ln w="12700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6368" y="914400"/>
            <a:ext cx="11397342" cy="5606712"/>
            <a:chOff x="370115" y="1022684"/>
            <a:chExt cx="11397342" cy="5606712"/>
          </a:xfrm>
        </p:grpSpPr>
        <p:graphicFrame>
          <p:nvGraphicFramePr>
            <p:cNvPr id="4" name="Diagram 3"/>
            <p:cNvGraphicFramePr/>
            <p:nvPr>
              <p:extLst>
                <p:ext uri="{D42A27DB-BD31-4B8C-83A1-F6EECF244321}">
                  <p14:modId xmlns:p14="http://schemas.microsoft.com/office/powerpoint/2010/main" val="1557258543"/>
                </p:ext>
              </p:extLst>
            </p:nvPr>
          </p:nvGraphicFramePr>
          <p:xfrm>
            <a:off x="370115" y="1904996"/>
            <a:ext cx="11397342" cy="47244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3" name="TextBox 2"/>
            <p:cNvSpPr txBox="1"/>
            <p:nvPr/>
          </p:nvSpPr>
          <p:spPr>
            <a:xfrm>
              <a:off x="1883229" y="1022684"/>
              <a:ext cx="5040085" cy="76944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4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পাঠ</a:t>
              </a:r>
              <a:r>
                <a:rPr lang="en-US" sz="4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4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শেষে</a:t>
              </a:r>
              <a:r>
                <a:rPr lang="en-US" sz="4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4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শিক্ষার্থীরা</a:t>
              </a:r>
              <a:r>
                <a:rPr lang="en-US" sz="4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---- </a:t>
              </a:r>
              <a:endPara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119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679370" y="0"/>
            <a:ext cx="6019801" cy="740229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চিত্রগুলো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লক্ষ্য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01" y="633409"/>
            <a:ext cx="2286000" cy="2000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756" y="3679371"/>
            <a:ext cx="3609975" cy="2505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3679371"/>
            <a:ext cx="3592284" cy="23812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131" y="3679371"/>
            <a:ext cx="3728605" cy="228191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3726" y="2720278"/>
            <a:ext cx="3312877" cy="764295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u="sng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পাঁচ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জন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শিশু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82241" y="2747928"/>
            <a:ext cx="3354908" cy="735814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u="sng" dirty="0" smtClean="0">
                <a:latin typeface="NikoshBAN" panose="02000000000000000000" pitchFamily="2" charset="0"/>
                <a:cs typeface="NikoshBAN" panose="02000000000000000000" pitchFamily="2" charset="0"/>
              </a:rPr>
              <a:t>১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টা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মোরগ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288717" y="2820762"/>
            <a:ext cx="3774014" cy="758263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বিড়াল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7086" y="6093278"/>
            <a:ext cx="3592284" cy="71658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u="sng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তিনটি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পাখি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226131" y="5993947"/>
            <a:ext cx="3728605" cy="77883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ঘোড়াগলো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দোড়ায়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636653" y="5960689"/>
            <a:ext cx="3426077" cy="77883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সামনের</a:t>
            </a:r>
            <a:r>
              <a:rPr lang="en-US" sz="2400" u="sng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পিঁপড়াটি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দৌড়ে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প্রথম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726" y="0"/>
            <a:ext cx="12158274" cy="6857999"/>
          </a:xfrm>
          <a:prstGeom prst="rect">
            <a:avLst/>
          </a:prstGeom>
          <a:noFill/>
          <a:ln w="76200">
            <a:solidFill>
              <a:srgbClr val="002060">
                <a:alpha val="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/>
          </a:p>
        </p:txBody>
      </p:sp>
      <p:sp>
        <p:nvSpPr>
          <p:cNvPr id="17" name="Rectangle 16"/>
          <p:cNvSpPr/>
          <p:nvPr/>
        </p:nvSpPr>
        <p:spPr>
          <a:xfrm>
            <a:off x="0" y="-48133"/>
            <a:ext cx="12192000" cy="12646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5400000" flipV="1">
            <a:off x="8748957" y="3414958"/>
            <a:ext cx="6788521" cy="975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6863" y="6755604"/>
            <a:ext cx="12192000" cy="12646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5400000" flipV="1">
            <a:off x="-3405259" y="3414958"/>
            <a:ext cx="6788521" cy="975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070" y="772887"/>
            <a:ext cx="1420520" cy="179459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374" y="772887"/>
            <a:ext cx="2476500" cy="184785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1017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6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6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6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4395" y="1312344"/>
            <a:ext cx="11103429" cy="347787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অর্থঃ</a:t>
            </a:r>
            <a:r>
              <a:rPr lang="en-US" sz="4400" dirty="0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dirty="0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</a:t>
            </a:r>
          </a:p>
          <a:p>
            <a:r>
              <a:rPr lang="en-US" sz="4400" dirty="0" err="1" smtClean="0">
                <a:ln w="12700">
                  <a:solidFill>
                    <a:schemeClr val="tx1"/>
                  </a:solidFill>
                </a:ln>
              </a:rPr>
              <a:t>বচন</a:t>
            </a:r>
            <a:r>
              <a:rPr lang="en-US" sz="4400" dirty="0" smtClean="0">
                <a:ln w="12700">
                  <a:solidFill>
                    <a:schemeClr val="tx1"/>
                  </a:solidFill>
                </a:ln>
              </a:rPr>
              <a:t> </a:t>
            </a:r>
            <a:r>
              <a:rPr lang="en-US" sz="4400" dirty="0" err="1" smtClean="0">
                <a:ln w="12700">
                  <a:solidFill>
                    <a:schemeClr val="tx1"/>
                  </a:solidFill>
                </a:ln>
              </a:rPr>
              <a:t>অর্থ</a:t>
            </a:r>
            <a:r>
              <a:rPr lang="en-US" sz="4400" dirty="0" smtClean="0">
                <a:ln w="12700">
                  <a:solidFill>
                    <a:schemeClr val="tx1"/>
                  </a:solidFill>
                </a:ln>
              </a:rPr>
              <a:t> </a:t>
            </a:r>
            <a:r>
              <a:rPr lang="en-US" sz="4400" dirty="0" err="1" smtClean="0">
                <a:ln w="12700">
                  <a:solidFill>
                    <a:schemeClr val="tx1"/>
                  </a:solidFill>
                </a:ln>
              </a:rPr>
              <a:t>সংখ্যার</a:t>
            </a:r>
            <a:r>
              <a:rPr lang="en-US" sz="4400" dirty="0" smtClean="0">
                <a:ln w="12700">
                  <a:solidFill>
                    <a:schemeClr val="tx1"/>
                  </a:solidFill>
                </a:ln>
              </a:rPr>
              <a:t> </a:t>
            </a:r>
            <a:r>
              <a:rPr lang="en-US" sz="4400" dirty="0" err="1">
                <a:ln w="12700">
                  <a:solidFill>
                    <a:schemeClr val="tx1"/>
                  </a:solidFill>
                </a:ln>
              </a:rPr>
              <a:t>ধারনা</a:t>
            </a:r>
            <a:endParaRPr lang="en-US" sz="4400" dirty="0">
              <a:ln w="12700">
                <a:solidFill>
                  <a:schemeClr val="tx1"/>
                </a:solidFill>
              </a:ln>
            </a:endParaRPr>
          </a:p>
          <a:p>
            <a:r>
              <a:rPr lang="en-US" sz="4400" dirty="0" err="1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সঙ্গাঃ</a:t>
            </a:r>
            <a:r>
              <a:rPr lang="bn-BD" sz="4400" dirty="0">
                <a:latin typeface="NikoshBAN" pitchFamily="2" charset="0"/>
                <a:cs typeface="NikoshBAN" pitchFamily="2" charset="0"/>
              </a:rPr>
              <a:t>যে পদের রুপ দ্বারা ব্যক্তি,প্রাণী, বস্তু প্রভৃতির সংখা বা পরিমান বোঝায় তাকে বচন বলে। </a:t>
            </a:r>
          </a:p>
          <a:p>
            <a:r>
              <a:rPr lang="en-US" sz="4400" dirty="0" err="1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কেবল</a:t>
            </a:r>
            <a:r>
              <a:rPr lang="en-US" sz="4400" dirty="0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মাত্র</a:t>
            </a:r>
            <a:r>
              <a:rPr lang="en-US" sz="4400" dirty="0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বিশেষ্য</a:t>
            </a:r>
            <a:r>
              <a:rPr lang="en-US" sz="4400" dirty="0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4400" dirty="0" err="1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সর্বনাম</a:t>
            </a:r>
            <a:r>
              <a:rPr lang="en-US" sz="4400" dirty="0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পদের</a:t>
            </a:r>
            <a:r>
              <a:rPr lang="en-US" sz="4400" dirty="0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বচন</a:t>
            </a:r>
            <a:r>
              <a:rPr lang="en-US" sz="4400" dirty="0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4400" dirty="0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669969" y="141517"/>
            <a:ext cx="4288974" cy="914400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বচনের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অর্থ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ও 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সঙ্গা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-48133"/>
            <a:ext cx="12192000" cy="12646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5400000" flipV="1">
            <a:off x="8748957" y="3414958"/>
            <a:ext cx="6788521" cy="975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863" y="6755604"/>
            <a:ext cx="12192000" cy="12646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5400000" flipV="1">
            <a:off x="-3405259" y="3414958"/>
            <a:ext cx="6788521" cy="9756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30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4227273</TotalTime>
  <Words>730</Words>
  <Application>Microsoft Office PowerPoint</Application>
  <PresentationFormat>Widescreen</PresentationFormat>
  <Paragraphs>191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NikoshBAN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সর্বনামের বহুবচন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510</cp:revision>
  <dcterms:created xsi:type="dcterms:W3CDTF">2009-09-08T18:04:08Z</dcterms:created>
  <dcterms:modified xsi:type="dcterms:W3CDTF">2009-09-08T18:09:19Z</dcterms:modified>
</cp:coreProperties>
</file>