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0" r:id="rId3"/>
    <p:sldId id="261" r:id="rId4"/>
    <p:sldId id="275" r:id="rId5"/>
    <p:sldId id="260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67" r:id="rId14"/>
    <p:sldId id="271" r:id="rId15"/>
    <p:sldId id="257" r:id="rId16"/>
    <p:sldId id="272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7292A-5D97-428C-A542-9D63B3B57E8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C00A6-C338-4D32-A9E7-1AA82FE4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C00A6-C338-4D32-A9E7-1AA82FE4D6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0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6B6A-CF3A-4971-A852-8F6FEFE596FE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58E3-1C8C-43D5-B4E3-3F5E75BA7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9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6543" y="2721114"/>
            <a:ext cx="8567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2534" y="3075057"/>
            <a:ext cx="92794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0000"/>
                </a:solidFill>
              </a:rPr>
              <a:t>সু-স্বাগতম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224"/>
            <a:ext cx="6871760" cy="361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1760" cy="3245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6917" y="0"/>
            <a:ext cx="5091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0047" y="3442447"/>
            <a:ext cx="5091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753" y="1741733"/>
            <a:ext cx="433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8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80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753" y="5345544"/>
            <a:ext cx="4338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239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6047" cy="3478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7575"/>
            <a:ext cx="5576047" cy="3286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8776" y="304800"/>
            <a:ext cx="6293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776" y="3649895"/>
            <a:ext cx="6293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165" y="2223247"/>
            <a:ext cx="5109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081" y="5554490"/>
            <a:ext cx="5109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এসো যুক্ত বর্ণ শিখি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গন্ধ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ন্ধ=ন+ধ 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কৃষ্ণচূড়া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ষ্ণ=ষ+ণ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তৃ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ষ্ণা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17"/>
            <a:ext cx="12192000" cy="6827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35388"/>
            <a:ext cx="1194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9472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9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9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07" y="351744"/>
            <a:ext cx="114517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 অনুযায়ী ফুল গুলোকে সাজাও</a:t>
            </a:r>
          </a:p>
          <a:p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জবা,গাঁদা,শাপলা,সূর্যমুখী,পলাশ, শিমুল, শিউলি,কাশফুল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নং-০১    সাদাঃ</a:t>
            </a:r>
          </a:p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-০২   লালঃ</a:t>
            </a:r>
          </a:p>
          <a:p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 ০৩  হলুদঃ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303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22695"/>
            <a:ext cx="118334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bn-IN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ফুলের গন্ধ নেই ?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15753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পছন্দের একটি ফুল সম্পর্কে তিনটি বাক্য লিখ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35" y="155985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9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5506"/>
            <a:ext cx="12192000" cy="6983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988" y="3155577"/>
            <a:ext cx="57374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61923"/>
            <a:ext cx="119729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8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নামঃ গোলাপ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929"/>
            <a:ext cx="12034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3.2.1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শুনে বুঝতে পারবে।</a:t>
            </a:r>
          </a:p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6.1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 ফুল সম্পর্কে বলতে পারবে।</a:t>
            </a:r>
          </a:p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6.1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 ফুল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পড়তে পারবে ।</a:t>
            </a:r>
          </a:p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4.1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লিখতে পারবে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vinno f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1"/>
            <a:ext cx="2743200" cy="2143125"/>
          </a:xfrm>
          <a:prstGeom prst="rect">
            <a:avLst/>
          </a:prstGeom>
        </p:spPr>
      </p:pic>
      <p:pic>
        <p:nvPicPr>
          <p:cNvPr id="4" name="Picture 3" descr="ch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524000"/>
            <a:ext cx="2590800" cy="2057400"/>
          </a:xfrm>
          <a:prstGeom prst="rect">
            <a:avLst/>
          </a:prstGeom>
        </p:spPr>
      </p:pic>
      <p:pic>
        <p:nvPicPr>
          <p:cNvPr id="5" name="Picture 4" descr="surjomo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1" y="4191001"/>
            <a:ext cx="2619375" cy="1743075"/>
          </a:xfrm>
          <a:prstGeom prst="rect">
            <a:avLst/>
          </a:prstGeom>
        </p:spPr>
      </p:pic>
      <p:pic>
        <p:nvPicPr>
          <p:cNvPr id="6" name="Picture 5" descr="onek fu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114800"/>
            <a:ext cx="2590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5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2606"/>
            <a:ext cx="121920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                                      বিষয়ঃ বাংলা</a:t>
            </a:r>
          </a:p>
          <a:p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নানা রং এর ফুল ফল             তারিখঃ ১১.০৩.১৬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432" y="2389239"/>
            <a:ext cx="6740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সুন্দর ফুল সুন্দর ফল </a:t>
            </a:r>
          </a:p>
          <a:p>
            <a:r>
              <a:rPr lang="bn-IN" sz="6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 নদীর পানি</a:t>
            </a:r>
          </a:p>
          <a:p>
            <a:r>
              <a:rPr lang="bn-IN" sz="66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 তোমার মেহেরবানি</a:t>
            </a:r>
            <a:endParaRPr lang="en-US" sz="6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56503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</a:t>
            </a:r>
            <a:endParaRPr lang="en-US" sz="13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8"/>
            <a:ext cx="6820457" cy="3362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7772"/>
            <a:ext cx="6820457" cy="3470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819" y="2045951"/>
            <a:ext cx="317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B0F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জবা</a:t>
            </a:r>
            <a:endParaRPr lang="en-US" sz="8000" dirty="0">
              <a:solidFill>
                <a:srgbClr val="00B0F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325" y="3629025"/>
            <a:ext cx="207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38219" y="122347"/>
            <a:ext cx="3950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FFC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এর রং লাল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FFC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এর গন্ধ আছে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dirty="0">
                <a:solidFill>
                  <a:srgbClr val="FFC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এটি একটি ফুল</a:t>
            </a:r>
            <a:endParaRPr lang="en-US" sz="5400" dirty="0">
              <a:solidFill>
                <a:srgbClr val="FFC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1239" y="3369390"/>
            <a:ext cx="4365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রং লাল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গন্ধ আছে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ফুল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57913" cy="378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714"/>
            <a:ext cx="6157913" cy="3072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3879" y="950259"/>
            <a:ext cx="3585885" cy="283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3881" y="3785713"/>
            <a:ext cx="4787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510" y="923391"/>
            <a:ext cx="3836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68471"/>
            <a:ext cx="4500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217</Words>
  <Application>Microsoft Office PowerPoint</Application>
  <PresentationFormat>Widescreen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Raj-7</dc:creator>
  <cp:lastModifiedBy>PTI Raj-7</cp:lastModifiedBy>
  <cp:revision>43</cp:revision>
  <dcterms:created xsi:type="dcterms:W3CDTF">2016-03-10T16:53:44Z</dcterms:created>
  <dcterms:modified xsi:type="dcterms:W3CDTF">2016-03-13T04:40:27Z</dcterms:modified>
</cp:coreProperties>
</file>