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259" r:id="rId3"/>
    <p:sldId id="260" r:id="rId4"/>
    <p:sldId id="261" r:id="rId5"/>
    <p:sldId id="262" r:id="rId6"/>
    <p:sldId id="278" r:id="rId7"/>
    <p:sldId id="276" r:id="rId8"/>
    <p:sldId id="264" r:id="rId9"/>
    <p:sldId id="265" r:id="rId10"/>
    <p:sldId id="274" r:id="rId11"/>
    <p:sldId id="266" r:id="rId12"/>
    <p:sldId id="267" r:id="rId13"/>
    <p:sldId id="277" r:id="rId14"/>
    <p:sldId id="268" r:id="rId15"/>
    <p:sldId id="275" r:id="rId16"/>
    <p:sldId id="282" r:id="rId17"/>
    <p:sldId id="279" r:id="rId18"/>
    <p:sldId id="269" r:id="rId19"/>
    <p:sldId id="281" r:id="rId20"/>
    <p:sldId id="280" r:id="rId21"/>
    <p:sldId id="270" r:id="rId22"/>
    <p:sldId id="271" r:id="rId23"/>
    <p:sldId id="272" r:id="rId24"/>
    <p:sldId id="273" r:id="rId25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=""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94" autoAdjust="0"/>
    <p:restoredTop sz="86426" autoAdjust="0"/>
  </p:normalViewPr>
  <p:slideViewPr>
    <p:cSldViewPr snapToGrid="0">
      <p:cViewPr>
        <p:scale>
          <a:sx n="82" d="100"/>
          <a:sy n="82" d="100"/>
        </p:scale>
        <p:origin x="-384" y="-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8-20T14:30:44.685" idx="1">
    <p:pos x="10" y="10"/>
    <p:text/>
    <p:extLst>
      <p:ext uri="{C676402C-5697-4E1C-873F-D02D1690AC5C}">
        <p15:threadingInfo xmlns="" xmlns:p15="http://schemas.microsoft.com/office/powerpoint/2012/main" timeZoneBias="-36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3756D7-2764-47C0-8291-3D98A4145229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23A19C-F0B6-467E-87CA-8C8F06DC9AEB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1E44112-379E-42BE-A9D3-CBAFC2F4E04B}" type="parTrans" cxnId="{54F36579-D67B-4A91-9A67-9AA066AA342F}">
      <dgm:prSet/>
      <dgm:spPr/>
      <dgm:t>
        <a:bodyPr/>
        <a:lstStyle/>
        <a:p>
          <a:endParaRPr lang="en-US"/>
        </a:p>
      </dgm:t>
    </dgm:pt>
    <dgm:pt modelId="{418BEFA9-3A49-4D8E-83C1-FA1ED04DC4EE}" type="sibTrans" cxnId="{54F36579-D67B-4A91-9A67-9AA066AA342F}">
      <dgm:prSet/>
      <dgm:spPr/>
      <dgm:t>
        <a:bodyPr/>
        <a:lstStyle/>
        <a:p>
          <a:endParaRPr lang="en-US"/>
        </a:p>
      </dgm:t>
    </dgm:pt>
    <dgm:pt modelId="{A331F8E3-1551-4239-B868-D530E4F86F4F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BD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স্থানীয় জাত</a:t>
          </a:r>
        </a:p>
        <a:p>
          <a:r>
            <a:rPr lang="bn-BD" sz="2000" dirty="0" err="1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টেপি</a:t>
          </a:r>
          <a:r>
            <a:rPr lang="bn-BD" sz="20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bn-BD" sz="2000" dirty="0" err="1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গিরবি</a:t>
          </a:r>
          <a:r>
            <a:rPr lang="bn-BD" sz="20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bn-BD" sz="2000" dirty="0" err="1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দুধসর</a:t>
          </a:r>
          <a:endParaRPr lang="en-US" sz="2000" dirty="0">
            <a:solidFill>
              <a:schemeClr val="accent2">
                <a:lumMod val="20000"/>
                <a:lumOff val="8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88EB10-406D-4865-B1DB-C7411553AF6A}" type="parTrans" cxnId="{5D79E918-C0B1-4427-8C77-B049E8243971}">
      <dgm:prSet/>
      <dgm:spPr/>
      <dgm:t>
        <a:bodyPr/>
        <a:lstStyle/>
        <a:p>
          <a:endParaRPr lang="en-US"/>
        </a:p>
      </dgm:t>
    </dgm:pt>
    <dgm:pt modelId="{0AFEAE6B-D566-464F-A6EB-5C53C5BCC2A1}" type="sibTrans" cxnId="{5D79E918-C0B1-4427-8C77-B049E8243971}">
      <dgm:prSet/>
      <dgm:spPr/>
      <dgm:t>
        <a:bodyPr/>
        <a:lstStyle/>
        <a:p>
          <a:endParaRPr lang="en-US"/>
        </a:p>
      </dgm:t>
    </dgm:pt>
    <dgm:pt modelId="{88101032-E0C2-4F3C-868A-14F449B6E87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BD" sz="28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উচ্চফলনশীল</a:t>
          </a:r>
          <a:r>
            <a:rPr lang="bn-BD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জাত </a:t>
          </a:r>
        </a:p>
        <a:p>
          <a:r>
            <a:rPr lang="bn-BD" sz="20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 আর-২০, বি আর-১১, </a:t>
          </a:r>
        </a:p>
        <a:p>
          <a:r>
            <a:rPr lang="bn-BD" sz="2000" dirty="0" err="1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ব্রি</a:t>
          </a:r>
          <a:r>
            <a:rPr lang="bn-BD" sz="20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ধান-১৮</a:t>
          </a:r>
          <a:endParaRPr lang="en-US" sz="2000" dirty="0">
            <a:solidFill>
              <a:schemeClr val="accent2">
                <a:lumMod val="20000"/>
                <a:lumOff val="8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3C69D6-F410-47EA-8701-1FA50BBAE5A1}" type="parTrans" cxnId="{20B41E7E-1C2F-4794-8993-1176D65C277E}">
      <dgm:prSet/>
      <dgm:spPr/>
      <dgm:t>
        <a:bodyPr/>
        <a:lstStyle/>
        <a:p>
          <a:endParaRPr lang="en-US"/>
        </a:p>
      </dgm:t>
    </dgm:pt>
    <dgm:pt modelId="{5F4E75AF-91CC-48AB-A520-E03F345FE442}" type="sibTrans" cxnId="{20B41E7E-1C2F-4794-8993-1176D65C277E}">
      <dgm:prSet/>
      <dgm:spPr/>
      <dgm:t>
        <a:bodyPr/>
        <a:lstStyle/>
        <a:p>
          <a:endParaRPr lang="en-US"/>
        </a:p>
      </dgm:t>
    </dgm:pt>
    <dgm:pt modelId="{DA14ECB5-4434-4C0A-BF09-EC3342478320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স্থানীয় উন্নত জাত</a:t>
          </a:r>
        </a:p>
        <a:p>
          <a:r>
            <a:rPr lang="bn-BD" sz="2000" dirty="0" err="1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কালিজিরা</a:t>
          </a:r>
          <a:r>
            <a:rPr lang="bn-BD" sz="20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bn-BD" sz="2000" dirty="0" err="1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নাজিরশাইল</a:t>
          </a:r>
          <a:r>
            <a:rPr lang="bn-BD" sz="20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bn-BD" sz="2000" dirty="0" err="1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বিনাশাইল</a:t>
          </a:r>
          <a:endParaRPr lang="en-US" sz="20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812FFEF-DCC0-42AE-80BE-FA77C9DEDB7A}" type="parTrans" cxnId="{413E9B16-591A-4843-86AB-E1474B76BAA6}">
      <dgm:prSet/>
      <dgm:spPr/>
      <dgm:t>
        <a:bodyPr/>
        <a:lstStyle/>
        <a:p>
          <a:endParaRPr lang="en-US"/>
        </a:p>
      </dgm:t>
    </dgm:pt>
    <dgm:pt modelId="{AB267A79-0546-431F-A223-BD91CF38AA24}" type="sibTrans" cxnId="{413E9B16-591A-4843-86AB-E1474B76BAA6}">
      <dgm:prSet/>
      <dgm:spPr/>
      <dgm:t>
        <a:bodyPr/>
        <a:lstStyle/>
        <a:p>
          <a:endParaRPr lang="en-US"/>
        </a:p>
      </dgm:t>
    </dgm:pt>
    <dgm:pt modelId="{D7D23F6F-F0A3-4753-825C-ECB2E64A94BB}" type="pres">
      <dgm:prSet presAssocID="{653756D7-2764-47C0-8291-3D98A414522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146E09F-A877-4FD3-BBC5-FE883F5F73B1}" type="pres">
      <dgm:prSet presAssocID="{1223A19C-F0B6-467E-87CA-8C8F06DC9AEB}" presName="singleCycle" presStyleCnt="0"/>
      <dgm:spPr/>
    </dgm:pt>
    <dgm:pt modelId="{3C27B6D9-917A-4837-AF20-EA56BDB49B5D}" type="pres">
      <dgm:prSet presAssocID="{1223A19C-F0B6-467E-87CA-8C8F06DC9AEB}" presName="singleCenter" presStyleLbl="node1" presStyleIdx="0" presStyleCnt="4" custScaleX="130829" custScaleY="123992" custLinFactNeighborX="407" custLinFactNeighborY="-1016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174AD703-2337-4C48-852E-E969E50FDE3F}" type="pres">
      <dgm:prSet presAssocID="{FB88EB10-406D-4865-B1DB-C7411553AF6A}" presName="Name56" presStyleLbl="parChTrans1D2" presStyleIdx="0" presStyleCnt="3"/>
      <dgm:spPr/>
      <dgm:t>
        <a:bodyPr/>
        <a:lstStyle/>
        <a:p>
          <a:endParaRPr lang="en-US"/>
        </a:p>
      </dgm:t>
    </dgm:pt>
    <dgm:pt modelId="{4ECB19B6-67E3-4E5B-946C-84CD24CDBA92}" type="pres">
      <dgm:prSet presAssocID="{A331F8E3-1551-4239-B868-D530E4F86F4F}" presName="text0" presStyleLbl="node1" presStyleIdx="1" presStyleCnt="4" custScaleX="246733" custScaleY="124574" custRadScaleRad="99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38802-923F-46EE-9344-EAF622FA1583}" type="pres">
      <dgm:prSet presAssocID="{123C69D6-F410-47EA-8701-1FA50BBAE5A1}" presName="Name56" presStyleLbl="parChTrans1D2" presStyleIdx="1" presStyleCnt="3"/>
      <dgm:spPr/>
      <dgm:t>
        <a:bodyPr/>
        <a:lstStyle/>
        <a:p>
          <a:endParaRPr lang="en-US"/>
        </a:p>
      </dgm:t>
    </dgm:pt>
    <dgm:pt modelId="{908FDF4A-8619-431B-A56F-33C412BF8A86}" type="pres">
      <dgm:prSet presAssocID="{88101032-E0C2-4F3C-868A-14F449B6E878}" presName="text0" presStyleLbl="node1" presStyleIdx="2" presStyleCnt="4" custScaleX="237595" custScaleY="126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2C6BA-3A56-4ACA-AFAD-63E30594A382}" type="pres">
      <dgm:prSet presAssocID="{A812FFEF-DCC0-42AE-80BE-FA77C9DEDB7A}" presName="Name56" presStyleLbl="parChTrans1D2" presStyleIdx="2" presStyleCnt="3"/>
      <dgm:spPr/>
      <dgm:t>
        <a:bodyPr/>
        <a:lstStyle/>
        <a:p>
          <a:endParaRPr lang="en-US"/>
        </a:p>
      </dgm:t>
    </dgm:pt>
    <dgm:pt modelId="{416ABF39-CABC-4FD6-A405-5C1FC8B145A6}" type="pres">
      <dgm:prSet presAssocID="{DA14ECB5-4434-4C0A-BF09-EC3342478320}" presName="text0" presStyleLbl="node1" presStyleIdx="3" presStyleCnt="4" custScaleX="246311" custScaleY="127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9E0CF6-3C25-4D36-8C03-EFEE290683D0}" type="presOf" srcId="{653756D7-2764-47C0-8291-3D98A4145229}" destId="{D7D23F6F-F0A3-4753-825C-ECB2E64A94BB}" srcOrd="0" destOrd="0" presId="urn:microsoft.com/office/officeart/2008/layout/RadialCluster"/>
    <dgm:cxn modelId="{54F36579-D67B-4A91-9A67-9AA066AA342F}" srcId="{653756D7-2764-47C0-8291-3D98A4145229}" destId="{1223A19C-F0B6-467E-87CA-8C8F06DC9AEB}" srcOrd="0" destOrd="0" parTransId="{81E44112-379E-42BE-A9D3-CBAFC2F4E04B}" sibTransId="{418BEFA9-3A49-4D8E-83C1-FA1ED04DC4EE}"/>
    <dgm:cxn modelId="{20B41E7E-1C2F-4794-8993-1176D65C277E}" srcId="{1223A19C-F0B6-467E-87CA-8C8F06DC9AEB}" destId="{88101032-E0C2-4F3C-868A-14F449B6E878}" srcOrd="1" destOrd="0" parTransId="{123C69D6-F410-47EA-8701-1FA50BBAE5A1}" sibTransId="{5F4E75AF-91CC-48AB-A520-E03F345FE442}"/>
    <dgm:cxn modelId="{18A02E2E-46C2-4758-97E0-5A4CB7562731}" type="presOf" srcId="{A331F8E3-1551-4239-B868-D530E4F86F4F}" destId="{4ECB19B6-67E3-4E5B-946C-84CD24CDBA92}" srcOrd="0" destOrd="0" presId="urn:microsoft.com/office/officeart/2008/layout/RadialCluster"/>
    <dgm:cxn modelId="{5B1E0348-C997-4A23-99AC-555CF48AE045}" type="presOf" srcId="{1223A19C-F0B6-467E-87CA-8C8F06DC9AEB}" destId="{3C27B6D9-917A-4837-AF20-EA56BDB49B5D}" srcOrd="0" destOrd="0" presId="urn:microsoft.com/office/officeart/2008/layout/RadialCluster"/>
    <dgm:cxn modelId="{1EB0B5B3-3D51-424A-A72A-8025D168323B}" type="presOf" srcId="{88101032-E0C2-4F3C-868A-14F449B6E878}" destId="{908FDF4A-8619-431B-A56F-33C412BF8A86}" srcOrd="0" destOrd="0" presId="urn:microsoft.com/office/officeart/2008/layout/RadialCluster"/>
    <dgm:cxn modelId="{0773D359-FF3B-4FFF-BBE3-77E814E1BA74}" type="presOf" srcId="{FB88EB10-406D-4865-B1DB-C7411553AF6A}" destId="{174AD703-2337-4C48-852E-E969E50FDE3F}" srcOrd="0" destOrd="0" presId="urn:microsoft.com/office/officeart/2008/layout/RadialCluster"/>
    <dgm:cxn modelId="{5D79E918-C0B1-4427-8C77-B049E8243971}" srcId="{1223A19C-F0B6-467E-87CA-8C8F06DC9AEB}" destId="{A331F8E3-1551-4239-B868-D530E4F86F4F}" srcOrd="0" destOrd="0" parTransId="{FB88EB10-406D-4865-B1DB-C7411553AF6A}" sibTransId="{0AFEAE6B-D566-464F-A6EB-5C53C5BCC2A1}"/>
    <dgm:cxn modelId="{FEB48613-46F0-49DF-8826-630FBE888A15}" type="presOf" srcId="{123C69D6-F410-47EA-8701-1FA50BBAE5A1}" destId="{BCD38802-923F-46EE-9344-EAF622FA1583}" srcOrd="0" destOrd="0" presId="urn:microsoft.com/office/officeart/2008/layout/RadialCluster"/>
    <dgm:cxn modelId="{B1CED976-B96E-42FE-B8EC-270EBEB36141}" type="presOf" srcId="{A812FFEF-DCC0-42AE-80BE-FA77C9DEDB7A}" destId="{9132C6BA-3A56-4ACA-AFAD-63E30594A382}" srcOrd="0" destOrd="0" presId="urn:microsoft.com/office/officeart/2008/layout/RadialCluster"/>
    <dgm:cxn modelId="{9CAB41AF-6F4B-4ADC-8090-B92A005B7E3E}" type="presOf" srcId="{DA14ECB5-4434-4C0A-BF09-EC3342478320}" destId="{416ABF39-CABC-4FD6-A405-5C1FC8B145A6}" srcOrd="0" destOrd="0" presId="urn:microsoft.com/office/officeart/2008/layout/RadialCluster"/>
    <dgm:cxn modelId="{413E9B16-591A-4843-86AB-E1474B76BAA6}" srcId="{1223A19C-F0B6-467E-87CA-8C8F06DC9AEB}" destId="{DA14ECB5-4434-4C0A-BF09-EC3342478320}" srcOrd="2" destOrd="0" parTransId="{A812FFEF-DCC0-42AE-80BE-FA77C9DEDB7A}" sibTransId="{AB267A79-0546-431F-A223-BD91CF38AA24}"/>
    <dgm:cxn modelId="{5B427D8E-DB3C-4C57-987A-143B8FC64CF6}" type="presParOf" srcId="{D7D23F6F-F0A3-4753-825C-ECB2E64A94BB}" destId="{E146E09F-A877-4FD3-BBC5-FE883F5F73B1}" srcOrd="0" destOrd="0" presId="urn:microsoft.com/office/officeart/2008/layout/RadialCluster"/>
    <dgm:cxn modelId="{F9AF38A0-03EC-4078-B782-47C20BB79A9B}" type="presParOf" srcId="{E146E09F-A877-4FD3-BBC5-FE883F5F73B1}" destId="{3C27B6D9-917A-4837-AF20-EA56BDB49B5D}" srcOrd="0" destOrd="0" presId="urn:microsoft.com/office/officeart/2008/layout/RadialCluster"/>
    <dgm:cxn modelId="{B7A4DBCF-9C7B-43A2-8E39-661E459B1E45}" type="presParOf" srcId="{E146E09F-A877-4FD3-BBC5-FE883F5F73B1}" destId="{174AD703-2337-4C48-852E-E969E50FDE3F}" srcOrd="1" destOrd="0" presId="urn:microsoft.com/office/officeart/2008/layout/RadialCluster"/>
    <dgm:cxn modelId="{E923A56C-0AC6-4604-8945-AF3C86AADC16}" type="presParOf" srcId="{E146E09F-A877-4FD3-BBC5-FE883F5F73B1}" destId="{4ECB19B6-67E3-4E5B-946C-84CD24CDBA92}" srcOrd="2" destOrd="0" presId="urn:microsoft.com/office/officeart/2008/layout/RadialCluster"/>
    <dgm:cxn modelId="{4A9C17B6-A7D2-48DF-9CEA-A78753EED47A}" type="presParOf" srcId="{E146E09F-A877-4FD3-BBC5-FE883F5F73B1}" destId="{BCD38802-923F-46EE-9344-EAF622FA1583}" srcOrd="3" destOrd="0" presId="urn:microsoft.com/office/officeart/2008/layout/RadialCluster"/>
    <dgm:cxn modelId="{D916B8DA-B8FE-45AF-AF31-B2F576DC37BA}" type="presParOf" srcId="{E146E09F-A877-4FD3-BBC5-FE883F5F73B1}" destId="{908FDF4A-8619-431B-A56F-33C412BF8A86}" srcOrd="4" destOrd="0" presId="urn:microsoft.com/office/officeart/2008/layout/RadialCluster"/>
    <dgm:cxn modelId="{40B022EC-183E-4E8E-B175-00579495AE14}" type="presParOf" srcId="{E146E09F-A877-4FD3-BBC5-FE883F5F73B1}" destId="{9132C6BA-3A56-4ACA-AFAD-63E30594A382}" srcOrd="5" destOrd="0" presId="urn:microsoft.com/office/officeart/2008/layout/RadialCluster"/>
    <dgm:cxn modelId="{3F069F6F-3FA4-4503-8E71-C0A0336D25C6}" type="presParOf" srcId="{E146E09F-A877-4FD3-BBC5-FE883F5F73B1}" destId="{416ABF39-CABC-4FD6-A405-5C1FC8B145A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7B6D9-917A-4837-AF20-EA56BDB49B5D}">
      <dsp:nvSpPr>
        <dsp:cNvPr id="0" name=""/>
        <dsp:cNvSpPr/>
      </dsp:nvSpPr>
      <dsp:spPr>
        <a:xfrm>
          <a:off x="4477783" y="1863345"/>
          <a:ext cx="2189229" cy="2074822"/>
        </a:xfrm>
        <a:prstGeom prst="round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4579067" y="1964629"/>
        <a:ext cx="1986661" cy="1872254"/>
      </dsp:txXfrm>
    </dsp:sp>
    <dsp:sp modelId="{174AD703-2337-4C48-852E-E969E50FDE3F}">
      <dsp:nvSpPr>
        <dsp:cNvPr id="0" name=""/>
        <dsp:cNvSpPr/>
      </dsp:nvSpPr>
      <dsp:spPr>
        <a:xfrm rot="16164693">
          <a:off x="5409217" y="1712378"/>
          <a:ext cx="3019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195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B19B6-67E3-4E5B-946C-84CD24CDBA92}">
      <dsp:nvSpPr>
        <dsp:cNvPr id="0" name=""/>
        <dsp:cNvSpPr/>
      </dsp:nvSpPr>
      <dsp:spPr>
        <a:xfrm>
          <a:off x="4168351" y="164754"/>
          <a:ext cx="2766236" cy="1396656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স্থানীয় জাত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err="1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টেপি</a:t>
          </a:r>
          <a:r>
            <a:rPr lang="bn-BD" sz="2000" kern="12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bn-BD" sz="2000" kern="1200" dirty="0" err="1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গিরবি</a:t>
          </a:r>
          <a:r>
            <a:rPr lang="bn-BD" sz="2000" kern="12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bn-BD" sz="2000" kern="1200" dirty="0" err="1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দুধসর</a:t>
          </a:r>
          <a:endParaRPr lang="en-US" sz="2000" kern="1200" dirty="0">
            <a:solidFill>
              <a:schemeClr val="accent2">
                <a:lumMod val="20000"/>
                <a:lumOff val="8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36530" y="232933"/>
        <a:ext cx="2629878" cy="1260298"/>
      </dsp:txXfrm>
    </dsp:sp>
    <dsp:sp modelId="{BCD38802-923F-46EE-9344-EAF622FA1583}">
      <dsp:nvSpPr>
        <dsp:cNvPr id="0" name=""/>
        <dsp:cNvSpPr/>
      </dsp:nvSpPr>
      <dsp:spPr>
        <a:xfrm rot="2360899">
          <a:off x="6631066" y="3898769"/>
          <a:ext cx="3171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713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FDF4A-8619-431B-A56F-33C412BF8A86}">
      <dsp:nvSpPr>
        <dsp:cNvPr id="0" name=""/>
        <dsp:cNvSpPr/>
      </dsp:nvSpPr>
      <dsp:spPr>
        <a:xfrm>
          <a:off x="6446158" y="3999307"/>
          <a:ext cx="2663786" cy="1419729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উচ্চফলনশীল</a:t>
          </a:r>
          <a:r>
            <a:rPr lang="bn-BD" sz="28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জাত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 আর-২০, বি আর-১১,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err="1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ব্রি</a:t>
          </a:r>
          <a:r>
            <a:rPr lang="bn-BD" sz="2000" kern="12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ধান-১৮</a:t>
          </a:r>
          <a:endParaRPr lang="en-US" sz="2000" kern="1200" dirty="0">
            <a:solidFill>
              <a:schemeClr val="accent2">
                <a:lumMod val="20000"/>
                <a:lumOff val="8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15463" y="4068612"/>
        <a:ext cx="2525176" cy="1281119"/>
      </dsp:txXfrm>
    </dsp:sp>
    <dsp:sp modelId="{9132C6BA-3A56-4ACA-AFAD-63E30594A382}">
      <dsp:nvSpPr>
        <dsp:cNvPr id="0" name=""/>
        <dsp:cNvSpPr/>
      </dsp:nvSpPr>
      <dsp:spPr>
        <a:xfrm rot="8470727">
          <a:off x="4175144" y="3888156"/>
          <a:ext cx="3402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21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6ABF39-CABC-4FD6-A405-5C1FC8B145A6}">
      <dsp:nvSpPr>
        <dsp:cNvPr id="0" name=""/>
        <dsp:cNvSpPr/>
      </dsp:nvSpPr>
      <dsp:spPr>
        <a:xfrm>
          <a:off x="1944134" y="3994794"/>
          <a:ext cx="2761505" cy="1428754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স্থানীয় উন্নত জাত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err="1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কালিজিরা</a:t>
          </a:r>
          <a:r>
            <a:rPr lang="bn-BD" sz="2000" kern="12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bn-BD" sz="2000" kern="1200" dirty="0" err="1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নাজিরশাইল</a:t>
          </a:r>
          <a:r>
            <a:rPr lang="bn-BD" sz="2000" kern="12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bn-BD" sz="2000" kern="1200" dirty="0" err="1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বিনাশাইল</a:t>
          </a:r>
          <a:endParaRPr lang="en-US" sz="20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2013880" y="4064540"/>
        <a:ext cx="2622013" cy="1289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6A1BC-2033-4980-9AEA-AFB1BA15C575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FA6B4-DBA6-47FD-B12C-EF2468A6D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56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F6FFE-2778-45B2-BEED-798E45443F6D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4DC58-3347-49F4-8356-6A9BCEEA9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3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4DC58-3347-49F4-8356-6A9BCEEA95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47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4DC58-3347-49F4-8356-6A9BCEEA95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4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4DC58-3347-49F4-8356-6A9BCEEA95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3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6E02-2C26-4C58-BA52-20A1D3DB6BB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BBE4-3E5C-4A63-AC53-29D680AB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9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6E02-2C26-4C58-BA52-20A1D3DB6BB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BBE4-3E5C-4A63-AC53-29D680AB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6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6E02-2C26-4C58-BA52-20A1D3DB6BB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BBE4-3E5C-4A63-AC53-29D680AB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3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6E02-2C26-4C58-BA52-20A1D3DB6BB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BBE4-3E5C-4A63-AC53-29D680AB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7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6E02-2C26-4C58-BA52-20A1D3DB6BB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BBE4-3E5C-4A63-AC53-29D680AB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1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6E02-2C26-4C58-BA52-20A1D3DB6BB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BBE4-3E5C-4A63-AC53-29D680AB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1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6E02-2C26-4C58-BA52-20A1D3DB6BB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BBE4-3E5C-4A63-AC53-29D680AB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0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6E02-2C26-4C58-BA52-20A1D3DB6BB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BBE4-3E5C-4A63-AC53-29D680AB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63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6E02-2C26-4C58-BA52-20A1D3DB6BB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BBE4-3E5C-4A63-AC53-29D680AB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4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6E02-2C26-4C58-BA52-20A1D3DB6BB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BBE4-3E5C-4A63-AC53-29D680AB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1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6E02-2C26-4C58-BA52-20A1D3DB6BB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BBE4-3E5C-4A63-AC53-29D680AB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3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56E02-2C26-4C58-BA52-20A1D3DB6BB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DBBE4-3E5C-4A63-AC53-29D680AB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6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Relationship Id="rId9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5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1733" y="2480492"/>
            <a:ext cx="3674187" cy="31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1" y="304800"/>
            <a:ext cx="11501120" cy="6360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ACAC333-81B8-4006-9F36-A6367899E636}"/>
              </a:ext>
            </a:extLst>
          </p:cNvPr>
          <p:cNvSpPr txBox="1"/>
          <p:nvPr/>
        </p:nvSpPr>
        <p:spPr>
          <a:xfrm flipH="1">
            <a:off x="3553429" y="463348"/>
            <a:ext cx="76130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115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</a:t>
            </a:r>
            <a:r>
              <a:rPr lang="bn-BD" sz="11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1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8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2434" y="1035698"/>
            <a:ext cx="2578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ভাসমান বীজতলাঃ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6"/>
          <a:stretch/>
        </p:blipFill>
        <p:spPr>
          <a:xfrm>
            <a:off x="3858986" y="252663"/>
            <a:ext cx="7907898" cy="28503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2433" y="3844212"/>
            <a:ext cx="2578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দাপোগ বীজতলাঃ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86" y="3392905"/>
            <a:ext cx="7907898" cy="316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6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670092" y="991767"/>
            <a:ext cx="263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বীজতলার পরিচর্যাঃ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982" y="4569667"/>
            <a:ext cx="2339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চারা উঠানোঃ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317" y="429207"/>
            <a:ext cx="8301788" cy="2831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317" y="3489158"/>
            <a:ext cx="8301788" cy="312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1397" y="145871"/>
            <a:ext cx="4943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 জমি তৈরি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2F2BF53-5DC5-4640-8A92-DCDBD4719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89" y="1215190"/>
            <a:ext cx="5931569" cy="43433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83C389B-800B-46D9-9D34-23F68376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9"/>
          <a:stretch/>
        </p:blipFill>
        <p:spPr>
          <a:xfrm>
            <a:off x="251146" y="1215189"/>
            <a:ext cx="5560108" cy="4343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D22B303-5EA5-4F21-BF60-2564CBF80D97}"/>
              </a:ext>
            </a:extLst>
          </p:cNvPr>
          <p:cNvSpPr txBox="1"/>
          <p:nvPr/>
        </p:nvSpPr>
        <p:spPr>
          <a:xfrm>
            <a:off x="649705" y="5796910"/>
            <a:ext cx="1073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চাষ                                                                   মই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0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93DFFCD-1F85-454C-B35A-A767F86FA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632" y="3893166"/>
            <a:ext cx="9107906" cy="27362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45C50D-8A1B-4EE8-8087-ADB331C10291}"/>
              </a:ext>
            </a:extLst>
          </p:cNvPr>
          <p:cNvSpPr txBox="1"/>
          <p:nvPr/>
        </p:nvSpPr>
        <p:spPr>
          <a:xfrm>
            <a:off x="336884" y="890337"/>
            <a:ext cx="2189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সার </a:t>
            </a:r>
            <a:r>
              <a:rPr lang="bn-BD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প্রয়োগঃ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EF5053F-221A-408D-98DC-CC3D36BEB809}"/>
              </a:ext>
            </a:extLst>
          </p:cNvPr>
          <p:cNvSpPr txBox="1"/>
          <p:nvPr/>
        </p:nvSpPr>
        <p:spPr>
          <a:xfrm>
            <a:off x="625641" y="4259179"/>
            <a:ext cx="19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চারা </a:t>
            </a:r>
            <a:r>
              <a:rPr lang="bn-BD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রোপনঃ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A24C647-53FD-47BC-8760-B9AB4B89C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31" y="493296"/>
            <a:ext cx="9107906" cy="294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6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5375" y="175695"/>
            <a:ext cx="2349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r>
              <a:rPr lang="bn-BD" sz="4400" dirty="0"/>
              <a:t>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47651" y="2299556"/>
            <a:ext cx="37433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সেচঃ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আগাছা দমনঃ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1" y="1075573"/>
            <a:ext cx="9520186" cy="27244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F18A50-F29C-4D05-9601-45A75B900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1" y="3852040"/>
            <a:ext cx="9520186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225" y="1074588"/>
            <a:ext cx="2089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পোকা দমনঃ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225" y="3564294"/>
            <a:ext cx="165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9A08F61-F1F0-4E8B-B424-E5388C9FE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80" y="163302"/>
            <a:ext cx="2519680" cy="26700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0186FA9-B34F-4258-867F-1CC6E46A4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40" y="201206"/>
            <a:ext cx="2545079" cy="26700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9E37FAA-C106-46A0-A515-BEF99DA02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2" y="201206"/>
            <a:ext cx="2377437" cy="26700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B4EA817-4BF5-46D5-BA37-0CC267F3FC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3564292"/>
            <a:ext cx="3068320" cy="2932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928090F-083F-4792-B388-E4B23BD562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564292"/>
            <a:ext cx="2910840" cy="29321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876477A-5275-468C-A772-2D6E8F0B49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40" y="3564294"/>
            <a:ext cx="2357121" cy="29321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31DDAE0-0706-4B10-BF57-2DBD1EEB06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7" r="20029"/>
          <a:stretch/>
        </p:blipFill>
        <p:spPr>
          <a:xfrm>
            <a:off x="9570720" y="3564293"/>
            <a:ext cx="2509520" cy="2932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E28FB3A-7970-43BA-95EB-A1F0408B2C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39" y="201206"/>
            <a:ext cx="2501745" cy="267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1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37D9CEA-1186-48D7-88A3-44F804092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18" y="356991"/>
            <a:ext cx="5543760" cy="2829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5CF25C9-EC97-4430-A0CE-5A8C4DA1A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0" y="356991"/>
            <a:ext cx="5720220" cy="2829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DB3C2A7-3696-4AC1-AC50-3188446253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49" y="3538602"/>
            <a:ext cx="2668045" cy="29874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1808569-1A43-4536-9955-BF42E6F97D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9" r="7709"/>
          <a:stretch/>
        </p:blipFill>
        <p:spPr>
          <a:xfrm>
            <a:off x="6381018" y="3423921"/>
            <a:ext cx="5543760" cy="31021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B018294-CE1E-417C-9129-F765D134BA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" t="10869" r="65114" b="3857"/>
          <a:stretch/>
        </p:blipFill>
        <p:spPr>
          <a:xfrm>
            <a:off x="3181611" y="3538602"/>
            <a:ext cx="2851759" cy="298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7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06AC872-BA7A-4CF2-9A66-E16B0EAB4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07" y="187688"/>
            <a:ext cx="3006943" cy="31580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E589DF3-105A-4A63-955E-2B5D411E5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437" y="187688"/>
            <a:ext cx="3033477" cy="31580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739A5BF-8BA7-4D23-A960-DAE2BFBF4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5201" y="192705"/>
            <a:ext cx="2823567" cy="31580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605228-DD99-4B4F-B1F5-896B66D1774A}"/>
              </a:ext>
            </a:extLst>
          </p:cNvPr>
          <p:cNvSpPr txBox="1"/>
          <p:nvPr/>
        </p:nvSpPr>
        <p:spPr>
          <a:xfrm>
            <a:off x="381827" y="1588389"/>
            <a:ext cx="1589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রোগ </a:t>
            </a:r>
            <a:r>
              <a:rPr lang="bn-BD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দমনঃ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2BF839E-836D-4341-A9E6-7D6C8D0038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3" r="27139"/>
          <a:stretch/>
        </p:blipFill>
        <p:spPr>
          <a:xfrm>
            <a:off x="9117416" y="3680750"/>
            <a:ext cx="2751352" cy="30691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10E0FF7-9A9D-414A-89E9-CC40CEE74D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4444" r="17925"/>
          <a:stretch/>
        </p:blipFill>
        <p:spPr>
          <a:xfrm>
            <a:off x="5879939" y="3576577"/>
            <a:ext cx="2867086" cy="3173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29C82E1-9048-4C0D-847C-5922DA11B4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19" y="3576577"/>
            <a:ext cx="4090830" cy="317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0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738" y="892239"/>
            <a:ext cx="24282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ফসল কর্তনঃ </a:t>
            </a:r>
          </a:p>
          <a:p>
            <a:pPr marL="342900" indent="-342900">
              <a:buFont typeface="+mj-lt"/>
              <a:buAutoNum type="alphaLcPeriod"/>
            </a:pP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ফসল </a:t>
            </a:r>
            <a:r>
              <a:rPr lang="bn-BD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মাড়াইঃ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30" y="-73317"/>
            <a:ext cx="9372599" cy="31436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29" y="3439886"/>
            <a:ext cx="9372600" cy="33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9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3D85CE-D798-457F-876D-5031B604F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7" y="1273628"/>
            <a:ext cx="5780313" cy="5323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636F260-9BC0-4394-9D55-4AEA51ED2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320" y="1273628"/>
            <a:ext cx="5676900" cy="5323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BC6F86F-9E46-4064-952D-EA1D331EA2F7}"/>
              </a:ext>
            </a:extLst>
          </p:cNvPr>
          <p:cNvSpPr txBox="1"/>
          <p:nvPr/>
        </p:nvSpPr>
        <p:spPr>
          <a:xfrm>
            <a:off x="4463142" y="283028"/>
            <a:ext cx="2503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ফসল </a:t>
            </a:r>
            <a:r>
              <a:rPr lang="bn-BD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ঝাঁড়াই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9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6675" y="752475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Up-Down Arrow 2"/>
          <p:cNvSpPr/>
          <p:nvPr/>
        </p:nvSpPr>
        <p:spPr>
          <a:xfrm>
            <a:off x="5591175" y="1666875"/>
            <a:ext cx="179705" cy="48577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7649" y="2493721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নামঃ </a:t>
            </a:r>
            <a:r>
              <a:rPr lang="en-US" sz="3600" dirty="0" err="1" smtClean="0">
                <a:latin typeface="KarnaphuliMJ" pitchFamily="2" charset="0"/>
                <a:cs typeface="KarnaphuliMJ" pitchFamily="2" charset="0"/>
              </a:rPr>
              <a:t>bvRbxb</a:t>
            </a:r>
            <a:r>
              <a:rPr lang="en-US" sz="3600" dirty="0" smtClean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3600" dirty="0" err="1" smtClean="0">
                <a:latin typeface="KarnaphuliMJ" pitchFamily="2" charset="0"/>
                <a:cs typeface="KarnaphuliMJ" pitchFamily="2" charset="0"/>
              </a:rPr>
              <a:t>myjZvbv</a:t>
            </a:r>
            <a:r>
              <a:rPr lang="en-US" sz="3600" dirty="0" smtClean="0">
                <a:latin typeface="KarnaphuliMJ" pitchFamily="2" charset="0"/>
                <a:cs typeface="KarnaphuliMJ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074" y="2960697"/>
            <a:ext cx="4819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পদবীঃ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KarnaphuliMJ" pitchFamily="2" charset="0"/>
                <a:cs typeface="KarnaphuliMJ" pitchFamily="2" charset="0"/>
              </a:rPr>
              <a:t>cÖfvlK</a:t>
            </a:r>
            <a:r>
              <a:rPr lang="en-US" sz="3200" dirty="0" smtClean="0">
                <a:latin typeface="KarnaphuliMJ" pitchFamily="2" charset="0"/>
                <a:cs typeface="KarnaphuliMJ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074" y="3499306"/>
            <a:ext cx="5461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KarnaphuliMJ" pitchFamily="2" charset="0"/>
                <a:cs typeface="KarnaphuliMJ" pitchFamily="2" charset="0"/>
              </a:rPr>
              <a:t>Avãyj</a:t>
            </a:r>
            <a:r>
              <a:rPr lang="en-US" sz="3200" dirty="0" smtClean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3200" dirty="0" err="1" smtClean="0">
                <a:latin typeface="KarnaphuliMJ" pitchFamily="2" charset="0"/>
                <a:cs typeface="KarnaphuliMJ" pitchFamily="2" charset="0"/>
              </a:rPr>
              <a:t>AvIqvj</a:t>
            </a:r>
            <a:r>
              <a:rPr lang="en-US" sz="3200" dirty="0" smtClean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3200" dirty="0" err="1" smtClean="0">
                <a:latin typeface="KarnaphuliMJ" pitchFamily="2" charset="0"/>
                <a:cs typeface="KarnaphuliMJ" pitchFamily="2" charset="0"/>
              </a:rPr>
              <a:t>K‡jR</a:t>
            </a:r>
            <a:r>
              <a:rPr lang="en-US" sz="3200" dirty="0" smtClean="0">
                <a:latin typeface="KarnaphuliMJ" pitchFamily="2" charset="0"/>
                <a:cs typeface="KarnaphuliMJ" pitchFamily="2" charset="0"/>
              </a:rPr>
              <a:t>,  </a:t>
            </a:r>
            <a:r>
              <a:rPr lang="en-US" sz="3200" dirty="0" err="1" smtClean="0">
                <a:latin typeface="KarnaphuliMJ" pitchFamily="2" charset="0"/>
                <a:cs typeface="KarnaphuliMJ" pitchFamily="2" charset="0"/>
              </a:rPr>
              <a:t>kÖxcyi</a:t>
            </a:r>
            <a:r>
              <a:rPr lang="en-US" sz="3200" dirty="0" smtClean="0">
                <a:latin typeface="KarnaphuliMJ" pitchFamily="2" charset="0"/>
                <a:cs typeface="KarnaphuliMJ" pitchFamily="2" charset="0"/>
              </a:rPr>
              <a:t>, </a:t>
            </a:r>
            <a:r>
              <a:rPr lang="en-US" sz="3200" dirty="0" err="1" smtClean="0">
                <a:latin typeface="KarnaphuliMJ" pitchFamily="2" charset="0"/>
                <a:cs typeface="KarnaphuliMJ" pitchFamily="2" charset="0"/>
              </a:rPr>
              <a:t>MvRxcyi</a:t>
            </a:r>
            <a:r>
              <a:rPr lang="en-US" sz="3200" dirty="0" smtClean="0">
                <a:latin typeface="KarnaphuliMJ" pitchFamily="2" charset="0"/>
                <a:cs typeface="KarnaphuliMJ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9924" y="1704529"/>
            <a:ext cx="3619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  </a:t>
            </a:r>
            <a:r>
              <a:rPr lang="en-US" sz="3200" dirty="0" err="1" smtClean="0">
                <a:latin typeface="KarnaphuliMJ" pitchFamily="2" charset="0"/>
                <a:cs typeface="KarnaphuliMJ" pitchFamily="2" charset="0"/>
              </a:rPr>
              <a:t>GKv`k-Øv`k</a:t>
            </a:r>
            <a:r>
              <a:rPr lang="en-US" sz="3200" dirty="0" smtClean="0">
                <a:latin typeface="KarnaphuliMJ" pitchFamily="2" charset="0"/>
                <a:cs typeface="KarnaphuliMJ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9924" y="2201334"/>
            <a:ext cx="4010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কৃষি শিক্ষা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9924" y="2649037"/>
            <a:ext cx="4628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smtClean="0">
                <a:latin typeface="KarnaphuliMJ" pitchFamily="2" charset="0"/>
                <a:cs typeface="KarnaphuliMJ" pitchFamily="2" charset="0"/>
              </a:rPr>
              <a:t>4_© Aa¨vq</a:t>
            </a:r>
            <a:r>
              <a:rPr lang="en-US" sz="3200" dirty="0" smtClean="0">
                <a:latin typeface="KarnaphuliMJ" pitchFamily="2" charset="0"/>
                <a:cs typeface="KarnaphuliMJ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9924" y="3233812"/>
            <a:ext cx="3643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পরিচ্ছেদঃ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Star: 5 Points 11">
            <a:extLst>
              <a:ext uri="{FF2B5EF4-FFF2-40B4-BE49-F238E27FC236}">
                <a16:creationId xmlns="" xmlns:a16="http://schemas.microsoft.com/office/drawing/2014/main" id="{43469740-09CC-4097-B74C-56A02F442560}"/>
              </a:ext>
            </a:extLst>
          </p:cNvPr>
          <p:cNvSpPr/>
          <p:nvPr/>
        </p:nvSpPr>
        <p:spPr>
          <a:xfrm>
            <a:off x="7576677" y="4037915"/>
            <a:ext cx="2211355" cy="2007285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7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0ED50BB-890A-4994-A94F-82119F895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670" y="1428747"/>
            <a:ext cx="2717345" cy="46128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EE97B8A-21FF-46EB-85E8-8882A49E7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285" y="1428748"/>
            <a:ext cx="3005817" cy="46128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C022A25-0497-4F00-99CB-62C2268152A9}"/>
              </a:ext>
            </a:extLst>
          </p:cNvPr>
          <p:cNvSpPr txBox="1"/>
          <p:nvPr/>
        </p:nvSpPr>
        <p:spPr>
          <a:xfrm>
            <a:off x="4909458" y="108857"/>
            <a:ext cx="257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ফসল সংরক্ষণ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997486A-920B-4B22-B417-6279851E56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372" y="1428748"/>
            <a:ext cx="2621414" cy="46128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99B460D-FAC6-402A-AC4C-9E6F7F183D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2"/>
          <a:stretch/>
        </p:blipFill>
        <p:spPr>
          <a:xfrm>
            <a:off x="250371" y="1428749"/>
            <a:ext cx="2950029" cy="461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0050" y="838200"/>
            <a:ext cx="580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1722" y="2219325"/>
            <a:ext cx="10487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 –দলঃ শুকনো বীজতলা তৈরির কৌশল ধারাবাহিকভাবে বর্ণনা কর।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 –দলঃ ভেজা বীজতলা তৈরির কৌশল বর্ণনা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150994" y="444953"/>
            <a:ext cx="2217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/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r>
              <a:rPr lang="bn-BD" sz="4800" dirty="0"/>
              <a:t>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360714" y="1406579"/>
            <a:ext cx="60851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উফশী কী? </a:t>
            </a: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উফশী জাতের ২টি ধানের নাম বল।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ধানের ক্ষতিকর ২টি পোকার নাম লিখ।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শুকনো বীজতলার পরিমাপ বল। </a:t>
            </a: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00050" indent="-400050">
              <a:buFont typeface="+mj-lt"/>
              <a:buAutoNum type="romanUcPeriod"/>
            </a:pP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6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C4E326-1CEE-4285-A760-C5293CB91E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r="22596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extBox 1"/>
          <p:cNvSpPr txBox="1"/>
          <p:nvPr/>
        </p:nvSpPr>
        <p:spPr>
          <a:xfrm>
            <a:off x="648929" y="629266"/>
            <a:ext cx="3651467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71" y="2481943"/>
            <a:ext cx="4456471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লক্ষণসমূহ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64251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7D944DB-6E8A-4B5A-91B7-54154EB1B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11756571" cy="647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2E59860-B43D-4D63-BE22-737FDDE81707}"/>
              </a:ext>
            </a:extLst>
          </p:cNvPr>
          <p:cNvSpPr txBox="1"/>
          <p:nvPr/>
        </p:nvSpPr>
        <p:spPr>
          <a:xfrm>
            <a:off x="4397828" y="833378"/>
            <a:ext cx="3940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7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76" y="497840"/>
            <a:ext cx="5554204" cy="5267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6361" y="6024523"/>
            <a:ext cx="3853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8492412" y="6024523"/>
            <a:ext cx="288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6" y="497840"/>
            <a:ext cx="5934071" cy="52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8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9732" y="-108927"/>
            <a:ext cx="44105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ধান চাষ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4" y="985520"/>
            <a:ext cx="11599100" cy="565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5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0154" y="643812"/>
            <a:ext cx="5150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6669" y="2090057"/>
            <a:ext cx="95732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 শিক্ষার্থীরা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 . . </a:t>
            </a:r>
          </a:p>
          <a:p>
            <a:pPr marL="342900" indent="-342900">
              <a:buAutoNum type="arabicParenR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চাষ উপযোগী বিভিন্ন জাতের ধানের নাম বলতে পারবে</a:t>
            </a:r>
          </a:p>
          <a:p>
            <a:pPr marL="342900" indent="-342900">
              <a:buAutoNum type="arabicParenR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ধান উৎপাদন পদ্ধতি ব্যাখ্যা করতে পারবে</a:t>
            </a:r>
          </a:p>
          <a:p>
            <a:pPr marL="342900" indent="-342900">
              <a:buAutoNum type="arabicParenR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ধানের রোগবালাই বর্ণনা করতে পারবে</a:t>
            </a:r>
          </a:p>
          <a:p>
            <a:pPr marL="342900" indent="-342900">
              <a:buAutoNum type="arabicParenR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ধানের অর্থনৈতিক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করতে পারবে </a:t>
            </a:r>
          </a:p>
        </p:txBody>
      </p:sp>
    </p:spTree>
    <p:extLst>
      <p:ext uri="{BB962C8B-B14F-4D97-AF65-F5344CB8AC3E}">
        <p14:creationId xmlns:p14="http://schemas.microsoft.com/office/powerpoint/2010/main" val="10853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2BD20E17-8DB3-4AD5-8E46-0FC088C9FF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7757337"/>
              </p:ext>
            </p:extLst>
          </p:nvPr>
        </p:nvGraphicFramePr>
        <p:xfrm>
          <a:off x="558800" y="995680"/>
          <a:ext cx="1105408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C2E33C-08C9-488C-804E-44F6CF2E2509}"/>
              </a:ext>
            </a:extLst>
          </p:cNvPr>
          <p:cNvSpPr txBox="1"/>
          <p:nvPr/>
        </p:nvSpPr>
        <p:spPr>
          <a:xfrm>
            <a:off x="5943600" y="3972560"/>
            <a:ext cx="82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A0EDF2-DA50-4B5D-AA57-E8FE1FD9395D}"/>
              </a:ext>
            </a:extLst>
          </p:cNvPr>
          <p:cNvSpPr txBox="1"/>
          <p:nvPr/>
        </p:nvSpPr>
        <p:spPr>
          <a:xfrm>
            <a:off x="4912360" y="132080"/>
            <a:ext cx="234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ধানের বিভিন্ন জাত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27B6D9-917A-4837-AF20-EA56BDB49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3C27B6D9-917A-4837-AF20-EA56BDB49B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4AD703-2337-4C48-852E-E969E50FD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174AD703-2337-4C48-852E-E969E50FD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CB19B6-67E3-4E5B-946C-84CD24CDB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4ECB19B6-67E3-4E5B-946C-84CD24CDB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D38802-923F-46EE-9344-EAF622FA1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BCD38802-923F-46EE-9344-EAF622FA15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8FDF4A-8619-431B-A56F-33C412BF8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908FDF4A-8619-431B-A56F-33C412BF8A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32C6BA-3A56-4ACA-AFAD-63E30594A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9132C6BA-3A56-4ACA-AFAD-63E30594A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6ABF39-CABC-4FD6-A405-5C1FC8B14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416ABF39-CABC-4FD6-A405-5C1FC8B145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28B4219-19D2-4257-A974-F25CAFDAE161}"/>
              </a:ext>
            </a:extLst>
          </p:cNvPr>
          <p:cNvSpPr/>
          <p:nvPr/>
        </p:nvSpPr>
        <p:spPr>
          <a:xfrm>
            <a:off x="4569947" y="209020"/>
            <a:ext cx="26773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 নির্বাচন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7176C38-175C-4156-B922-C90AC5117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3" y="1040017"/>
            <a:ext cx="5390147" cy="4648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8A70D24-5099-4B3F-A6F8-5BB14BBF85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9" b="12423"/>
          <a:stretch/>
        </p:blipFill>
        <p:spPr>
          <a:xfrm>
            <a:off x="6220327" y="1040017"/>
            <a:ext cx="5486400" cy="4648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120C8E4-97DE-458D-9F77-76E9765B7A9D}"/>
              </a:ext>
            </a:extLst>
          </p:cNvPr>
          <p:cNvSpPr txBox="1"/>
          <p:nvPr/>
        </p:nvSpPr>
        <p:spPr>
          <a:xfrm>
            <a:off x="1720518" y="5799221"/>
            <a:ext cx="224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এঁটেল মাটি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FF84AC7-71E1-48D5-A4B7-03E721CC1DB0}"/>
              </a:ext>
            </a:extLst>
          </p:cNvPr>
          <p:cNvSpPr txBox="1"/>
          <p:nvPr/>
        </p:nvSpPr>
        <p:spPr>
          <a:xfrm>
            <a:off x="7676147" y="5799221"/>
            <a:ext cx="3128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পলি </a:t>
            </a:r>
            <a:r>
              <a:rPr lang="bn-BD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দো’আঁশ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মাটি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98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979" y="101842"/>
            <a:ext cx="1149015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lphaUcPeriod"/>
            </a:pP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KarnaphuliMJ" pitchFamily="2" charset="0"/>
                <a:cs typeface="KarnaphuliMJ" pitchFamily="2" charset="0"/>
              </a:rPr>
              <a:t>K)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বীজ বাছাইঃ </a:t>
            </a: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KarnaphuliMJ" pitchFamily="2" charset="0"/>
                <a:cs typeface="KarnaphuliMJ" pitchFamily="2" charset="0"/>
              </a:rPr>
              <a:t>L)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শোধনঃ </a:t>
            </a:r>
          </a:p>
          <a:p>
            <a:pPr marL="342900" indent="-342900">
              <a:buFont typeface="+mj-lt"/>
              <a:buAutoNum type="alphaUcPeriod"/>
            </a:pP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305" y="204537"/>
            <a:ext cx="8265939" cy="3031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305" y="3525254"/>
            <a:ext cx="8265939" cy="30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0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9786" y="136768"/>
            <a:ext cx="5085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বীজতলা তৈরি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916" y="1582116"/>
            <a:ext cx="26108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শুকনো বীজতলাঃ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ভেজা বীজতলাঃ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177" y="3759127"/>
            <a:ext cx="8686799" cy="2655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49E0D05-71A5-423E-B030-E893EF31C6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0649"/>
          <a:stretch/>
        </p:blipFill>
        <p:spPr>
          <a:xfrm>
            <a:off x="3116176" y="829195"/>
            <a:ext cx="8686799" cy="281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5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236</Words>
  <Application>Microsoft Office PowerPoint</Application>
  <PresentationFormat>Custom</PresentationFormat>
  <Paragraphs>106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Moinul</cp:lastModifiedBy>
  <cp:revision>92</cp:revision>
  <cp:lastPrinted>2017-10-13T06:37:57Z</cp:lastPrinted>
  <dcterms:created xsi:type="dcterms:W3CDTF">2017-08-20T06:36:27Z</dcterms:created>
  <dcterms:modified xsi:type="dcterms:W3CDTF">2017-10-13T06:46:42Z</dcterms:modified>
</cp:coreProperties>
</file>