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8B845-75BA-4E25-B98D-8A7A8EEDB02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B9628-498E-4093-AC58-7E7922F52313}">
      <dgm:prSet phldrT="[Text]"/>
      <dgm:spPr>
        <a:solidFill>
          <a:srgbClr val="FF0000"/>
        </a:solidFill>
        <a:ln w="7620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R</a:t>
          </a:r>
          <a:endParaRPr lang="en-US" dirty="0"/>
        </a:p>
      </dgm:t>
    </dgm:pt>
    <dgm:pt modelId="{F2F335B3-0DDF-4604-BEE6-766A630E12F7}" type="parTrans" cxnId="{590A04DA-AF66-43E4-A193-5DAAA0D8F79C}">
      <dgm:prSet/>
      <dgm:spPr/>
      <dgm:t>
        <a:bodyPr/>
        <a:lstStyle/>
        <a:p>
          <a:endParaRPr lang="en-US"/>
        </a:p>
      </dgm:t>
    </dgm:pt>
    <dgm:pt modelId="{6B7E92BF-48A3-44EE-8613-F427053D1FBC}" type="sibTrans" cxnId="{590A04DA-AF66-43E4-A193-5DAAA0D8F79C}">
      <dgm:prSet/>
      <dgm:spPr/>
      <dgm:t>
        <a:bodyPr/>
        <a:lstStyle/>
        <a:p>
          <a:endParaRPr lang="en-US"/>
        </a:p>
      </dgm:t>
    </dgm:pt>
    <dgm:pt modelId="{9F50EC4C-A8AD-476E-AD97-BF21447C7422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 dirty="0"/>
        </a:p>
      </dgm:t>
    </dgm:pt>
    <dgm:pt modelId="{5E4D9DB6-5D06-44E6-8669-6E3CF8DAE32D}" type="parTrans" cxnId="{1AB0CA6D-F695-49E3-B1C7-0A537D5E2E93}">
      <dgm:prSet/>
      <dgm:spPr/>
      <dgm:t>
        <a:bodyPr/>
        <a:lstStyle/>
        <a:p>
          <a:endParaRPr lang="en-US"/>
        </a:p>
      </dgm:t>
    </dgm:pt>
    <dgm:pt modelId="{CD6D3DA5-D928-4398-804C-B8E0E1848F05}" type="sibTrans" cxnId="{1AB0CA6D-F695-49E3-B1C7-0A537D5E2E93}">
      <dgm:prSet/>
      <dgm:spPr/>
      <dgm:t>
        <a:bodyPr/>
        <a:lstStyle/>
        <a:p>
          <a:endParaRPr lang="en-US"/>
        </a:p>
      </dgm:t>
    </dgm:pt>
    <dgm:pt modelId="{8701DF17-8F33-4B94-AF09-C2383D217BF4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ACBB8B71-81AC-4008-AEAB-24A182D3854D}" type="parTrans" cxnId="{7D6E39CE-3370-41E2-B454-ECCBD19FBDE9}">
      <dgm:prSet/>
      <dgm:spPr/>
      <dgm:t>
        <a:bodyPr/>
        <a:lstStyle/>
        <a:p>
          <a:endParaRPr lang="en-US"/>
        </a:p>
      </dgm:t>
    </dgm:pt>
    <dgm:pt modelId="{606F7A6B-D1A7-4749-B929-9C727C8BAFEB}" type="sibTrans" cxnId="{7D6E39CE-3370-41E2-B454-ECCBD19FBDE9}">
      <dgm:prSet/>
      <dgm:spPr/>
      <dgm:t>
        <a:bodyPr/>
        <a:lstStyle/>
        <a:p>
          <a:endParaRPr lang="en-US"/>
        </a:p>
      </dgm:t>
    </dgm:pt>
    <dgm:pt modelId="{D8CEBC6C-E363-4C81-8573-0A24ABEB849D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BD4029C0-6C88-4B5A-B2B8-C94A1B64350B}" type="parTrans" cxnId="{BF4B1F87-1565-4217-948D-DA24199564DB}">
      <dgm:prSet/>
      <dgm:spPr/>
      <dgm:t>
        <a:bodyPr/>
        <a:lstStyle/>
        <a:p>
          <a:endParaRPr lang="en-US"/>
        </a:p>
      </dgm:t>
    </dgm:pt>
    <dgm:pt modelId="{6BDD61A8-3724-4A48-82EB-42333FB41BEA}" type="sibTrans" cxnId="{BF4B1F87-1565-4217-948D-DA24199564DB}">
      <dgm:prSet/>
      <dgm:spPr/>
      <dgm:t>
        <a:bodyPr/>
        <a:lstStyle/>
        <a:p>
          <a:endParaRPr lang="en-US"/>
        </a:p>
      </dgm:t>
    </dgm:pt>
    <dgm:pt modelId="{F4666714-3D81-41C3-B268-25571B768F76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103B150C-6485-48B5-9AFD-DBF98DAAA8EB}" type="parTrans" cxnId="{3DC96682-DD09-402E-A876-9C01E740A8E9}">
      <dgm:prSet/>
      <dgm:spPr/>
      <dgm:t>
        <a:bodyPr/>
        <a:lstStyle/>
        <a:p>
          <a:endParaRPr lang="en-US"/>
        </a:p>
      </dgm:t>
    </dgm:pt>
    <dgm:pt modelId="{4A4C18B4-0B83-4DF8-9298-17C7CD3647D4}" type="sibTrans" cxnId="{3DC96682-DD09-402E-A876-9C01E740A8E9}">
      <dgm:prSet/>
      <dgm:spPr/>
      <dgm:t>
        <a:bodyPr/>
        <a:lstStyle/>
        <a:p>
          <a:endParaRPr lang="en-US"/>
        </a:p>
      </dgm:t>
    </dgm:pt>
    <dgm:pt modelId="{7D037944-CBA8-44B8-B25F-74D1D59A5EE4}" type="pres">
      <dgm:prSet presAssocID="{A658B845-75BA-4E25-B98D-8A7A8EEDB0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81D5F-DC56-4834-B502-72E98C501C5E}" type="pres">
      <dgm:prSet presAssocID="{E0FB9628-498E-4093-AC58-7E7922F52313}" presName="centerShape" presStyleLbl="node0" presStyleIdx="0" presStyleCnt="1"/>
      <dgm:spPr/>
      <dgm:t>
        <a:bodyPr/>
        <a:lstStyle/>
        <a:p>
          <a:endParaRPr lang="en-US"/>
        </a:p>
      </dgm:t>
    </dgm:pt>
    <dgm:pt modelId="{424B4290-69EF-4692-AA38-EA2E5DCE5213}" type="pres">
      <dgm:prSet presAssocID="{9F50EC4C-A8AD-476E-AD97-BF21447C7422}" presName="node" presStyleLbl="node1" presStyleIdx="0" presStyleCnt="4" custRadScaleRad="97502" custRadScaleInc="8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00F7B-14C4-41C4-B6F2-58961D1F817C}" type="pres">
      <dgm:prSet presAssocID="{9F50EC4C-A8AD-476E-AD97-BF21447C7422}" presName="dummy" presStyleCnt="0"/>
      <dgm:spPr/>
    </dgm:pt>
    <dgm:pt modelId="{BC0C188E-2F12-4E7B-AE8D-62AB3EBF4FF6}" type="pres">
      <dgm:prSet presAssocID="{CD6D3DA5-D928-4398-804C-B8E0E1848F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67DFBB9-01C8-4015-B2AD-68617162E17A}" type="pres">
      <dgm:prSet presAssocID="{8701DF17-8F33-4B94-AF09-C2383D217BF4}" presName="node" presStyleLbl="node1" presStyleIdx="1" presStyleCnt="4" custRadScaleRad="104590" custRadScaleInc="4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043DE-9AF4-4770-B99C-2C1F10F8C283}" type="pres">
      <dgm:prSet presAssocID="{8701DF17-8F33-4B94-AF09-C2383D217BF4}" presName="dummy" presStyleCnt="0"/>
      <dgm:spPr/>
    </dgm:pt>
    <dgm:pt modelId="{5064D8D9-B58B-4CE8-B2DB-DC1196C46139}" type="pres">
      <dgm:prSet presAssocID="{606F7A6B-D1A7-4749-B929-9C727C8BAFE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3C2FFC0-0AD7-4276-B4A3-2F9740C1C426}" type="pres">
      <dgm:prSet presAssocID="{D8CEBC6C-E363-4C81-8573-0A24ABEB849D}" presName="node" presStyleLbl="node1" presStyleIdx="2" presStyleCnt="4" custRadScaleRad="102706" custRadScaleInc="-8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2CCE2-8D8B-46F6-8683-0C72707CC61B}" type="pres">
      <dgm:prSet presAssocID="{D8CEBC6C-E363-4C81-8573-0A24ABEB849D}" presName="dummy" presStyleCnt="0"/>
      <dgm:spPr/>
    </dgm:pt>
    <dgm:pt modelId="{B462F3A2-8A57-42C6-9BAB-6CC80533343C}" type="pres">
      <dgm:prSet presAssocID="{6BDD61A8-3724-4A48-82EB-42333FB41BE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D62AF22-1D4C-4479-80E7-085A0937C82A}" type="pres">
      <dgm:prSet presAssocID="{F4666714-3D81-41C3-B268-25571B768F76}" presName="node" presStyleLbl="node1" presStyleIdx="3" presStyleCnt="4" custRadScaleRad="95478" custRadScaleInc="-5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2EEE9-781A-45E9-BBF6-E1410DD45150}" type="pres">
      <dgm:prSet presAssocID="{F4666714-3D81-41C3-B268-25571B768F76}" presName="dummy" presStyleCnt="0"/>
      <dgm:spPr/>
    </dgm:pt>
    <dgm:pt modelId="{CBABD073-004D-4325-90DD-CCE21069FED9}" type="pres">
      <dgm:prSet presAssocID="{4A4C18B4-0B83-4DF8-9298-17C7CD3647D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6947E5C-C087-4CCF-8817-A89D0BBEF90A}" type="presOf" srcId="{F4666714-3D81-41C3-B268-25571B768F76}" destId="{BD62AF22-1D4C-4479-80E7-085A0937C82A}" srcOrd="0" destOrd="0" presId="urn:microsoft.com/office/officeart/2005/8/layout/radial6"/>
    <dgm:cxn modelId="{7D6E39CE-3370-41E2-B454-ECCBD19FBDE9}" srcId="{E0FB9628-498E-4093-AC58-7E7922F52313}" destId="{8701DF17-8F33-4B94-AF09-C2383D217BF4}" srcOrd="1" destOrd="0" parTransId="{ACBB8B71-81AC-4008-AEAB-24A182D3854D}" sibTransId="{606F7A6B-D1A7-4749-B929-9C727C8BAFEB}"/>
    <dgm:cxn modelId="{BF4B1F87-1565-4217-948D-DA24199564DB}" srcId="{E0FB9628-498E-4093-AC58-7E7922F52313}" destId="{D8CEBC6C-E363-4C81-8573-0A24ABEB849D}" srcOrd="2" destOrd="0" parTransId="{BD4029C0-6C88-4B5A-B2B8-C94A1B64350B}" sibTransId="{6BDD61A8-3724-4A48-82EB-42333FB41BEA}"/>
    <dgm:cxn modelId="{590A04DA-AF66-43E4-A193-5DAAA0D8F79C}" srcId="{A658B845-75BA-4E25-B98D-8A7A8EEDB021}" destId="{E0FB9628-498E-4093-AC58-7E7922F52313}" srcOrd="0" destOrd="0" parTransId="{F2F335B3-0DDF-4604-BEE6-766A630E12F7}" sibTransId="{6B7E92BF-48A3-44EE-8613-F427053D1FBC}"/>
    <dgm:cxn modelId="{5853919F-F50C-43A3-B257-0632EBC7188A}" type="presOf" srcId="{CD6D3DA5-D928-4398-804C-B8E0E1848F05}" destId="{BC0C188E-2F12-4E7B-AE8D-62AB3EBF4FF6}" srcOrd="0" destOrd="0" presId="urn:microsoft.com/office/officeart/2005/8/layout/radial6"/>
    <dgm:cxn modelId="{640C004D-4F4D-4EB0-8FD5-09FD9CEAAF8C}" type="presOf" srcId="{8701DF17-8F33-4B94-AF09-C2383D217BF4}" destId="{767DFBB9-01C8-4015-B2AD-68617162E17A}" srcOrd="0" destOrd="0" presId="urn:microsoft.com/office/officeart/2005/8/layout/radial6"/>
    <dgm:cxn modelId="{5AC251A6-2397-421C-B415-2285EC0EF277}" type="presOf" srcId="{D8CEBC6C-E363-4C81-8573-0A24ABEB849D}" destId="{83C2FFC0-0AD7-4276-B4A3-2F9740C1C426}" srcOrd="0" destOrd="0" presId="urn:microsoft.com/office/officeart/2005/8/layout/radial6"/>
    <dgm:cxn modelId="{3DC96682-DD09-402E-A876-9C01E740A8E9}" srcId="{E0FB9628-498E-4093-AC58-7E7922F52313}" destId="{F4666714-3D81-41C3-B268-25571B768F76}" srcOrd="3" destOrd="0" parTransId="{103B150C-6485-48B5-9AFD-DBF98DAAA8EB}" sibTransId="{4A4C18B4-0B83-4DF8-9298-17C7CD3647D4}"/>
    <dgm:cxn modelId="{1AB0CA6D-F695-49E3-B1C7-0A537D5E2E93}" srcId="{E0FB9628-498E-4093-AC58-7E7922F52313}" destId="{9F50EC4C-A8AD-476E-AD97-BF21447C7422}" srcOrd="0" destOrd="0" parTransId="{5E4D9DB6-5D06-44E6-8669-6E3CF8DAE32D}" sibTransId="{CD6D3DA5-D928-4398-804C-B8E0E1848F05}"/>
    <dgm:cxn modelId="{8FF44423-DF9B-4E48-9991-559275A2175B}" type="presOf" srcId="{A658B845-75BA-4E25-B98D-8A7A8EEDB021}" destId="{7D037944-CBA8-44B8-B25F-74D1D59A5EE4}" srcOrd="0" destOrd="0" presId="urn:microsoft.com/office/officeart/2005/8/layout/radial6"/>
    <dgm:cxn modelId="{62933D34-173A-4F78-B99F-7E9606D3A94D}" type="presOf" srcId="{6BDD61A8-3724-4A48-82EB-42333FB41BEA}" destId="{B462F3A2-8A57-42C6-9BAB-6CC80533343C}" srcOrd="0" destOrd="0" presId="urn:microsoft.com/office/officeart/2005/8/layout/radial6"/>
    <dgm:cxn modelId="{080C5D17-1EAD-42D4-88BF-87852DFF9F71}" type="presOf" srcId="{606F7A6B-D1A7-4749-B929-9C727C8BAFEB}" destId="{5064D8D9-B58B-4CE8-B2DB-DC1196C46139}" srcOrd="0" destOrd="0" presId="urn:microsoft.com/office/officeart/2005/8/layout/radial6"/>
    <dgm:cxn modelId="{432B8FAE-B0FA-48F0-84DB-2CF97A7D5825}" type="presOf" srcId="{E0FB9628-498E-4093-AC58-7E7922F52313}" destId="{60581D5F-DC56-4834-B502-72E98C501C5E}" srcOrd="0" destOrd="0" presId="urn:microsoft.com/office/officeart/2005/8/layout/radial6"/>
    <dgm:cxn modelId="{919CB320-DB34-4509-AF91-EC598D8C0EDD}" type="presOf" srcId="{9F50EC4C-A8AD-476E-AD97-BF21447C7422}" destId="{424B4290-69EF-4692-AA38-EA2E5DCE5213}" srcOrd="0" destOrd="0" presId="urn:microsoft.com/office/officeart/2005/8/layout/radial6"/>
    <dgm:cxn modelId="{97BB0E8E-5F58-4AE5-8059-1341010E1B43}" type="presOf" srcId="{4A4C18B4-0B83-4DF8-9298-17C7CD3647D4}" destId="{CBABD073-004D-4325-90DD-CCE21069FED9}" srcOrd="0" destOrd="0" presId="urn:microsoft.com/office/officeart/2005/8/layout/radial6"/>
    <dgm:cxn modelId="{167E287A-ACBD-4E32-898A-4FCB7E2DDDF8}" type="presParOf" srcId="{7D037944-CBA8-44B8-B25F-74D1D59A5EE4}" destId="{60581D5F-DC56-4834-B502-72E98C501C5E}" srcOrd="0" destOrd="0" presId="urn:microsoft.com/office/officeart/2005/8/layout/radial6"/>
    <dgm:cxn modelId="{69BC0232-70A8-4ABD-B878-434B3806DA50}" type="presParOf" srcId="{7D037944-CBA8-44B8-B25F-74D1D59A5EE4}" destId="{424B4290-69EF-4692-AA38-EA2E5DCE5213}" srcOrd="1" destOrd="0" presId="urn:microsoft.com/office/officeart/2005/8/layout/radial6"/>
    <dgm:cxn modelId="{91A9A71F-21EA-40D5-AE8D-BE1D8C3546BC}" type="presParOf" srcId="{7D037944-CBA8-44B8-B25F-74D1D59A5EE4}" destId="{7C200F7B-14C4-41C4-B6F2-58961D1F817C}" srcOrd="2" destOrd="0" presId="urn:microsoft.com/office/officeart/2005/8/layout/radial6"/>
    <dgm:cxn modelId="{67FCF6FD-8DB0-4BD6-9741-7EE98F6D7381}" type="presParOf" srcId="{7D037944-CBA8-44B8-B25F-74D1D59A5EE4}" destId="{BC0C188E-2F12-4E7B-AE8D-62AB3EBF4FF6}" srcOrd="3" destOrd="0" presId="urn:microsoft.com/office/officeart/2005/8/layout/radial6"/>
    <dgm:cxn modelId="{DDF470B0-E156-4633-8A7B-CC950A83A0B8}" type="presParOf" srcId="{7D037944-CBA8-44B8-B25F-74D1D59A5EE4}" destId="{767DFBB9-01C8-4015-B2AD-68617162E17A}" srcOrd="4" destOrd="0" presId="urn:microsoft.com/office/officeart/2005/8/layout/radial6"/>
    <dgm:cxn modelId="{D9293557-51C1-4754-805A-A330989C2FC6}" type="presParOf" srcId="{7D037944-CBA8-44B8-B25F-74D1D59A5EE4}" destId="{25E043DE-9AF4-4770-B99C-2C1F10F8C283}" srcOrd="5" destOrd="0" presId="urn:microsoft.com/office/officeart/2005/8/layout/radial6"/>
    <dgm:cxn modelId="{EC9EE7F8-B9EB-4A90-8589-B369104720E9}" type="presParOf" srcId="{7D037944-CBA8-44B8-B25F-74D1D59A5EE4}" destId="{5064D8D9-B58B-4CE8-B2DB-DC1196C46139}" srcOrd="6" destOrd="0" presId="urn:microsoft.com/office/officeart/2005/8/layout/radial6"/>
    <dgm:cxn modelId="{AD8BD52B-296F-472C-839D-58D99EA08951}" type="presParOf" srcId="{7D037944-CBA8-44B8-B25F-74D1D59A5EE4}" destId="{83C2FFC0-0AD7-4276-B4A3-2F9740C1C426}" srcOrd="7" destOrd="0" presId="urn:microsoft.com/office/officeart/2005/8/layout/radial6"/>
    <dgm:cxn modelId="{67AF2C7E-AE4B-402B-B120-0A6B68B82DB7}" type="presParOf" srcId="{7D037944-CBA8-44B8-B25F-74D1D59A5EE4}" destId="{C0D2CCE2-8D8B-46F6-8683-0C72707CC61B}" srcOrd="8" destOrd="0" presId="urn:microsoft.com/office/officeart/2005/8/layout/radial6"/>
    <dgm:cxn modelId="{10357B5D-F3E6-41FD-BEBB-CF23576DE596}" type="presParOf" srcId="{7D037944-CBA8-44B8-B25F-74D1D59A5EE4}" destId="{B462F3A2-8A57-42C6-9BAB-6CC80533343C}" srcOrd="9" destOrd="0" presId="urn:microsoft.com/office/officeart/2005/8/layout/radial6"/>
    <dgm:cxn modelId="{3322CB93-54A0-4C9D-AF2C-B801B95A4762}" type="presParOf" srcId="{7D037944-CBA8-44B8-B25F-74D1D59A5EE4}" destId="{BD62AF22-1D4C-4479-80E7-085A0937C82A}" srcOrd="10" destOrd="0" presId="urn:microsoft.com/office/officeart/2005/8/layout/radial6"/>
    <dgm:cxn modelId="{6A2A9C7B-16A7-46B9-B104-B3E9C0926FF3}" type="presParOf" srcId="{7D037944-CBA8-44B8-B25F-74D1D59A5EE4}" destId="{3262EEE9-781A-45E9-BBF6-E1410DD45150}" srcOrd="11" destOrd="0" presId="urn:microsoft.com/office/officeart/2005/8/layout/radial6"/>
    <dgm:cxn modelId="{E1C3525B-7C8A-4526-AD44-46726BF130E6}" type="presParOf" srcId="{7D037944-CBA8-44B8-B25F-74D1D59A5EE4}" destId="{CBABD073-004D-4325-90DD-CCE21069FED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6F9E07-74F7-4A83-B89D-E94ED6FC597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D3E97C-E56E-4380-9EC8-CAD955BD6EA7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accent3">
              <a:lumMod val="60000"/>
              <a:lumOff val="40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SAMDANI</a:t>
          </a:r>
          <a:endParaRPr lang="en-US" dirty="0"/>
        </a:p>
      </dgm:t>
    </dgm:pt>
    <dgm:pt modelId="{EE997A92-4A3C-4BF9-9E58-EBAE5CAD9C89}" type="parTrans" cxnId="{DCB74A24-4E17-438A-9182-7A4ACFF7FF21}">
      <dgm:prSet/>
      <dgm:spPr/>
      <dgm:t>
        <a:bodyPr/>
        <a:lstStyle/>
        <a:p>
          <a:endParaRPr lang="en-US"/>
        </a:p>
      </dgm:t>
    </dgm:pt>
    <dgm:pt modelId="{B224599A-6835-42C5-96E9-F2E544D5CDD2}" type="sibTrans" cxnId="{DCB74A24-4E17-438A-9182-7A4ACFF7FF21}">
      <dgm:prSet/>
      <dgm:spPr/>
      <dgm:t>
        <a:bodyPr/>
        <a:lstStyle/>
        <a:p>
          <a:endParaRPr lang="en-US"/>
        </a:p>
      </dgm:t>
    </dgm:pt>
    <dgm:pt modelId="{72D6C667-5A60-4587-A51C-D14C871BFAEA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B0F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 smtClean="0"/>
            <a:t>SIZAN</a:t>
          </a:r>
          <a:endParaRPr lang="en-US" dirty="0"/>
        </a:p>
      </dgm:t>
    </dgm:pt>
    <dgm:pt modelId="{4599C632-7429-4107-901F-3A21C26326D5}" type="parTrans" cxnId="{D5B90CAA-01D4-47AB-ABCA-6C8F070FF458}">
      <dgm:prSet/>
      <dgm:spPr/>
      <dgm:t>
        <a:bodyPr/>
        <a:lstStyle/>
        <a:p>
          <a:endParaRPr lang="en-US"/>
        </a:p>
      </dgm:t>
    </dgm:pt>
    <dgm:pt modelId="{F2D5AB2F-F1A9-439B-8DF5-275E90331004}" type="sibTrans" cxnId="{D5B90CAA-01D4-47AB-ABCA-6C8F070FF45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964988D-EC6C-4039-A625-0A1AB8D9E8B5}">
      <dgm:prSet phldrT="[Text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B0F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 smtClean="0"/>
            <a:t>SIMAN</a:t>
          </a:r>
          <a:endParaRPr lang="en-US" dirty="0"/>
        </a:p>
      </dgm:t>
    </dgm:pt>
    <dgm:pt modelId="{0F166B03-AD51-47F9-9E8C-9EE71A2A9D83}" type="parTrans" cxnId="{B1C46B37-F6D7-4BDF-9DA3-BAEB5391D861}">
      <dgm:prSet/>
      <dgm:spPr/>
      <dgm:t>
        <a:bodyPr/>
        <a:lstStyle/>
        <a:p>
          <a:endParaRPr lang="en-US"/>
        </a:p>
      </dgm:t>
    </dgm:pt>
    <dgm:pt modelId="{EDFFF7A4-855B-4A2E-B556-E603A7BA2FC3}" type="sibTrans" cxnId="{B1C46B37-F6D7-4BDF-9DA3-BAEB5391D86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426E9D9-D909-4058-BC9A-B55B6A95BC87}">
      <dgm:prSet phldrT="[Text]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B0F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 smtClean="0"/>
            <a:t>JOHORA</a:t>
          </a:r>
          <a:endParaRPr lang="en-US" dirty="0"/>
        </a:p>
      </dgm:t>
    </dgm:pt>
    <dgm:pt modelId="{037E0977-9778-4E18-8A4E-04810FB1C84A}" type="parTrans" cxnId="{22D3EE2F-BB69-4C19-8EF2-FD282E11BA74}">
      <dgm:prSet/>
      <dgm:spPr/>
      <dgm:t>
        <a:bodyPr/>
        <a:lstStyle/>
        <a:p>
          <a:endParaRPr lang="en-US"/>
        </a:p>
      </dgm:t>
    </dgm:pt>
    <dgm:pt modelId="{53DE53FB-80C3-42E8-8843-736D88C863DD}" type="sibTrans" cxnId="{22D3EE2F-BB69-4C19-8EF2-FD282E11BA7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85262FF3-CF53-4200-AD16-80BE42FDF918}">
      <dgm:prSet phldrT="[Text]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B0F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 smtClean="0"/>
            <a:t>RISHA</a:t>
          </a:r>
          <a:endParaRPr lang="en-US" dirty="0"/>
        </a:p>
      </dgm:t>
    </dgm:pt>
    <dgm:pt modelId="{4E2F2826-9D9E-4A70-9B7F-19595496737A}" type="parTrans" cxnId="{199AD1CB-33AF-493F-A62B-2364F1D9B07C}">
      <dgm:prSet/>
      <dgm:spPr/>
      <dgm:t>
        <a:bodyPr/>
        <a:lstStyle/>
        <a:p>
          <a:endParaRPr lang="en-US"/>
        </a:p>
      </dgm:t>
    </dgm:pt>
    <dgm:pt modelId="{32FE7039-3CF2-4405-BF18-437154271438}" type="sibTrans" cxnId="{199AD1CB-33AF-493F-A62B-2364F1D9B07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8CC1AC5-73F1-4391-9563-F17CBDD36F61}" type="pres">
      <dgm:prSet presAssocID="{1B6F9E07-74F7-4A83-B89D-E94ED6FC59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80F8D6-4639-4DC0-AA78-29585DDB6B7D}" type="pres">
      <dgm:prSet presAssocID="{89D3E97C-E56E-4380-9EC8-CAD955BD6EA7}" presName="centerShape" presStyleLbl="node0" presStyleIdx="0" presStyleCnt="1"/>
      <dgm:spPr/>
      <dgm:t>
        <a:bodyPr/>
        <a:lstStyle/>
        <a:p>
          <a:endParaRPr lang="en-US"/>
        </a:p>
      </dgm:t>
    </dgm:pt>
    <dgm:pt modelId="{2466CED3-BAE7-48CC-AC96-961EE33C0B52}" type="pres">
      <dgm:prSet presAssocID="{72D6C667-5A60-4587-A51C-D14C871BFAE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37ACC-0E40-4996-9B1D-9B8C73C09E34}" type="pres">
      <dgm:prSet presAssocID="{72D6C667-5A60-4587-A51C-D14C871BFAEA}" presName="dummy" presStyleCnt="0"/>
      <dgm:spPr/>
    </dgm:pt>
    <dgm:pt modelId="{27C93C92-3374-4A98-BA48-A166AA0F0D44}" type="pres">
      <dgm:prSet presAssocID="{F2D5AB2F-F1A9-439B-8DF5-275E9033100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0885F77-4B9E-4B6D-9A53-F6EA011D5048}" type="pres">
      <dgm:prSet presAssocID="{5964988D-EC6C-4039-A625-0A1AB8D9E8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CBA3C-E086-4CEE-96F5-C6E42315DBFD}" type="pres">
      <dgm:prSet presAssocID="{5964988D-EC6C-4039-A625-0A1AB8D9E8B5}" presName="dummy" presStyleCnt="0"/>
      <dgm:spPr/>
    </dgm:pt>
    <dgm:pt modelId="{C071E901-E891-4C99-A095-2A4AD683D0CE}" type="pres">
      <dgm:prSet presAssocID="{EDFFF7A4-855B-4A2E-B556-E603A7BA2FC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E7E7D9C-BB8C-4F90-AEC3-6BB704E8B6A2}" type="pres">
      <dgm:prSet presAssocID="{B426E9D9-D909-4058-BC9A-B55B6A95BC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CDDF1-B187-4008-9A20-7FDDD8F4A65C}" type="pres">
      <dgm:prSet presAssocID="{B426E9D9-D909-4058-BC9A-B55B6A95BC87}" presName="dummy" presStyleCnt="0"/>
      <dgm:spPr/>
    </dgm:pt>
    <dgm:pt modelId="{9D484BF9-0DC3-4EAD-A288-26E059ED7345}" type="pres">
      <dgm:prSet presAssocID="{53DE53FB-80C3-42E8-8843-736D88C863D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F59934-1980-4AF0-B435-7C59F27D24D4}" type="pres">
      <dgm:prSet presAssocID="{85262FF3-CF53-4200-AD16-80BE42FDF9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55328-A1A8-427F-A99B-3FCC56146E7F}" type="pres">
      <dgm:prSet presAssocID="{85262FF3-CF53-4200-AD16-80BE42FDF918}" presName="dummy" presStyleCnt="0"/>
      <dgm:spPr/>
    </dgm:pt>
    <dgm:pt modelId="{97A3CE5F-BB25-4516-9AE8-64A710FDB97F}" type="pres">
      <dgm:prSet presAssocID="{32FE7039-3CF2-4405-BF18-437154271438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E7DA2DF-BAA2-4641-9472-8A5DF9E91A71}" type="presOf" srcId="{EDFFF7A4-855B-4A2E-B556-E603A7BA2FC3}" destId="{C071E901-E891-4C99-A095-2A4AD683D0CE}" srcOrd="0" destOrd="0" presId="urn:microsoft.com/office/officeart/2005/8/layout/radial6"/>
    <dgm:cxn modelId="{7CA03751-2F8B-4C32-9932-107376D053C1}" type="presOf" srcId="{B426E9D9-D909-4058-BC9A-B55B6A95BC87}" destId="{1E7E7D9C-BB8C-4F90-AEC3-6BB704E8B6A2}" srcOrd="0" destOrd="0" presId="urn:microsoft.com/office/officeart/2005/8/layout/radial6"/>
    <dgm:cxn modelId="{D5B90CAA-01D4-47AB-ABCA-6C8F070FF458}" srcId="{89D3E97C-E56E-4380-9EC8-CAD955BD6EA7}" destId="{72D6C667-5A60-4587-A51C-D14C871BFAEA}" srcOrd="0" destOrd="0" parTransId="{4599C632-7429-4107-901F-3A21C26326D5}" sibTransId="{F2D5AB2F-F1A9-439B-8DF5-275E90331004}"/>
    <dgm:cxn modelId="{22D3EE2F-BB69-4C19-8EF2-FD282E11BA74}" srcId="{89D3E97C-E56E-4380-9EC8-CAD955BD6EA7}" destId="{B426E9D9-D909-4058-BC9A-B55B6A95BC87}" srcOrd="2" destOrd="0" parTransId="{037E0977-9778-4E18-8A4E-04810FB1C84A}" sibTransId="{53DE53FB-80C3-42E8-8843-736D88C863DD}"/>
    <dgm:cxn modelId="{3109C77D-AC03-45A9-AC75-8CE272874079}" type="presOf" srcId="{72D6C667-5A60-4587-A51C-D14C871BFAEA}" destId="{2466CED3-BAE7-48CC-AC96-961EE33C0B52}" srcOrd="0" destOrd="0" presId="urn:microsoft.com/office/officeart/2005/8/layout/radial6"/>
    <dgm:cxn modelId="{3CB292F4-6790-4958-8099-5EAB4895CBB9}" type="presOf" srcId="{1B6F9E07-74F7-4A83-B89D-E94ED6FC597E}" destId="{28CC1AC5-73F1-4391-9563-F17CBDD36F61}" srcOrd="0" destOrd="0" presId="urn:microsoft.com/office/officeart/2005/8/layout/radial6"/>
    <dgm:cxn modelId="{83EE5C13-7CB1-4B6D-B998-66319A66F1D4}" type="presOf" srcId="{F2D5AB2F-F1A9-439B-8DF5-275E90331004}" destId="{27C93C92-3374-4A98-BA48-A166AA0F0D44}" srcOrd="0" destOrd="0" presId="urn:microsoft.com/office/officeart/2005/8/layout/radial6"/>
    <dgm:cxn modelId="{2B1469E7-B471-4CD2-B9BB-B1DA88A9EF8E}" type="presOf" srcId="{89D3E97C-E56E-4380-9EC8-CAD955BD6EA7}" destId="{DB80F8D6-4639-4DC0-AA78-29585DDB6B7D}" srcOrd="0" destOrd="0" presId="urn:microsoft.com/office/officeart/2005/8/layout/radial6"/>
    <dgm:cxn modelId="{DCB74A24-4E17-438A-9182-7A4ACFF7FF21}" srcId="{1B6F9E07-74F7-4A83-B89D-E94ED6FC597E}" destId="{89D3E97C-E56E-4380-9EC8-CAD955BD6EA7}" srcOrd="0" destOrd="0" parTransId="{EE997A92-4A3C-4BF9-9E58-EBAE5CAD9C89}" sibTransId="{B224599A-6835-42C5-96E9-F2E544D5CDD2}"/>
    <dgm:cxn modelId="{B1C46B37-F6D7-4BDF-9DA3-BAEB5391D861}" srcId="{89D3E97C-E56E-4380-9EC8-CAD955BD6EA7}" destId="{5964988D-EC6C-4039-A625-0A1AB8D9E8B5}" srcOrd="1" destOrd="0" parTransId="{0F166B03-AD51-47F9-9E8C-9EE71A2A9D83}" sibTransId="{EDFFF7A4-855B-4A2E-B556-E603A7BA2FC3}"/>
    <dgm:cxn modelId="{199AD1CB-33AF-493F-A62B-2364F1D9B07C}" srcId="{89D3E97C-E56E-4380-9EC8-CAD955BD6EA7}" destId="{85262FF3-CF53-4200-AD16-80BE42FDF918}" srcOrd="3" destOrd="0" parTransId="{4E2F2826-9D9E-4A70-9B7F-19595496737A}" sibTransId="{32FE7039-3CF2-4405-BF18-437154271438}"/>
    <dgm:cxn modelId="{E545E53A-BCBF-41BA-B603-13762AEB666F}" type="presOf" srcId="{5964988D-EC6C-4039-A625-0A1AB8D9E8B5}" destId="{F0885F77-4B9E-4B6D-9A53-F6EA011D5048}" srcOrd="0" destOrd="0" presId="urn:microsoft.com/office/officeart/2005/8/layout/radial6"/>
    <dgm:cxn modelId="{554C7D6F-6979-4335-A431-FFC01B18E25E}" type="presOf" srcId="{85262FF3-CF53-4200-AD16-80BE42FDF918}" destId="{39F59934-1980-4AF0-B435-7C59F27D24D4}" srcOrd="0" destOrd="0" presId="urn:microsoft.com/office/officeart/2005/8/layout/radial6"/>
    <dgm:cxn modelId="{C7D95F20-B453-4B1F-BB42-A776C32B7020}" type="presOf" srcId="{32FE7039-3CF2-4405-BF18-437154271438}" destId="{97A3CE5F-BB25-4516-9AE8-64A710FDB97F}" srcOrd="0" destOrd="0" presId="urn:microsoft.com/office/officeart/2005/8/layout/radial6"/>
    <dgm:cxn modelId="{ED6199F2-AE2C-4571-8FB2-99188301B46A}" type="presOf" srcId="{53DE53FB-80C3-42E8-8843-736D88C863DD}" destId="{9D484BF9-0DC3-4EAD-A288-26E059ED7345}" srcOrd="0" destOrd="0" presId="urn:microsoft.com/office/officeart/2005/8/layout/radial6"/>
    <dgm:cxn modelId="{F30979B7-3E88-412B-900A-1746DD908051}" type="presParOf" srcId="{28CC1AC5-73F1-4391-9563-F17CBDD36F61}" destId="{DB80F8D6-4639-4DC0-AA78-29585DDB6B7D}" srcOrd="0" destOrd="0" presId="urn:microsoft.com/office/officeart/2005/8/layout/radial6"/>
    <dgm:cxn modelId="{6089A67F-7245-4CB8-BC15-E67EE359408C}" type="presParOf" srcId="{28CC1AC5-73F1-4391-9563-F17CBDD36F61}" destId="{2466CED3-BAE7-48CC-AC96-961EE33C0B52}" srcOrd="1" destOrd="0" presId="urn:microsoft.com/office/officeart/2005/8/layout/radial6"/>
    <dgm:cxn modelId="{F5905247-8DD8-4F3A-A41E-D4930FDB68CE}" type="presParOf" srcId="{28CC1AC5-73F1-4391-9563-F17CBDD36F61}" destId="{91137ACC-0E40-4996-9B1D-9B8C73C09E34}" srcOrd="2" destOrd="0" presId="urn:microsoft.com/office/officeart/2005/8/layout/radial6"/>
    <dgm:cxn modelId="{8864C154-0AB2-4B50-9274-A0F1CCD0C450}" type="presParOf" srcId="{28CC1AC5-73F1-4391-9563-F17CBDD36F61}" destId="{27C93C92-3374-4A98-BA48-A166AA0F0D44}" srcOrd="3" destOrd="0" presId="urn:microsoft.com/office/officeart/2005/8/layout/radial6"/>
    <dgm:cxn modelId="{8AB8064F-1614-4E23-BA6B-ED7030BD6733}" type="presParOf" srcId="{28CC1AC5-73F1-4391-9563-F17CBDD36F61}" destId="{F0885F77-4B9E-4B6D-9A53-F6EA011D5048}" srcOrd="4" destOrd="0" presId="urn:microsoft.com/office/officeart/2005/8/layout/radial6"/>
    <dgm:cxn modelId="{95D0BC0F-F1CA-4042-9D3B-21D767621CA9}" type="presParOf" srcId="{28CC1AC5-73F1-4391-9563-F17CBDD36F61}" destId="{052CBA3C-E086-4CEE-96F5-C6E42315DBFD}" srcOrd="5" destOrd="0" presId="urn:microsoft.com/office/officeart/2005/8/layout/radial6"/>
    <dgm:cxn modelId="{C32CED15-E25D-4B46-ACF6-E428BF5D3A4F}" type="presParOf" srcId="{28CC1AC5-73F1-4391-9563-F17CBDD36F61}" destId="{C071E901-E891-4C99-A095-2A4AD683D0CE}" srcOrd="6" destOrd="0" presId="urn:microsoft.com/office/officeart/2005/8/layout/radial6"/>
    <dgm:cxn modelId="{19B66E64-4DE9-4993-8108-7CFBD04C6473}" type="presParOf" srcId="{28CC1AC5-73F1-4391-9563-F17CBDD36F61}" destId="{1E7E7D9C-BB8C-4F90-AEC3-6BB704E8B6A2}" srcOrd="7" destOrd="0" presId="urn:microsoft.com/office/officeart/2005/8/layout/radial6"/>
    <dgm:cxn modelId="{3B85146A-AA4A-49A6-AD38-C4A685657DAD}" type="presParOf" srcId="{28CC1AC5-73F1-4391-9563-F17CBDD36F61}" destId="{A10CDDF1-B187-4008-9A20-7FDDD8F4A65C}" srcOrd="8" destOrd="0" presId="urn:microsoft.com/office/officeart/2005/8/layout/radial6"/>
    <dgm:cxn modelId="{C60BD61D-F6F7-49C6-9ACF-7808AF3FC04A}" type="presParOf" srcId="{28CC1AC5-73F1-4391-9563-F17CBDD36F61}" destId="{9D484BF9-0DC3-4EAD-A288-26E059ED7345}" srcOrd="9" destOrd="0" presId="urn:microsoft.com/office/officeart/2005/8/layout/radial6"/>
    <dgm:cxn modelId="{3D77D386-B62F-4762-84DA-DADD6AF0EA57}" type="presParOf" srcId="{28CC1AC5-73F1-4391-9563-F17CBDD36F61}" destId="{39F59934-1980-4AF0-B435-7C59F27D24D4}" srcOrd="10" destOrd="0" presId="urn:microsoft.com/office/officeart/2005/8/layout/radial6"/>
    <dgm:cxn modelId="{9CB04079-FF5B-4F3F-B8FD-2371F51AD63C}" type="presParOf" srcId="{28CC1AC5-73F1-4391-9563-F17CBDD36F61}" destId="{DC155328-A1A8-427F-A99B-3FCC56146E7F}" srcOrd="11" destOrd="0" presId="urn:microsoft.com/office/officeart/2005/8/layout/radial6"/>
    <dgm:cxn modelId="{FF9B0E2A-E38F-459D-93F9-B443BA621F1A}" type="presParOf" srcId="{28CC1AC5-73F1-4391-9563-F17CBDD36F61}" destId="{97A3CE5F-BB25-4516-9AE8-64A710FDB97F}" srcOrd="12" destOrd="0" presId="urn:microsoft.com/office/officeart/2005/8/layout/radial6"/>
  </dgm:cxnLst>
  <dgm:bg>
    <a:blipFill dpi="0" rotWithShape="1">
      <a:blip xmlns:r="http://schemas.openxmlformats.org/officeDocument/2006/relationships" r:embed="rId6"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92059D-A632-4320-A964-798D907AF3BA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8AA3EA-1D51-43F4-BDFD-4DD40C9B35EB}">
      <dgm:prSet phldrT="[Text]" phldr="1"/>
      <dgm:spPr>
        <a:ln w="76200">
          <a:solidFill>
            <a:srgbClr val="00B0F0"/>
          </a:solidFill>
        </a:ln>
      </dgm:spPr>
      <dgm:t>
        <a:bodyPr/>
        <a:lstStyle/>
        <a:p>
          <a:endParaRPr lang="en-US" dirty="0"/>
        </a:p>
      </dgm:t>
    </dgm:pt>
    <dgm:pt modelId="{4739CD53-ABCB-44BD-A892-DE9CED670C6D}" type="parTrans" cxnId="{54DA0635-74DB-4EF8-BA56-8E4149830343}">
      <dgm:prSet/>
      <dgm:spPr/>
      <dgm:t>
        <a:bodyPr/>
        <a:lstStyle/>
        <a:p>
          <a:endParaRPr lang="en-US"/>
        </a:p>
      </dgm:t>
    </dgm:pt>
    <dgm:pt modelId="{B98F9640-5A16-4482-A9F7-28568F2C0E2B}" type="sibTrans" cxnId="{54DA0635-74DB-4EF8-BA56-8E4149830343}">
      <dgm:prSet/>
      <dgm:spPr/>
      <dgm:t>
        <a:bodyPr/>
        <a:lstStyle/>
        <a:p>
          <a:endParaRPr lang="en-US"/>
        </a:p>
      </dgm:t>
    </dgm:pt>
    <dgm:pt modelId="{A9C068B9-91DE-45F8-ACC3-361102B0626E}">
      <dgm:prSet phldrT="[Text]" phldr="1"/>
      <dgm:spPr>
        <a:ln w="76200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4EE1ACFF-4B0D-4AA5-AC58-6A510A61DE1A}" type="parTrans" cxnId="{F196B393-C54B-4E51-90FF-764B10B92A03}">
      <dgm:prSet/>
      <dgm:spPr/>
      <dgm:t>
        <a:bodyPr/>
        <a:lstStyle/>
        <a:p>
          <a:endParaRPr lang="en-US"/>
        </a:p>
      </dgm:t>
    </dgm:pt>
    <dgm:pt modelId="{0C68B456-E601-4209-8022-6CDE0A6D373A}" type="sibTrans" cxnId="{F196B393-C54B-4E51-90FF-764B10B92A03}">
      <dgm:prSet/>
      <dgm:spPr/>
      <dgm:t>
        <a:bodyPr/>
        <a:lstStyle/>
        <a:p>
          <a:endParaRPr lang="en-US"/>
        </a:p>
      </dgm:t>
    </dgm:pt>
    <dgm:pt modelId="{105A6515-EED0-4FC0-A6CB-03BC7327FDB7}">
      <dgm:prSet phldrT="[Text]" phldr="1"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0ECBB3A-CA3E-4917-BDD4-59709E41BEC1}" type="parTrans" cxnId="{5034F432-20CF-4A38-9B27-D6881393382E}">
      <dgm:prSet/>
      <dgm:spPr/>
      <dgm:t>
        <a:bodyPr/>
        <a:lstStyle/>
        <a:p>
          <a:endParaRPr lang="en-US"/>
        </a:p>
      </dgm:t>
    </dgm:pt>
    <dgm:pt modelId="{B03DE6FF-DE98-4F13-9D95-2FD4E06F1E10}" type="sibTrans" cxnId="{5034F432-20CF-4A38-9B27-D6881393382E}">
      <dgm:prSet/>
      <dgm:spPr/>
      <dgm:t>
        <a:bodyPr/>
        <a:lstStyle/>
        <a:p>
          <a:endParaRPr lang="en-US"/>
        </a:p>
      </dgm:t>
    </dgm:pt>
    <dgm:pt modelId="{37E92D55-49C0-430D-BCD5-4F7CCF3FC2C9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accent6"/>
          </a:solidFill>
        </a:ln>
      </dgm:spPr>
      <dgm:t>
        <a:bodyPr/>
        <a:lstStyle/>
        <a:p>
          <a:endParaRPr lang="en-US" dirty="0"/>
        </a:p>
      </dgm:t>
    </dgm:pt>
    <dgm:pt modelId="{5251BCD1-217B-4F95-ADEE-23F58C33D997}" type="parTrans" cxnId="{F0437152-7AF9-451F-8CEC-D67EEA4565CC}">
      <dgm:prSet/>
      <dgm:spPr/>
      <dgm:t>
        <a:bodyPr/>
        <a:lstStyle/>
        <a:p>
          <a:endParaRPr lang="en-US"/>
        </a:p>
      </dgm:t>
    </dgm:pt>
    <dgm:pt modelId="{965044F0-F8F4-4181-A7F7-99B5C5EB082C}" type="sibTrans" cxnId="{F0437152-7AF9-451F-8CEC-D67EEA4565CC}">
      <dgm:prSet/>
      <dgm:spPr/>
      <dgm:t>
        <a:bodyPr/>
        <a:lstStyle/>
        <a:p>
          <a:endParaRPr lang="en-US"/>
        </a:p>
      </dgm:t>
    </dgm:pt>
    <dgm:pt modelId="{C5111C79-C9F2-4330-8759-611234C0761D}" type="pres">
      <dgm:prSet presAssocID="{4292059D-A632-4320-A964-798D907AF3B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718959-DD0D-4C4B-9A1B-8F4A6E9232FC}" type="pres">
      <dgm:prSet presAssocID="{4292059D-A632-4320-A964-798D907AF3BA}" presName="comp1" presStyleCnt="0"/>
      <dgm:spPr/>
    </dgm:pt>
    <dgm:pt modelId="{C324A52F-2E71-416E-98B5-D09C453E1F6A}" type="pres">
      <dgm:prSet presAssocID="{4292059D-A632-4320-A964-798D907AF3BA}" presName="circle1" presStyleLbl="node1" presStyleIdx="0" presStyleCnt="4"/>
      <dgm:spPr/>
      <dgm:t>
        <a:bodyPr/>
        <a:lstStyle/>
        <a:p>
          <a:endParaRPr lang="en-US"/>
        </a:p>
      </dgm:t>
    </dgm:pt>
    <dgm:pt modelId="{F8527AE6-D51F-4F82-B743-686510B3D4DB}" type="pres">
      <dgm:prSet presAssocID="{4292059D-A632-4320-A964-798D907AF3B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787F8-76DC-47A5-B30A-7A3B313D76D9}" type="pres">
      <dgm:prSet presAssocID="{4292059D-A632-4320-A964-798D907AF3BA}" presName="comp2" presStyleCnt="0"/>
      <dgm:spPr/>
    </dgm:pt>
    <dgm:pt modelId="{69D86353-B197-48C7-8C78-99E90B81E464}" type="pres">
      <dgm:prSet presAssocID="{4292059D-A632-4320-A964-798D907AF3BA}" presName="circle2" presStyleLbl="node1" presStyleIdx="1" presStyleCnt="4"/>
      <dgm:spPr/>
      <dgm:t>
        <a:bodyPr/>
        <a:lstStyle/>
        <a:p>
          <a:endParaRPr lang="en-US"/>
        </a:p>
      </dgm:t>
    </dgm:pt>
    <dgm:pt modelId="{00E543D1-78ED-43C3-8EE8-2A44CA991CAC}" type="pres">
      <dgm:prSet presAssocID="{4292059D-A632-4320-A964-798D907AF3B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A73E4-988E-4281-9A47-5047EEF62B6C}" type="pres">
      <dgm:prSet presAssocID="{4292059D-A632-4320-A964-798D907AF3BA}" presName="comp3" presStyleCnt="0"/>
      <dgm:spPr/>
    </dgm:pt>
    <dgm:pt modelId="{0E53D23E-F97E-4C64-9EF9-3653F15BC6B3}" type="pres">
      <dgm:prSet presAssocID="{4292059D-A632-4320-A964-798D907AF3BA}" presName="circle3" presStyleLbl="node1" presStyleIdx="2" presStyleCnt="4"/>
      <dgm:spPr/>
      <dgm:t>
        <a:bodyPr/>
        <a:lstStyle/>
        <a:p>
          <a:endParaRPr lang="en-US"/>
        </a:p>
      </dgm:t>
    </dgm:pt>
    <dgm:pt modelId="{EB2EFE5E-D39B-4AEF-939C-EAD75059F923}" type="pres">
      <dgm:prSet presAssocID="{4292059D-A632-4320-A964-798D907AF3B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FAF82-DBC3-4512-823A-95493E3D8C52}" type="pres">
      <dgm:prSet presAssocID="{4292059D-A632-4320-A964-798D907AF3BA}" presName="comp4" presStyleCnt="0"/>
      <dgm:spPr/>
    </dgm:pt>
    <dgm:pt modelId="{B88BAA3D-8C3A-4168-823B-8E1DCFBFAFC3}" type="pres">
      <dgm:prSet presAssocID="{4292059D-A632-4320-A964-798D907AF3BA}" presName="circle4" presStyleLbl="node1" presStyleIdx="3" presStyleCnt="4"/>
      <dgm:spPr/>
      <dgm:t>
        <a:bodyPr/>
        <a:lstStyle/>
        <a:p>
          <a:endParaRPr lang="en-US"/>
        </a:p>
      </dgm:t>
    </dgm:pt>
    <dgm:pt modelId="{A7A9EEAB-2DAD-4A58-B064-85DFE879588F}" type="pres">
      <dgm:prSet presAssocID="{4292059D-A632-4320-A964-798D907AF3B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4283B0-7519-431A-95DF-F10C62C83E94}" type="presOf" srcId="{498AA3EA-1D51-43F4-BDFD-4DD40C9B35EB}" destId="{C324A52F-2E71-416E-98B5-D09C453E1F6A}" srcOrd="0" destOrd="0" presId="urn:microsoft.com/office/officeart/2005/8/layout/venn2"/>
    <dgm:cxn modelId="{5667FD90-6452-46A4-901D-DBC71590C02C}" type="presOf" srcId="{A9C068B9-91DE-45F8-ACC3-361102B0626E}" destId="{00E543D1-78ED-43C3-8EE8-2A44CA991CAC}" srcOrd="1" destOrd="0" presId="urn:microsoft.com/office/officeart/2005/8/layout/venn2"/>
    <dgm:cxn modelId="{F196B393-C54B-4E51-90FF-764B10B92A03}" srcId="{4292059D-A632-4320-A964-798D907AF3BA}" destId="{A9C068B9-91DE-45F8-ACC3-361102B0626E}" srcOrd="1" destOrd="0" parTransId="{4EE1ACFF-4B0D-4AA5-AC58-6A510A61DE1A}" sibTransId="{0C68B456-E601-4209-8022-6CDE0A6D373A}"/>
    <dgm:cxn modelId="{0B6435BF-B030-4F24-B10B-5AA3D86234D2}" type="presOf" srcId="{A9C068B9-91DE-45F8-ACC3-361102B0626E}" destId="{69D86353-B197-48C7-8C78-99E90B81E464}" srcOrd="0" destOrd="0" presId="urn:microsoft.com/office/officeart/2005/8/layout/venn2"/>
    <dgm:cxn modelId="{F0437152-7AF9-451F-8CEC-D67EEA4565CC}" srcId="{4292059D-A632-4320-A964-798D907AF3BA}" destId="{37E92D55-49C0-430D-BCD5-4F7CCF3FC2C9}" srcOrd="3" destOrd="0" parTransId="{5251BCD1-217B-4F95-ADEE-23F58C33D997}" sibTransId="{965044F0-F8F4-4181-A7F7-99B5C5EB082C}"/>
    <dgm:cxn modelId="{04A684A2-5190-402F-97A7-58FFDE0668CF}" type="presOf" srcId="{498AA3EA-1D51-43F4-BDFD-4DD40C9B35EB}" destId="{F8527AE6-D51F-4F82-B743-686510B3D4DB}" srcOrd="1" destOrd="0" presId="urn:microsoft.com/office/officeart/2005/8/layout/venn2"/>
    <dgm:cxn modelId="{37F78679-6604-4431-AEAB-D718658876CC}" type="presOf" srcId="{37E92D55-49C0-430D-BCD5-4F7CCF3FC2C9}" destId="{B88BAA3D-8C3A-4168-823B-8E1DCFBFAFC3}" srcOrd="0" destOrd="0" presId="urn:microsoft.com/office/officeart/2005/8/layout/venn2"/>
    <dgm:cxn modelId="{68B8B85D-ACF6-4BB4-B0D1-411C4884321E}" type="presOf" srcId="{105A6515-EED0-4FC0-A6CB-03BC7327FDB7}" destId="{0E53D23E-F97E-4C64-9EF9-3653F15BC6B3}" srcOrd="0" destOrd="0" presId="urn:microsoft.com/office/officeart/2005/8/layout/venn2"/>
    <dgm:cxn modelId="{C1CC8823-C467-41D5-A174-E1CB75D1BA47}" type="presOf" srcId="{4292059D-A632-4320-A964-798D907AF3BA}" destId="{C5111C79-C9F2-4330-8759-611234C0761D}" srcOrd="0" destOrd="0" presId="urn:microsoft.com/office/officeart/2005/8/layout/venn2"/>
    <dgm:cxn modelId="{54DA0635-74DB-4EF8-BA56-8E4149830343}" srcId="{4292059D-A632-4320-A964-798D907AF3BA}" destId="{498AA3EA-1D51-43F4-BDFD-4DD40C9B35EB}" srcOrd="0" destOrd="0" parTransId="{4739CD53-ABCB-44BD-A892-DE9CED670C6D}" sibTransId="{B98F9640-5A16-4482-A9F7-28568F2C0E2B}"/>
    <dgm:cxn modelId="{4B5E68F4-3576-4AF2-A6CE-C7619EA531A1}" type="presOf" srcId="{37E92D55-49C0-430D-BCD5-4F7CCF3FC2C9}" destId="{A7A9EEAB-2DAD-4A58-B064-85DFE879588F}" srcOrd="1" destOrd="0" presId="urn:microsoft.com/office/officeart/2005/8/layout/venn2"/>
    <dgm:cxn modelId="{5034F432-20CF-4A38-9B27-D6881393382E}" srcId="{4292059D-A632-4320-A964-798D907AF3BA}" destId="{105A6515-EED0-4FC0-A6CB-03BC7327FDB7}" srcOrd="2" destOrd="0" parTransId="{D0ECBB3A-CA3E-4917-BDD4-59709E41BEC1}" sibTransId="{B03DE6FF-DE98-4F13-9D95-2FD4E06F1E10}"/>
    <dgm:cxn modelId="{7F5CEC2C-A2C2-47A4-A97F-CC55EB3569BA}" type="presOf" srcId="{105A6515-EED0-4FC0-A6CB-03BC7327FDB7}" destId="{EB2EFE5E-D39B-4AEF-939C-EAD75059F923}" srcOrd="1" destOrd="0" presId="urn:microsoft.com/office/officeart/2005/8/layout/venn2"/>
    <dgm:cxn modelId="{AC600C3B-10AD-4788-91D4-55E8CD107615}" type="presParOf" srcId="{C5111C79-C9F2-4330-8759-611234C0761D}" destId="{4C718959-DD0D-4C4B-9A1B-8F4A6E9232FC}" srcOrd="0" destOrd="0" presId="urn:microsoft.com/office/officeart/2005/8/layout/venn2"/>
    <dgm:cxn modelId="{E03225B5-C8DC-4FC1-8477-A05DD28E910B}" type="presParOf" srcId="{4C718959-DD0D-4C4B-9A1B-8F4A6E9232FC}" destId="{C324A52F-2E71-416E-98B5-D09C453E1F6A}" srcOrd="0" destOrd="0" presId="urn:microsoft.com/office/officeart/2005/8/layout/venn2"/>
    <dgm:cxn modelId="{BF007283-0456-4C6F-8B0D-C1005E65C839}" type="presParOf" srcId="{4C718959-DD0D-4C4B-9A1B-8F4A6E9232FC}" destId="{F8527AE6-D51F-4F82-B743-686510B3D4DB}" srcOrd="1" destOrd="0" presId="urn:microsoft.com/office/officeart/2005/8/layout/venn2"/>
    <dgm:cxn modelId="{88948B49-F44F-4F98-ADDB-8D557A2B4622}" type="presParOf" srcId="{C5111C79-C9F2-4330-8759-611234C0761D}" destId="{AED787F8-76DC-47A5-B30A-7A3B313D76D9}" srcOrd="1" destOrd="0" presId="urn:microsoft.com/office/officeart/2005/8/layout/venn2"/>
    <dgm:cxn modelId="{8B09FC3F-B233-4DEB-9864-ED0CAE654261}" type="presParOf" srcId="{AED787F8-76DC-47A5-B30A-7A3B313D76D9}" destId="{69D86353-B197-48C7-8C78-99E90B81E464}" srcOrd="0" destOrd="0" presId="urn:microsoft.com/office/officeart/2005/8/layout/venn2"/>
    <dgm:cxn modelId="{D4784D3D-ED45-420E-B527-1992E5F9B855}" type="presParOf" srcId="{AED787F8-76DC-47A5-B30A-7A3B313D76D9}" destId="{00E543D1-78ED-43C3-8EE8-2A44CA991CAC}" srcOrd="1" destOrd="0" presId="urn:microsoft.com/office/officeart/2005/8/layout/venn2"/>
    <dgm:cxn modelId="{C643EDC2-7FC5-4566-A28F-FA309379C762}" type="presParOf" srcId="{C5111C79-C9F2-4330-8759-611234C0761D}" destId="{589A73E4-988E-4281-9A47-5047EEF62B6C}" srcOrd="2" destOrd="0" presId="urn:microsoft.com/office/officeart/2005/8/layout/venn2"/>
    <dgm:cxn modelId="{DCB21E6C-865B-4724-821D-6F5DA06E27F6}" type="presParOf" srcId="{589A73E4-988E-4281-9A47-5047EEF62B6C}" destId="{0E53D23E-F97E-4C64-9EF9-3653F15BC6B3}" srcOrd="0" destOrd="0" presId="urn:microsoft.com/office/officeart/2005/8/layout/venn2"/>
    <dgm:cxn modelId="{8AFA51B5-C498-42BF-90AD-2C9504BA01BF}" type="presParOf" srcId="{589A73E4-988E-4281-9A47-5047EEF62B6C}" destId="{EB2EFE5E-D39B-4AEF-939C-EAD75059F923}" srcOrd="1" destOrd="0" presId="urn:microsoft.com/office/officeart/2005/8/layout/venn2"/>
    <dgm:cxn modelId="{E3BFFAEF-67A6-49D4-81C3-A19EE1BA4C2D}" type="presParOf" srcId="{C5111C79-C9F2-4330-8759-611234C0761D}" destId="{375FAF82-DBC3-4512-823A-95493E3D8C52}" srcOrd="3" destOrd="0" presId="urn:microsoft.com/office/officeart/2005/8/layout/venn2"/>
    <dgm:cxn modelId="{B62AAE75-F643-495C-A94F-6A807BDE4F45}" type="presParOf" srcId="{375FAF82-DBC3-4512-823A-95493E3D8C52}" destId="{B88BAA3D-8C3A-4168-823B-8E1DCFBFAFC3}" srcOrd="0" destOrd="0" presId="urn:microsoft.com/office/officeart/2005/8/layout/venn2"/>
    <dgm:cxn modelId="{4762E765-E1E7-40FC-8F76-B15ED74F5292}" type="presParOf" srcId="{375FAF82-DBC3-4512-823A-95493E3D8C52}" destId="{A7A9EEAB-2DAD-4A58-B064-85DFE879588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58B845-75BA-4E25-B98D-8A7A8EEDB02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B9628-498E-4093-AC58-7E7922F52313}">
      <dgm:prSet phldrT="[Text]"/>
      <dgm:spPr>
        <a:solidFill>
          <a:srgbClr val="FF0000"/>
        </a:solidFill>
        <a:ln w="7620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R</a:t>
          </a:r>
          <a:endParaRPr lang="en-US" dirty="0"/>
        </a:p>
      </dgm:t>
    </dgm:pt>
    <dgm:pt modelId="{F2F335B3-0DDF-4604-BEE6-766A630E12F7}" type="parTrans" cxnId="{590A04DA-AF66-43E4-A193-5DAAA0D8F79C}">
      <dgm:prSet/>
      <dgm:spPr/>
      <dgm:t>
        <a:bodyPr/>
        <a:lstStyle/>
        <a:p>
          <a:endParaRPr lang="en-US"/>
        </a:p>
      </dgm:t>
    </dgm:pt>
    <dgm:pt modelId="{6B7E92BF-48A3-44EE-8613-F427053D1FBC}" type="sibTrans" cxnId="{590A04DA-AF66-43E4-A193-5DAAA0D8F79C}">
      <dgm:prSet/>
      <dgm:spPr/>
      <dgm:t>
        <a:bodyPr/>
        <a:lstStyle/>
        <a:p>
          <a:endParaRPr lang="en-US"/>
        </a:p>
      </dgm:t>
    </dgm:pt>
    <dgm:pt modelId="{9F50EC4C-A8AD-476E-AD97-BF21447C7422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5E4D9DB6-5D06-44E6-8669-6E3CF8DAE32D}" type="parTrans" cxnId="{1AB0CA6D-F695-49E3-B1C7-0A537D5E2E93}">
      <dgm:prSet/>
      <dgm:spPr/>
      <dgm:t>
        <a:bodyPr/>
        <a:lstStyle/>
        <a:p>
          <a:endParaRPr lang="en-US"/>
        </a:p>
      </dgm:t>
    </dgm:pt>
    <dgm:pt modelId="{CD6D3DA5-D928-4398-804C-B8E0E1848F05}" type="sibTrans" cxnId="{1AB0CA6D-F695-49E3-B1C7-0A537D5E2E93}">
      <dgm:prSet/>
      <dgm:spPr/>
      <dgm:t>
        <a:bodyPr/>
        <a:lstStyle/>
        <a:p>
          <a:endParaRPr lang="en-US"/>
        </a:p>
      </dgm:t>
    </dgm:pt>
    <dgm:pt modelId="{8701DF17-8F33-4B94-AF09-C2383D217BF4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ACBB8B71-81AC-4008-AEAB-24A182D3854D}" type="parTrans" cxnId="{7D6E39CE-3370-41E2-B454-ECCBD19FBDE9}">
      <dgm:prSet/>
      <dgm:spPr/>
      <dgm:t>
        <a:bodyPr/>
        <a:lstStyle/>
        <a:p>
          <a:endParaRPr lang="en-US"/>
        </a:p>
      </dgm:t>
    </dgm:pt>
    <dgm:pt modelId="{606F7A6B-D1A7-4749-B929-9C727C8BAFEB}" type="sibTrans" cxnId="{7D6E39CE-3370-41E2-B454-ECCBD19FBDE9}">
      <dgm:prSet/>
      <dgm:spPr/>
      <dgm:t>
        <a:bodyPr/>
        <a:lstStyle/>
        <a:p>
          <a:endParaRPr lang="en-US"/>
        </a:p>
      </dgm:t>
    </dgm:pt>
    <dgm:pt modelId="{D8CEBC6C-E363-4C81-8573-0A24ABEB849D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BD4029C0-6C88-4B5A-B2B8-C94A1B64350B}" type="parTrans" cxnId="{BF4B1F87-1565-4217-948D-DA24199564DB}">
      <dgm:prSet/>
      <dgm:spPr/>
      <dgm:t>
        <a:bodyPr/>
        <a:lstStyle/>
        <a:p>
          <a:endParaRPr lang="en-US"/>
        </a:p>
      </dgm:t>
    </dgm:pt>
    <dgm:pt modelId="{6BDD61A8-3724-4A48-82EB-42333FB41BEA}" type="sibTrans" cxnId="{BF4B1F87-1565-4217-948D-DA24199564DB}">
      <dgm:prSet/>
      <dgm:spPr/>
      <dgm:t>
        <a:bodyPr/>
        <a:lstStyle/>
        <a:p>
          <a:endParaRPr lang="en-US"/>
        </a:p>
      </dgm:t>
    </dgm:pt>
    <dgm:pt modelId="{F4666714-3D81-41C3-B268-25571B768F76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103B150C-6485-48B5-9AFD-DBF98DAAA8EB}" type="parTrans" cxnId="{3DC96682-DD09-402E-A876-9C01E740A8E9}">
      <dgm:prSet/>
      <dgm:spPr/>
      <dgm:t>
        <a:bodyPr/>
        <a:lstStyle/>
        <a:p>
          <a:endParaRPr lang="en-US"/>
        </a:p>
      </dgm:t>
    </dgm:pt>
    <dgm:pt modelId="{4A4C18B4-0B83-4DF8-9298-17C7CD3647D4}" type="sibTrans" cxnId="{3DC96682-DD09-402E-A876-9C01E740A8E9}">
      <dgm:prSet/>
      <dgm:spPr/>
      <dgm:t>
        <a:bodyPr/>
        <a:lstStyle/>
        <a:p>
          <a:endParaRPr lang="en-US"/>
        </a:p>
      </dgm:t>
    </dgm:pt>
    <dgm:pt modelId="{7D037944-CBA8-44B8-B25F-74D1D59A5EE4}" type="pres">
      <dgm:prSet presAssocID="{A658B845-75BA-4E25-B98D-8A7A8EEDB0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81D5F-DC56-4834-B502-72E98C501C5E}" type="pres">
      <dgm:prSet presAssocID="{E0FB9628-498E-4093-AC58-7E7922F52313}" presName="centerShape" presStyleLbl="node0" presStyleIdx="0" presStyleCnt="1"/>
      <dgm:spPr/>
      <dgm:t>
        <a:bodyPr/>
        <a:lstStyle/>
        <a:p>
          <a:endParaRPr lang="en-US"/>
        </a:p>
      </dgm:t>
    </dgm:pt>
    <dgm:pt modelId="{424B4290-69EF-4692-AA38-EA2E5DCE5213}" type="pres">
      <dgm:prSet presAssocID="{9F50EC4C-A8AD-476E-AD97-BF21447C7422}" presName="node" presStyleLbl="node1" presStyleIdx="0" presStyleCnt="4" custRadScaleRad="97502" custRadScaleInc="8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00F7B-14C4-41C4-B6F2-58961D1F817C}" type="pres">
      <dgm:prSet presAssocID="{9F50EC4C-A8AD-476E-AD97-BF21447C7422}" presName="dummy" presStyleCnt="0"/>
      <dgm:spPr/>
    </dgm:pt>
    <dgm:pt modelId="{BC0C188E-2F12-4E7B-AE8D-62AB3EBF4FF6}" type="pres">
      <dgm:prSet presAssocID="{CD6D3DA5-D928-4398-804C-B8E0E1848F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67DFBB9-01C8-4015-B2AD-68617162E17A}" type="pres">
      <dgm:prSet presAssocID="{8701DF17-8F33-4B94-AF09-C2383D217BF4}" presName="node" presStyleLbl="node1" presStyleIdx="1" presStyleCnt="4" custRadScaleRad="104590" custRadScaleInc="4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043DE-9AF4-4770-B99C-2C1F10F8C283}" type="pres">
      <dgm:prSet presAssocID="{8701DF17-8F33-4B94-AF09-C2383D217BF4}" presName="dummy" presStyleCnt="0"/>
      <dgm:spPr/>
    </dgm:pt>
    <dgm:pt modelId="{5064D8D9-B58B-4CE8-B2DB-DC1196C46139}" type="pres">
      <dgm:prSet presAssocID="{606F7A6B-D1A7-4749-B929-9C727C8BAFE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3C2FFC0-0AD7-4276-B4A3-2F9740C1C426}" type="pres">
      <dgm:prSet presAssocID="{D8CEBC6C-E363-4C81-8573-0A24ABEB849D}" presName="node" presStyleLbl="node1" presStyleIdx="2" presStyleCnt="4" custRadScaleRad="102706" custRadScaleInc="-8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2CCE2-8D8B-46F6-8683-0C72707CC61B}" type="pres">
      <dgm:prSet presAssocID="{D8CEBC6C-E363-4C81-8573-0A24ABEB849D}" presName="dummy" presStyleCnt="0"/>
      <dgm:spPr/>
    </dgm:pt>
    <dgm:pt modelId="{B462F3A2-8A57-42C6-9BAB-6CC80533343C}" type="pres">
      <dgm:prSet presAssocID="{6BDD61A8-3724-4A48-82EB-42333FB41BE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D62AF22-1D4C-4479-80E7-085A0937C82A}" type="pres">
      <dgm:prSet presAssocID="{F4666714-3D81-41C3-B268-25571B768F76}" presName="node" presStyleLbl="node1" presStyleIdx="3" presStyleCnt="4" custRadScaleRad="95478" custRadScaleInc="-5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2EEE9-781A-45E9-BBF6-E1410DD45150}" type="pres">
      <dgm:prSet presAssocID="{F4666714-3D81-41C3-B268-25571B768F76}" presName="dummy" presStyleCnt="0"/>
      <dgm:spPr/>
    </dgm:pt>
    <dgm:pt modelId="{CBABD073-004D-4325-90DD-CCE21069FED9}" type="pres">
      <dgm:prSet presAssocID="{4A4C18B4-0B83-4DF8-9298-17C7CD3647D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D6E39CE-3370-41E2-B454-ECCBD19FBDE9}" srcId="{E0FB9628-498E-4093-AC58-7E7922F52313}" destId="{8701DF17-8F33-4B94-AF09-C2383D217BF4}" srcOrd="1" destOrd="0" parTransId="{ACBB8B71-81AC-4008-AEAB-24A182D3854D}" sibTransId="{606F7A6B-D1A7-4749-B929-9C727C8BAFEB}"/>
    <dgm:cxn modelId="{BF4B1F87-1565-4217-948D-DA24199564DB}" srcId="{E0FB9628-498E-4093-AC58-7E7922F52313}" destId="{D8CEBC6C-E363-4C81-8573-0A24ABEB849D}" srcOrd="2" destOrd="0" parTransId="{BD4029C0-6C88-4B5A-B2B8-C94A1B64350B}" sibTransId="{6BDD61A8-3724-4A48-82EB-42333FB41BEA}"/>
    <dgm:cxn modelId="{8450196B-0E17-4089-8541-2DAC76B8ED10}" type="presOf" srcId="{9F50EC4C-A8AD-476E-AD97-BF21447C7422}" destId="{424B4290-69EF-4692-AA38-EA2E5DCE5213}" srcOrd="0" destOrd="0" presId="urn:microsoft.com/office/officeart/2005/8/layout/radial6"/>
    <dgm:cxn modelId="{590A04DA-AF66-43E4-A193-5DAAA0D8F79C}" srcId="{A658B845-75BA-4E25-B98D-8A7A8EEDB021}" destId="{E0FB9628-498E-4093-AC58-7E7922F52313}" srcOrd="0" destOrd="0" parTransId="{F2F335B3-0DDF-4604-BEE6-766A630E12F7}" sibTransId="{6B7E92BF-48A3-44EE-8613-F427053D1FBC}"/>
    <dgm:cxn modelId="{0EAA3CD4-074D-4008-9C09-48662C1BE871}" type="presOf" srcId="{6BDD61A8-3724-4A48-82EB-42333FB41BEA}" destId="{B462F3A2-8A57-42C6-9BAB-6CC80533343C}" srcOrd="0" destOrd="0" presId="urn:microsoft.com/office/officeart/2005/8/layout/radial6"/>
    <dgm:cxn modelId="{C1854606-00EE-4896-B31B-614D339F0A03}" type="presOf" srcId="{F4666714-3D81-41C3-B268-25571B768F76}" destId="{BD62AF22-1D4C-4479-80E7-085A0937C82A}" srcOrd="0" destOrd="0" presId="urn:microsoft.com/office/officeart/2005/8/layout/radial6"/>
    <dgm:cxn modelId="{FA538693-7063-4B58-BF1B-CBCFBB3EDB46}" type="presOf" srcId="{606F7A6B-D1A7-4749-B929-9C727C8BAFEB}" destId="{5064D8D9-B58B-4CE8-B2DB-DC1196C46139}" srcOrd="0" destOrd="0" presId="urn:microsoft.com/office/officeart/2005/8/layout/radial6"/>
    <dgm:cxn modelId="{8F0B8539-CB95-42CA-94D7-F02AB4A9447E}" type="presOf" srcId="{CD6D3DA5-D928-4398-804C-B8E0E1848F05}" destId="{BC0C188E-2F12-4E7B-AE8D-62AB3EBF4FF6}" srcOrd="0" destOrd="0" presId="urn:microsoft.com/office/officeart/2005/8/layout/radial6"/>
    <dgm:cxn modelId="{280D2AF9-0086-4733-9863-9EE2961DCAC1}" type="presOf" srcId="{4A4C18B4-0B83-4DF8-9298-17C7CD3647D4}" destId="{CBABD073-004D-4325-90DD-CCE21069FED9}" srcOrd="0" destOrd="0" presId="urn:microsoft.com/office/officeart/2005/8/layout/radial6"/>
    <dgm:cxn modelId="{3DC96682-DD09-402E-A876-9C01E740A8E9}" srcId="{E0FB9628-498E-4093-AC58-7E7922F52313}" destId="{F4666714-3D81-41C3-B268-25571B768F76}" srcOrd="3" destOrd="0" parTransId="{103B150C-6485-48B5-9AFD-DBF98DAAA8EB}" sibTransId="{4A4C18B4-0B83-4DF8-9298-17C7CD3647D4}"/>
    <dgm:cxn modelId="{DB677EF4-9BFF-4322-926F-F95634CE6E48}" type="presOf" srcId="{8701DF17-8F33-4B94-AF09-C2383D217BF4}" destId="{767DFBB9-01C8-4015-B2AD-68617162E17A}" srcOrd="0" destOrd="0" presId="urn:microsoft.com/office/officeart/2005/8/layout/radial6"/>
    <dgm:cxn modelId="{1AB0CA6D-F695-49E3-B1C7-0A537D5E2E93}" srcId="{E0FB9628-498E-4093-AC58-7E7922F52313}" destId="{9F50EC4C-A8AD-476E-AD97-BF21447C7422}" srcOrd="0" destOrd="0" parTransId="{5E4D9DB6-5D06-44E6-8669-6E3CF8DAE32D}" sibTransId="{CD6D3DA5-D928-4398-804C-B8E0E1848F05}"/>
    <dgm:cxn modelId="{98507AB5-33E6-4909-BD66-DCA05E4CC63D}" type="presOf" srcId="{D8CEBC6C-E363-4C81-8573-0A24ABEB849D}" destId="{83C2FFC0-0AD7-4276-B4A3-2F9740C1C426}" srcOrd="0" destOrd="0" presId="urn:microsoft.com/office/officeart/2005/8/layout/radial6"/>
    <dgm:cxn modelId="{498FDE64-04DD-4296-BFD1-53E2100DE0F9}" type="presOf" srcId="{E0FB9628-498E-4093-AC58-7E7922F52313}" destId="{60581D5F-DC56-4834-B502-72E98C501C5E}" srcOrd="0" destOrd="0" presId="urn:microsoft.com/office/officeart/2005/8/layout/radial6"/>
    <dgm:cxn modelId="{0EC21E52-1CB9-4D55-BE1F-20C22616296A}" type="presOf" srcId="{A658B845-75BA-4E25-B98D-8A7A8EEDB021}" destId="{7D037944-CBA8-44B8-B25F-74D1D59A5EE4}" srcOrd="0" destOrd="0" presId="urn:microsoft.com/office/officeart/2005/8/layout/radial6"/>
    <dgm:cxn modelId="{D2EC796F-C9F1-49D6-8D6A-14C36DC52CF9}" type="presParOf" srcId="{7D037944-CBA8-44B8-B25F-74D1D59A5EE4}" destId="{60581D5F-DC56-4834-B502-72E98C501C5E}" srcOrd="0" destOrd="0" presId="urn:microsoft.com/office/officeart/2005/8/layout/radial6"/>
    <dgm:cxn modelId="{11FCE60D-048C-4715-AAA8-F66E348148D6}" type="presParOf" srcId="{7D037944-CBA8-44B8-B25F-74D1D59A5EE4}" destId="{424B4290-69EF-4692-AA38-EA2E5DCE5213}" srcOrd="1" destOrd="0" presId="urn:microsoft.com/office/officeart/2005/8/layout/radial6"/>
    <dgm:cxn modelId="{70297B94-59A3-408B-BDE9-F87BBF298036}" type="presParOf" srcId="{7D037944-CBA8-44B8-B25F-74D1D59A5EE4}" destId="{7C200F7B-14C4-41C4-B6F2-58961D1F817C}" srcOrd="2" destOrd="0" presId="urn:microsoft.com/office/officeart/2005/8/layout/radial6"/>
    <dgm:cxn modelId="{2A64B9FB-F318-40B8-8009-307889B0CFB9}" type="presParOf" srcId="{7D037944-CBA8-44B8-B25F-74D1D59A5EE4}" destId="{BC0C188E-2F12-4E7B-AE8D-62AB3EBF4FF6}" srcOrd="3" destOrd="0" presId="urn:microsoft.com/office/officeart/2005/8/layout/radial6"/>
    <dgm:cxn modelId="{535AD66A-87C9-4545-A4DA-45CAE6AE0179}" type="presParOf" srcId="{7D037944-CBA8-44B8-B25F-74D1D59A5EE4}" destId="{767DFBB9-01C8-4015-B2AD-68617162E17A}" srcOrd="4" destOrd="0" presId="urn:microsoft.com/office/officeart/2005/8/layout/radial6"/>
    <dgm:cxn modelId="{1F528D50-F9E5-4E02-8D46-3E1A1B614290}" type="presParOf" srcId="{7D037944-CBA8-44B8-B25F-74D1D59A5EE4}" destId="{25E043DE-9AF4-4770-B99C-2C1F10F8C283}" srcOrd="5" destOrd="0" presId="urn:microsoft.com/office/officeart/2005/8/layout/radial6"/>
    <dgm:cxn modelId="{A5A3C79D-CFC7-46F6-989F-4B5F550CEFE7}" type="presParOf" srcId="{7D037944-CBA8-44B8-B25F-74D1D59A5EE4}" destId="{5064D8D9-B58B-4CE8-B2DB-DC1196C46139}" srcOrd="6" destOrd="0" presId="urn:microsoft.com/office/officeart/2005/8/layout/radial6"/>
    <dgm:cxn modelId="{83941B52-87C3-49B5-ADDE-888BA016BFF8}" type="presParOf" srcId="{7D037944-CBA8-44B8-B25F-74D1D59A5EE4}" destId="{83C2FFC0-0AD7-4276-B4A3-2F9740C1C426}" srcOrd="7" destOrd="0" presId="urn:microsoft.com/office/officeart/2005/8/layout/radial6"/>
    <dgm:cxn modelId="{51E717C2-5697-45EA-AF5C-17C5D95654B1}" type="presParOf" srcId="{7D037944-CBA8-44B8-B25F-74D1D59A5EE4}" destId="{C0D2CCE2-8D8B-46F6-8683-0C72707CC61B}" srcOrd="8" destOrd="0" presId="urn:microsoft.com/office/officeart/2005/8/layout/radial6"/>
    <dgm:cxn modelId="{8B999284-3244-4906-A942-CC2A2A5227C8}" type="presParOf" srcId="{7D037944-CBA8-44B8-B25F-74D1D59A5EE4}" destId="{B462F3A2-8A57-42C6-9BAB-6CC80533343C}" srcOrd="9" destOrd="0" presId="urn:microsoft.com/office/officeart/2005/8/layout/radial6"/>
    <dgm:cxn modelId="{B12755D2-5DC2-48B9-8CE3-8FD9BD743D89}" type="presParOf" srcId="{7D037944-CBA8-44B8-B25F-74D1D59A5EE4}" destId="{BD62AF22-1D4C-4479-80E7-085A0937C82A}" srcOrd="10" destOrd="0" presId="urn:microsoft.com/office/officeart/2005/8/layout/radial6"/>
    <dgm:cxn modelId="{C200BEA7-830F-4CCA-99BF-132037D7CCF9}" type="presParOf" srcId="{7D037944-CBA8-44B8-B25F-74D1D59A5EE4}" destId="{3262EEE9-781A-45E9-BBF6-E1410DD45150}" srcOrd="11" destOrd="0" presId="urn:microsoft.com/office/officeart/2005/8/layout/radial6"/>
    <dgm:cxn modelId="{DC90C8E7-DB47-4852-B323-C80452A4D29B}" type="presParOf" srcId="{7D037944-CBA8-44B8-B25F-74D1D59A5EE4}" destId="{CBABD073-004D-4325-90DD-CCE21069FED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58B845-75BA-4E25-B98D-8A7A8EEDB02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B9628-498E-4093-AC58-7E7922F52313}">
      <dgm:prSet phldrT="[Text]"/>
      <dgm:spPr>
        <a:solidFill>
          <a:srgbClr val="FF0000"/>
        </a:solidFill>
        <a:ln w="7620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R</a:t>
          </a:r>
          <a:endParaRPr lang="en-US" dirty="0"/>
        </a:p>
      </dgm:t>
    </dgm:pt>
    <dgm:pt modelId="{F2F335B3-0DDF-4604-BEE6-766A630E12F7}" type="parTrans" cxnId="{590A04DA-AF66-43E4-A193-5DAAA0D8F79C}">
      <dgm:prSet/>
      <dgm:spPr/>
      <dgm:t>
        <a:bodyPr/>
        <a:lstStyle/>
        <a:p>
          <a:endParaRPr lang="en-US"/>
        </a:p>
      </dgm:t>
    </dgm:pt>
    <dgm:pt modelId="{6B7E92BF-48A3-44EE-8613-F427053D1FBC}" type="sibTrans" cxnId="{590A04DA-AF66-43E4-A193-5DAAA0D8F79C}">
      <dgm:prSet/>
      <dgm:spPr/>
      <dgm:t>
        <a:bodyPr/>
        <a:lstStyle/>
        <a:p>
          <a:endParaRPr lang="en-US"/>
        </a:p>
      </dgm:t>
    </dgm:pt>
    <dgm:pt modelId="{9F50EC4C-A8AD-476E-AD97-BF21447C7422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5E4D9DB6-5D06-44E6-8669-6E3CF8DAE32D}" type="parTrans" cxnId="{1AB0CA6D-F695-49E3-B1C7-0A537D5E2E93}">
      <dgm:prSet/>
      <dgm:spPr/>
      <dgm:t>
        <a:bodyPr/>
        <a:lstStyle/>
        <a:p>
          <a:endParaRPr lang="en-US"/>
        </a:p>
      </dgm:t>
    </dgm:pt>
    <dgm:pt modelId="{CD6D3DA5-D928-4398-804C-B8E0E1848F05}" type="sibTrans" cxnId="{1AB0CA6D-F695-49E3-B1C7-0A537D5E2E93}">
      <dgm:prSet/>
      <dgm:spPr/>
      <dgm:t>
        <a:bodyPr/>
        <a:lstStyle/>
        <a:p>
          <a:endParaRPr lang="en-US"/>
        </a:p>
      </dgm:t>
    </dgm:pt>
    <dgm:pt modelId="{8701DF17-8F33-4B94-AF09-C2383D217BF4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ACBB8B71-81AC-4008-AEAB-24A182D3854D}" type="parTrans" cxnId="{7D6E39CE-3370-41E2-B454-ECCBD19FBDE9}">
      <dgm:prSet/>
      <dgm:spPr/>
      <dgm:t>
        <a:bodyPr/>
        <a:lstStyle/>
        <a:p>
          <a:endParaRPr lang="en-US"/>
        </a:p>
      </dgm:t>
    </dgm:pt>
    <dgm:pt modelId="{606F7A6B-D1A7-4749-B929-9C727C8BAFEB}" type="sibTrans" cxnId="{7D6E39CE-3370-41E2-B454-ECCBD19FBDE9}">
      <dgm:prSet/>
      <dgm:spPr/>
      <dgm:t>
        <a:bodyPr/>
        <a:lstStyle/>
        <a:p>
          <a:endParaRPr lang="en-US"/>
        </a:p>
      </dgm:t>
    </dgm:pt>
    <dgm:pt modelId="{D8CEBC6C-E363-4C81-8573-0A24ABEB849D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BD4029C0-6C88-4B5A-B2B8-C94A1B64350B}" type="parTrans" cxnId="{BF4B1F87-1565-4217-948D-DA24199564DB}">
      <dgm:prSet/>
      <dgm:spPr/>
      <dgm:t>
        <a:bodyPr/>
        <a:lstStyle/>
        <a:p>
          <a:endParaRPr lang="en-US"/>
        </a:p>
      </dgm:t>
    </dgm:pt>
    <dgm:pt modelId="{6BDD61A8-3724-4A48-82EB-42333FB41BEA}" type="sibTrans" cxnId="{BF4B1F87-1565-4217-948D-DA24199564DB}">
      <dgm:prSet/>
      <dgm:spPr/>
      <dgm:t>
        <a:bodyPr/>
        <a:lstStyle/>
        <a:p>
          <a:endParaRPr lang="en-US"/>
        </a:p>
      </dgm:t>
    </dgm:pt>
    <dgm:pt modelId="{F4666714-3D81-41C3-B268-25571B768F76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103B150C-6485-48B5-9AFD-DBF98DAAA8EB}" type="parTrans" cxnId="{3DC96682-DD09-402E-A876-9C01E740A8E9}">
      <dgm:prSet/>
      <dgm:spPr/>
      <dgm:t>
        <a:bodyPr/>
        <a:lstStyle/>
        <a:p>
          <a:endParaRPr lang="en-US"/>
        </a:p>
      </dgm:t>
    </dgm:pt>
    <dgm:pt modelId="{4A4C18B4-0B83-4DF8-9298-17C7CD3647D4}" type="sibTrans" cxnId="{3DC96682-DD09-402E-A876-9C01E740A8E9}">
      <dgm:prSet/>
      <dgm:spPr/>
      <dgm:t>
        <a:bodyPr/>
        <a:lstStyle/>
        <a:p>
          <a:endParaRPr lang="en-US"/>
        </a:p>
      </dgm:t>
    </dgm:pt>
    <dgm:pt modelId="{7D037944-CBA8-44B8-B25F-74D1D59A5EE4}" type="pres">
      <dgm:prSet presAssocID="{A658B845-75BA-4E25-B98D-8A7A8EEDB0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81D5F-DC56-4834-B502-72E98C501C5E}" type="pres">
      <dgm:prSet presAssocID="{E0FB9628-498E-4093-AC58-7E7922F52313}" presName="centerShape" presStyleLbl="node0" presStyleIdx="0" presStyleCnt="1"/>
      <dgm:spPr/>
      <dgm:t>
        <a:bodyPr/>
        <a:lstStyle/>
        <a:p>
          <a:endParaRPr lang="en-US"/>
        </a:p>
      </dgm:t>
    </dgm:pt>
    <dgm:pt modelId="{424B4290-69EF-4692-AA38-EA2E5DCE5213}" type="pres">
      <dgm:prSet presAssocID="{9F50EC4C-A8AD-476E-AD97-BF21447C7422}" presName="node" presStyleLbl="node1" presStyleIdx="0" presStyleCnt="4" custRadScaleRad="97502" custRadScaleInc="8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00F7B-14C4-41C4-B6F2-58961D1F817C}" type="pres">
      <dgm:prSet presAssocID="{9F50EC4C-A8AD-476E-AD97-BF21447C7422}" presName="dummy" presStyleCnt="0"/>
      <dgm:spPr/>
    </dgm:pt>
    <dgm:pt modelId="{BC0C188E-2F12-4E7B-AE8D-62AB3EBF4FF6}" type="pres">
      <dgm:prSet presAssocID="{CD6D3DA5-D928-4398-804C-B8E0E1848F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67DFBB9-01C8-4015-B2AD-68617162E17A}" type="pres">
      <dgm:prSet presAssocID="{8701DF17-8F33-4B94-AF09-C2383D217BF4}" presName="node" presStyleLbl="node1" presStyleIdx="1" presStyleCnt="4" custRadScaleRad="104590" custRadScaleInc="4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043DE-9AF4-4770-B99C-2C1F10F8C283}" type="pres">
      <dgm:prSet presAssocID="{8701DF17-8F33-4B94-AF09-C2383D217BF4}" presName="dummy" presStyleCnt="0"/>
      <dgm:spPr/>
    </dgm:pt>
    <dgm:pt modelId="{5064D8D9-B58B-4CE8-B2DB-DC1196C46139}" type="pres">
      <dgm:prSet presAssocID="{606F7A6B-D1A7-4749-B929-9C727C8BAFE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3C2FFC0-0AD7-4276-B4A3-2F9740C1C426}" type="pres">
      <dgm:prSet presAssocID="{D8CEBC6C-E363-4C81-8573-0A24ABEB849D}" presName="node" presStyleLbl="node1" presStyleIdx="2" presStyleCnt="4" custRadScaleRad="102706" custRadScaleInc="-8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2CCE2-8D8B-46F6-8683-0C72707CC61B}" type="pres">
      <dgm:prSet presAssocID="{D8CEBC6C-E363-4C81-8573-0A24ABEB849D}" presName="dummy" presStyleCnt="0"/>
      <dgm:spPr/>
    </dgm:pt>
    <dgm:pt modelId="{B462F3A2-8A57-42C6-9BAB-6CC80533343C}" type="pres">
      <dgm:prSet presAssocID="{6BDD61A8-3724-4A48-82EB-42333FB41BE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D62AF22-1D4C-4479-80E7-085A0937C82A}" type="pres">
      <dgm:prSet presAssocID="{F4666714-3D81-41C3-B268-25571B768F76}" presName="node" presStyleLbl="node1" presStyleIdx="3" presStyleCnt="4" custRadScaleRad="95478" custRadScaleInc="-5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2EEE9-781A-45E9-BBF6-E1410DD45150}" type="pres">
      <dgm:prSet presAssocID="{F4666714-3D81-41C3-B268-25571B768F76}" presName="dummy" presStyleCnt="0"/>
      <dgm:spPr/>
    </dgm:pt>
    <dgm:pt modelId="{CBABD073-004D-4325-90DD-CCE21069FED9}" type="pres">
      <dgm:prSet presAssocID="{4A4C18B4-0B83-4DF8-9298-17C7CD3647D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D6E39CE-3370-41E2-B454-ECCBD19FBDE9}" srcId="{E0FB9628-498E-4093-AC58-7E7922F52313}" destId="{8701DF17-8F33-4B94-AF09-C2383D217BF4}" srcOrd="1" destOrd="0" parTransId="{ACBB8B71-81AC-4008-AEAB-24A182D3854D}" sibTransId="{606F7A6B-D1A7-4749-B929-9C727C8BAFEB}"/>
    <dgm:cxn modelId="{D3EB5469-34E5-4B68-9513-3D12AC189086}" type="presOf" srcId="{CD6D3DA5-D928-4398-804C-B8E0E1848F05}" destId="{BC0C188E-2F12-4E7B-AE8D-62AB3EBF4FF6}" srcOrd="0" destOrd="0" presId="urn:microsoft.com/office/officeart/2005/8/layout/radial6"/>
    <dgm:cxn modelId="{BF4B1F87-1565-4217-948D-DA24199564DB}" srcId="{E0FB9628-498E-4093-AC58-7E7922F52313}" destId="{D8CEBC6C-E363-4C81-8573-0A24ABEB849D}" srcOrd="2" destOrd="0" parTransId="{BD4029C0-6C88-4B5A-B2B8-C94A1B64350B}" sibTransId="{6BDD61A8-3724-4A48-82EB-42333FB41BEA}"/>
    <dgm:cxn modelId="{590A04DA-AF66-43E4-A193-5DAAA0D8F79C}" srcId="{A658B845-75BA-4E25-B98D-8A7A8EEDB021}" destId="{E0FB9628-498E-4093-AC58-7E7922F52313}" srcOrd="0" destOrd="0" parTransId="{F2F335B3-0DDF-4604-BEE6-766A630E12F7}" sibTransId="{6B7E92BF-48A3-44EE-8613-F427053D1FBC}"/>
    <dgm:cxn modelId="{0978095E-12B7-4866-A0C5-9F1DACAA1ABD}" type="presOf" srcId="{8701DF17-8F33-4B94-AF09-C2383D217BF4}" destId="{767DFBB9-01C8-4015-B2AD-68617162E17A}" srcOrd="0" destOrd="0" presId="urn:microsoft.com/office/officeart/2005/8/layout/radial6"/>
    <dgm:cxn modelId="{6745F7C4-4589-497F-9C77-4171451C6517}" type="presOf" srcId="{606F7A6B-D1A7-4749-B929-9C727C8BAFEB}" destId="{5064D8D9-B58B-4CE8-B2DB-DC1196C46139}" srcOrd="0" destOrd="0" presId="urn:microsoft.com/office/officeart/2005/8/layout/radial6"/>
    <dgm:cxn modelId="{C093704A-D1B4-411B-8F62-A83FAD8C751D}" type="presOf" srcId="{E0FB9628-498E-4093-AC58-7E7922F52313}" destId="{60581D5F-DC56-4834-B502-72E98C501C5E}" srcOrd="0" destOrd="0" presId="urn:microsoft.com/office/officeart/2005/8/layout/radial6"/>
    <dgm:cxn modelId="{B25177C8-0818-4AA5-8A52-59F6387A6465}" type="presOf" srcId="{6BDD61A8-3724-4A48-82EB-42333FB41BEA}" destId="{B462F3A2-8A57-42C6-9BAB-6CC80533343C}" srcOrd="0" destOrd="0" presId="urn:microsoft.com/office/officeart/2005/8/layout/radial6"/>
    <dgm:cxn modelId="{FEC91E6B-2CA5-458C-8177-5C970D418097}" type="presOf" srcId="{F4666714-3D81-41C3-B268-25571B768F76}" destId="{BD62AF22-1D4C-4479-80E7-085A0937C82A}" srcOrd="0" destOrd="0" presId="urn:microsoft.com/office/officeart/2005/8/layout/radial6"/>
    <dgm:cxn modelId="{3DC96682-DD09-402E-A876-9C01E740A8E9}" srcId="{E0FB9628-498E-4093-AC58-7E7922F52313}" destId="{F4666714-3D81-41C3-B268-25571B768F76}" srcOrd="3" destOrd="0" parTransId="{103B150C-6485-48B5-9AFD-DBF98DAAA8EB}" sibTransId="{4A4C18B4-0B83-4DF8-9298-17C7CD3647D4}"/>
    <dgm:cxn modelId="{1AB0CA6D-F695-49E3-B1C7-0A537D5E2E93}" srcId="{E0FB9628-498E-4093-AC58-7E7922F52313}" destId="{9F50EC4C-A8AD-476E-AD97-BF21447C7422}" srcOrd="0" destOrd="0" parTransId="{5E4D9DB6-5D06-44E6-8669-6E3CF8DAE32D}" sibTransId="{CD6D3DA5-D928-4398-804C-B8E0E1848F05}"/>
    <dgm:cxn modelId="{DB1DFD6D-6CF0-4E05-BAF5-06DA63BBDD6D}" type="presOf" srcId="{A658B845-75BA-4E25-B98D-8A7A8EEDB021}" destId="{7D037944-CBA8-44B8-B25F-74D1D59A5EE4}" srcOrd="0" destOrd="0" presId="urn:microsoft.com/office/officeart/2005/8/layout/radial6"/>
    <dgm:cxn modelId="{2582342D-0464-472D-9106-68EB49B1FB94}" type="presOf" srcId="{9F50EC4C-A8AD-476E-AD97-BF21447C7422}" destId="{424B4290-69EF-4692-AA38-EA2E5DCE5213}" srcOrd="0" destOrd="0" presId="urn:microsoft.com/office/officeart/2005/8/layout/radial6"/>
    <dgm:cxn modelId="{B27E2933-719A-4FBF-AD0E-70FDD8701C53}" type="presOf" srcId="{4A4C18B4-0B83-4DF8-9298-17C7CD3647D4}" destId="{CBABD073-004D-4325-90DD-CCE21069FED9}" srcOrd="0" destOrd="0" presId="urn:microsoft.com/office/officeart/2005/8/layout/radial6"/>
    <dgm:cxn modelId="{50BF5EE7-0153-495F-A71B-D370A35D7F7D}" type="presOf" srcId="{D8CEBC6C-E363-4C81-8573-0A24ABEB849D}" destId="{83C2FFC0-0AD7-4276-B4A3-2F9740C1C426}" srcOrd="0" destOrd="0" presId="urn:microsoft.com/office/officeart/2005/8/layout/radial6"/>
    <dgm:cxn modelId="{3E56A68B-53F7-4B79-B3C3-A41652063796}" type="presParOf" srcId="{7D037944-CBA8-44B8-B25F-74D1D59A5EE4}" destId="{60581D5F-DC56-4834-B502-72E98C501C5E}" srcOrd="0" destOrd="0" presId="urn:microsoft.com/office/officeart/2005/8/layout/radial6"/>
    <dgm:cxn modelId="{F762BDC0-C47F-4BCA-91EF-63799F033D01}" type="presParOf" srcId="{7D037944-CBA8-44B8-B25F-74D1D59A5EE4}" destId="{424B4290-69EF-4692-AA38-EA2E5DCE5213}" srcOrd="1" destOrd="0" presId="urn:microsoft.com/office/officeart/2005/8/layout/radial6"/>
    <dgm:cxn modelId="{FF56CCE4-5406-4144-AB63-60EB7EDB3CA4}" type="presParOf" srcId="{7D037944-CBA8-44B8-B25F-74D1D59A5EE4}" destId="{7C200F7B-14C4-41C4-B6F2-58961D1F817C}" srcOrd="2" destOrd="0" presId="urn:microsoft.com/office/officeart/2005/8/layout/radial6"/>
    <dgm:cxn modelId="{74989D9F-8DBA-4BC9-BFCE-5A8589005147}" type="presParOf" srcId="{7D037944-CBA8-44B8-B25F-74D1D59A5EE4}" destId="{BC0C188E-2F12-4E7B-AE8D-62AB3EBF4FF6}" srcOrd="3" destOrd="0" presId="urn:microsoft.com/office/officeart/2005/8/layout/radial6"/>
    <dgm:cxn modelId="{5B9B44D2-6525-450B-8678-1B91664CBFBB}" type="presParOf" srcId="{7D037944-CBA8-44B8-B25F-74D1D59A5EE4}" destId="{767DFBB9-01C8-4015-B2AD-68617162E17A}" srcOrd="4" destOrd="0" presId="urn:microsoft.com/office/officeart/2005/8/layout/radial6"/>
    <dgm:cxn modelId="{CBD961F2-1B7C-4ABE-BDD6-FC6034A524F8}" type="presParOf" srcId="{7D037944-CBA8-44B8-B25F-74D1D59A5EE4}" destId="{25E043DE-9AF4-4770-B99C-2C1F10F8C283}" srcOrd="5" destOrd="0" presId="urn:microsoft.com/office/officeart/2005/8/layout/radial6"/>
    <dgm:cxn modelId="{5F712A78-A6E3-4C5E-9796-AD93D082F0A5}" type="presParOf" srcId="{7D037944-CBA8-44B8-B25F-74D1D59A5EE4}" destId="{5064D8D9-B58B-4CE8-B2DB-DC1196C46139}" srcOrd="6" destOrd="0" presId="urn:microsoft.com/office/officeart/2005/8/layout/radial6"/>
    <dgm:cxn modelId="{7EDA18B8-F26B-4BE2-8D47-0100003B7C77}" type="presParOf" srcId="{7D037944-CBA8-44B8-B25F-74D1D59A5EE4}" destId="{83C2FFC0-0AD7-4276-B4A3-2F9740C1C426}" srcOrd="7" destOrd="0" presId="urn:microsoft.com/office/officeart/2005/8/layout/radial6"/>
    <dgm:cxn modelId="{8EFC0A64-7010-4E3F-B4EC-EE8C6F9A376C}" type="presParOf" srcId="{7D037944-CBA8-44B8-B25F-74D1D59A5EE4}" destId="{C0D2CCE2-8D8B-46F6-8683-0C72707CC61B}" srcOrd="8" destOrd="0" presId="urn:microsoft.com/office/officeart/2005/8/layout/radial6"/>
    <dgm:cxn modelId="{86EF5362-06D8-4D47-9241-B06AF276FA65}" type="presParOf" srcId="{7D037944-CBA8-44B8-B25F-74D1D59A5EE4}" destId="{B462F3A2-8A57-42C6-9BAB-6CC80533343C}" srcOrd="9" destOrd="0" presId="urn:microsoft.com/office/officeart/2005/8/layout/radial6"/>
    <dgm:cxn modelId="{0103AB36-B9DE-40B3-8188-5ABE9A480543}" type="presParOf" srcId="{7D037944-CBA8-44B8-B25F-74D1D59A5EE4}" destId="{BD62AF22-1D4C-4479-80E7-085A0937C82A}" srcOrd="10" destOrd="0" presId="urn:microsoft.com/office/officeart/2005/8/layout/radial6"/>
    <dgm:cxn modelId="{CEE85BFA-CADA-4486-A73E-4BAD3A8349F8}" type="presParOf" srcId="{7D037944-CBA8-44B8-B25F-74D1D59A5EE4}" destId="{3262EEE9-781A-45E9-BBF6-E1410DD45150}" srcOrd="11" destOrd="0" presId="urn:microsoft.com/office/officeart/2005/8/layout/radial6"/>
    <dgm:cxn modelId="{92167683-3949-48D8-9AB2-8423DBC1CB3F}" type="presParOf" srcId="{7D037944-CBA8-44B8-B25F-74D1D59A5EE4}" destId="{CBABD073-004D-4325-90DD-CCE21069FED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58B845-75BA-4E25-B98D-8A7A8EEDB02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B9628-498E-4093-AC58-7E7922F52313}">
      <dgm:prSet phldrT="[Text]"/>
      <dgm:spPr>
        <a:solidFill>
          <a:srgbClr val="FF0000"/>
        </a:solidFill>
        <a:ln w="7620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R</a:t>
          </a:r>
          <a:endParaRPr lang="en-US" dirty="0"/>
        </a:p>
      </dgm:t>
    </dgm:pt>
    <dgm:pt modelId="{F2F335B3-0DDF-4604-BEE6-766A630E12F7}" type="parTrans" cxnId="{590A04DA-AF66-43E4-A193-5DAAA0D8F79C}">
      <dgm:prSet/>
      <dgm:spPr/>
      <dgm:t>
        <a:bodyPr/>
        <a:lstStyle/>
        <a:p>
          <a:endParaRPr lang="en-US"/>
        </a:p>
      </dgm:t>
    </dgm:pt>
    <dgm:pt modelId="{6B7E92BF-48A3-44EE-8613-F427053D1FBC}" type="sibTrans" cxnId="{590A04DA-AF66-43E4-A193-5DAAA0D8F79C}">
      <dgm:prSet/>
      <dgm:spPr/>
      <dgm:t>
        <a:bodyPr/>
        <a:lstStyle/>
        <a:p>
          <a:endParaRPr lang="en-US"/>
        </a:p>
      </dgm:t>
    </dgm:pt>
    <dgm:pt modelId="{9F50EC4C-A8AD-476E-AD97-BF21447C7422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5E4D9DB6-5D06-44E6-8669-6E3CF8DAE32D}" type="parTrans" cxnId="{1AB0CA6D-F695-49E3-B1C7-0A537D5E2E93}">
      <dgm:prSet/>
      <dgm:spPr/>
      <dgm:t>
        <a:bodyPr/>
        <a:lstStyle/>
        <a:p>
          <a:endParaRPr lang="en-US"/>
        </a:p>
      </dgm:t>
    </dgm:pt>
    <dgm:pt modelId="{CD6D3DA5-D928-4398-804C-B8E0E1848F05}" type="sibTrans" cxnId="{1AB0CA6D-F695-49E3-B1C7-0A537D5E2E93}">
      <dgm:prSet/>
      <dgm:spPr/>
      <dgm:t>
        <a:bodyPr/>
        <a:lstStyle/>
        <a:p>
          <a:endParaRPr lang="en-US"/>
        </a:p>
      </dgm:t>
    </dgm:pt>
    <dgm:pt modelId="{8701DF17-8F33-4B94-AF09-C2383D217BF4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ACBB8B71-81AC-4008-AEAB-24A182D3854D}" type="parTrans" cxnId="{7D6E39CE-3370-41E2-B454-ECCBD19FBDE9}">
      <dgm:prSet/>
      <dgm:spPr/>
      <dgm:t>
        <a:bodyPr/>
        <a:lstStyle/>
        <a:p>
          <a:endParaRPr lang="en-US"/>
        </a:p>
      </dgm:t>
    </dgm:pt>
    <dgm:pt modelId="{606F7A6B-D1A7-4749-B929-9C727C8BAFEB}" type="sibTrans" cxnId="{7D6E39CE-3370-41E2-B454-ECCBD19FBDE9}">
      <dgm:prSet/>
      <dgm:spPr/>
      <dgm:t>
        <a:bodyPr/>
        <a:lstStyle/>
        <a:p>
          <a:endParaRPr lang="en-US"/>
        </a:p>
      </dgm:t>
    </dgm:pt>
    <dgm:pt modelId="{D8CEBC6C-E363-4C81-8573-0A24ABEB849D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BD4029C0-6C88-4B5A-B2B8-C94A1B64350B}" type="parTrans" cxnId="{BF4B1F87-1565-4217-948D-DA24199564DB}">
      <dgm:prSet/>
      <dgm:spPr/>
      <dgm:t>
        <a:bodyPr/>
        <a:lstStyle/>
        <a:p>
          <a:endParaRPr lang="en-US"/>
        </a:p>
      </dgm:t>
    </dgm:pt>
    <dgm:pt modelId="{6BDD61A8-3724-4A48-82EB-42333FB41BEA}" type="sibTrans" cxnId="{BF4B1F87-1565-4217-948D-DA24199564DB}">
      <dgm:prSet/>
      <dgm:spPr/>
      <dgm:t>
        <a:bodyPr/>
        <a:lstStyle/>
        <a:p>
          <a:endParaRPr lang="en-US"/>
        </a:p>
      </dgm:t>
    </dgm:pt>
    <dgm:pt modelId="{F4666714-3D81-41C3-B268-25571B768F76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103B150C-6485-48B5-9AFD-DBF98DAAA8EB}" type="parTrans" cxnId="{3DC96682-DD09-402E-A876-9C01E740A8E9}">
      <dgm:prSet/>
      <dgm:spPr/>
      <dgm:t>
        <a:bodyPr/>
        <a:lstStyle/>
        <a:p>
          <a:endParaRPr lang="en-US"/>
        </a:p>
      </dgm:t>
    </dgm:pt>
    <dgm:pt modelId="{4A4C18B4-0B83-4DF8-9298-17C7CD3647D4}" type="sibTrans" cxnId="{3DC96682-DD09-402E-A876-9C01E740A8E9}">
      <dgm:prSet/>
      <dgm:spPr/>
      <dgm:t>
        <a:bodyPr/>
        <a:lstStyle/>
        <a:p>
          <a:endParaRPr lang="en-US"/>
        </a:p>
      </dgm:t>
    </dgm:pt>
    <dgm:pt modelId="{7D037944-CBA8-44B8-B25F-74D1D59A5EE4}" type="pres">
      <dgm:prSet presAssocID="{A658B845-75BA-4E25-B98D-8A7A8EEDB0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81D5F-DC56-4834-B502-72E98C501C5E}" type="pres">
      <dgm:prSet presAssocID="{E0FB9628-498E-4093-AC58-7E7922F52313}" presName="centerShape" presStyleLbl="node0" presStyleIdx="0" presStyleCnt="1"/>
      <dgm:spPr/>
      <dgm:t>
        <a:bodyPr/>
        <a:lstStyle/>
        <a:p>
          <a:endParaRPr lang="en-US"/>
        </a:p>
      </dgm:t>
    </dgm:pt>
    <dgm:pt modelId="{424B4290-69EF-4692-AA38-EA2E5DCE5213}" type="pres">
      <dgm:prSet presAssocID="{9F50EC4C-A8AD-476E-AD97-BF21447C7422}" presName="node" presStyleLbl="node1" presStyleIdx="0" presStyleCnt="4" custRadScaleRad="97502" custRadScaleInc="8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00F7B-14C4-41C4-B6F2-58961D1F817C}" type="pres">
      <dgm:prSet presAssocID="{9F50EC4C-A8AD-476E-AD97-BF21447C7422}" presName="dummy" presStyleCnt="0"/>
      <dgm:spPr/>
    </dgm:pt>
    <dgm:pt modelId="{BC0C188E-2F12-4E7B-AE8D-62AB3EBF4FF6}" type="pres">
      <dgm:prSet presAssocID="{CD6D3DA5-D928-4398-804C-B8E0E1848F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67DFBB9-01C8-4015-B2AD-68617162E17A}" type="pres">
      <dgm:prSet presAssocID="{8701DF17-8F33-4B94-AF09-C2383D217BF4}" presName="node" presStyleLbl="node1" presStyleIdx="1" presStyleCnt="4" custRadScaleRad="104590" custRadScaleInc="4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043DE-9AF4-4770-B99C-2C1F10F8C283}" type="pres">
      <dgm:prSet presAssocID="{8701DF17-8F33-4B94-AF09-C2383D217BF4}" presName="dummy" presStyleCnt="0"/>
      <dgm:spPr/>
    </dgm:pt>
    <dgm:pt modelId="{5064D8D9-B58B-4CE8-B2DB-DC1196C46139}" type="pres">
      <dgm:prSet presAssocID="{606F7A6B-D1A7-4749-B929-9C727C8BAFE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3C2FFC0-0AD7-4276-B4A3-2F9740C1C426}" type="pres">
      <dgm:prSet presAssocID="{D8CEBC6C-E363-4C81-8573-0A24ABEB849D}" presName="node" presStyleLbl="node1" presStyleIdx="2" presStyleCnt="4" custRadScaleRad="102706" custRadScaleInc="-8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2CCE2-8D8B-46F6-8683-0C72707CC61B}" type="pres">
      <dgm:prSet presAssocID="{D8CEBC6C-E363-4C81-8573-0A24ABEB849D}" presName="dummy" presStyleCnt="0"/>
      <dgm:spPr/>
    </dgm:pt>
    <dgm:pt modelId="{B462F3A2-8A57-42C6-9BAB-6CC80533343C}" type="pres">
      <dgm:prSet presAssocID="{6BDD61A8-3724-4A48-82EB-42333FB41BE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D62AF22-1D4C-4479-80E7-085A0937C82A}" type="pres">
      <dgm:prSet presAssocID="{F4666714-3D81-41C3-B268-25571B768F76}" presName="node" presStyleLbl="node1" presStyleIdx="3" presStyleCnt="4" custRadScaleRad="95478" custRadScaleInc="-5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2EEE9-781A-45E9-BBF6-E1410DD45150}" type="pres">
      <dgm:prSet presAssocID="{F4666714-3D81-41C3-B268-25571B768F76}" presName="dummy" presStyleCnt="0"/>
      <dgm:spPr/>
    </dgm:pt>
    <dgm:pt modelId="{CBABD073-004D-4325-90DD-CCE21069FED9}" type="pres">
      <dgm:prSet presAssocID="{4A4C18B4-0B83-4DF8-9298-17C7CD3647D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E9C1A38-E14C-4954-9B9F-692259C89CAA}" type="presOf" srcId="{A658B845-75BA-4E25-B98D-8A7A8EEDB021}" destId="{7D037944-CBA8-44B8-B25F-74D1D59A5EE4}" srcOrd="0" destOrd="0" presId="urn:microsoft.com/office/officeart/2005/8/layout/radial6"/>
    <dgm:cxn modelId="{C4322BD4-7AA9-46D6-B8A9-A3465CB0B82E}" type="presOf" srcId="{6BDD61A8-3724-4A48-82EB-42333FB41BEA}" destId="{B462F3A2-8A57-42C6-9BAB-6CC80533343C}" srcOrd="0" destOrd="0" presId="urn:microsoft.com/office/officeart/2005/8/layout/radial6"/>
    <dgm:cxn modelId="{7D6E39CE-3370-41E2-B454-ECCBD19FBDE9}" srcId="{E0FB9628-498E-4093-AC58-7E7922F52313}" destId="{8701DF17-8F33-4B94-AF09-C2383D217BF4}" srcOrd="1" destOrd="0" parTransId="{ACBB8B71-81AC-4008-AEAB-24A182D3854D}" sibTransId="{606F7A6B-D1A7-4749-B929-9C727C8BAFEB}"/>
    <dgm:cxn modelId="{BF4B1F87-1565-4217-948D-DA24199564DB}" srcId="{E0FB9628-498E-4093-AC58-7E7922F52313}" destId="{D8CEBC6C-E363-4C81-8573-0A24ABEB849D}" srcOrd="2" destOrd="0" parTransId="{BD4029C0-6C88-4B5A-B2B8-C94A1B64350B}" sibTransId="{6BDD61A8-3724-4A48-82EB-42333FB41BEA}"/>
    <dgm:cxn modelId="{590A04DA-AF66-43E4-A193-5DAAA0D8F79C}" srcId="{A658B845-75BA-4E25-B98D-8A7A8EEDB021}" destId="{E0FB9628-498E-4093-AC58-7E7922F52313}" srcOrd="0" destOrd="0" parTransId="{F2F335B3-0DDF-4604-BEE6-766A630E12F7}" sibTransId="{6B7E92BF-48A3-44EE-8613-F427053D1FBC}"/>
    <dgm:cxn modelId="{25F35E01-E06D-45CA-88B1-2C9B9A95E1A5}" type="presOf" srcId="{CD6D3DA5-D928-4398-804C-B8E0E1848F05}" destId="{BC0C188E-2F12-4E7B-AE8D-62AB3EBF4FF6}" srcOrd="0" destOrd="0" presId="urn:microsoft.com/office/officeart/2005/8/layout/radial6"/>
    <dgm:cxn modelId="{9F329286-67D3-4D23-8A6D-32CDD823237B}" type="presOf" srcId="{8701DF17-8F33-4B94-AF09-C2383D217BF4}" destId="{767DFBB9-01C8-4015-B2AD-68617162E17A}" srcOrd="0" destOrd="0" presId="urn:microsoft.com/office/officeart/2005/8/layout/radial6"/>
    <dgm:cxn modelId="{3DC96682-DD09-402E-A876-9C01E740A8E9}" srcId="{E0FB9628-498E-4093-AC58-7E7922F52313}" destId="{F4666714-3D81-41C3-B268-25571B768F76}" srcOrd="3" destOrd="0" parTransId="{103B150C-6485-48B5-9AFD-DBF98DAAA8EB}" sibTransId="{4A4C18B4-0B83-4DF8-9298-17C7CD3647D4}"/>
    <dgm:cxn modelId="{E52C303B-06C2-4F6B-BF00-5EDA36DA674F}" type="presOf" srcId="{606F7A6B-D1A7-4749-B929-9C727C8BAFEB}" destId="{5064D8D9-B58B-4CE8-B2DB-DC1196C46139}" srcOrd="0" destOrd="0" presId="urn:microsoft.com/office/officeart/2005/8/layout/radial6"/>
    <dgm:cxn modelId="{381320CE-A22D-4D33-973A-49F186685690}" type="presOf" srcId="{4A4C18B4-0B83-4DF8-9298-17C7CD3647D4}" destId="{CBABD073-004D-4325-90DD-CCE21069FED9}" srcOrd="0" destOrd="0" presId="urn:microsoft.com/office/officeart/2005/8/layout/radial6"/>
    <dgm:cxn modelId="{1AB0CA6D-F695-49E3-B1C7-0A537D5E2E93}" srcId="{E0FB9628-498E-4093-AC58-7E7922F52313}" destId="{9F50EC4C-A8AD-476E-AD97-BF21447C7422}" srcOrd="0" destOrd="0" parTransId="{5E4D9DB6-5D06-44E6-8669-6E3CF8DAE32D}" sibTransId="{CD6D3DA5-D928-4398-804C-B8E0E1848F05}"/>
    <dgm:cxn modelId="{A8E47736-52AA-4BD3-AC84-399C46672B83}" type="presOf" srcId="{F4666714-3D81-41C3-B268-25571B768F76}" destId="{BD62AF22-1D4C-4479-80E7-085A0937C82A}" srcOrd="0" destOrd="0" presId="urn:microsoft.com/office/officeart/2005/8/layout/radial6"/>
    <dgm:cxn modelId="{F7FE3ED8-6864-4F7E-A4CB-BD079C1A06A4}" type="presOf" srcId="{D8CEBC6C-E363-4C81-8573-0A24ABEB849D}" destId="{83C2FFC0-0AD7-4276-B4A3-2F9740C1C426}" srcOrd="0" destOrd="0" presId="urn:microsoft.com/office/officeart/2005/8/layout/radial6"/>
    <dgm:cxn modelId="{BC6CF1D6-254F-4F2A-80D9-E08ACB95A7A5}" type="presOf" srcId="{E0FB9628-498E-4093-AC58-7E7922F52313}" destId="{60581D5F-DC56-4834-B502-72E98C501C5E}" srcOrd="0" destOrd="0" presId="urn:microsoft.com/office/officeart/2005/8/layout/radial6"/>
    <dgm:cxn modelId="{CEDBAEFE-D1C0-4AFD-8657-29391FEEBFBF}" type="presOf" srcId="{9F50EC4C-A8AD-476E-AD97-BF21447C7422}" destId="{424B4290-69EF-4692-AA38-EA2E5DCE5213}" srcOrd="0" destOrd="0" presId="urn:microsoft.com/office/officeart/2005/8/layout/radial6"/>
    <dgm:cxn modelId="{5D45113D-8A76-484C-B87A-8BE10D648D0D}" type="presParOf" srcId="{7D037944-CBA8-44B8-B25F-74D1D59A5EE4}" destId="{60581D5F-DC56-4834-B502-72E98C501C5E}" srcOrd="0" destOrd="0" presId="urn:microsoft.com/office/officeart/2005/8/layout/radial6"/>
    <dgm:cxn modelId="{6AE9E832-1234-437F-A63A-661FD86048A7}" type="presParOf" srcId="{7D037944-CBA8-44B8-B25F-74D1D59A5EE4}" destId="{424B4290-69EF-4692-AA38-EA2E5DCE5213}" srcOrd="1" destOrd="0" presId="urn:microsoft.com/office/officeart/2005/8/layout/radial6"/>
    <dgm:cxn modelId="{9409268C-5CB4-4950-84C2-4E875CED8644}" type="presParOf" srcId="{7D037944-CBA8-44B8-B25F-74D1D59A5EE4}" destId="{7C200F7B-14C4-41C4-B6F2-58961D1F817C}" srcOrd="2" destOrd="0" presId="urn:microsoft.com/office/officeart/2005/8/layout/radial6"/>
    <dgm:cxn modelId="{58B94401-3F11-41D3-BBD1-FA1B624DF59B}" type="presParOf" srcId="{7D037944-CBA8-44B8-B25F-74D1D59A5EE4}" destId="{BC0C188E-2F12-4E7B-AE8D-62AB3EBF4FF6}" srcOrd="3" destOrd="0" presId="urn:microsoft.com/office/officeart/2005/8/layout/radial6"/>
    <dgm:cxn modelId="{4467E2B8-DF06-4B15-85D4-9140AAEBF681}" type="presParOf" srcId="{7D037944-CBA8-44B8-B25F-74D1D59A5EE4}" destId="{767DFBB9-01C8-4015-B2AD-68617162E17A}" srcOrd="4" destOrd="0" presId="urn:microsoft.com/office/officeart/2005/8/layout/radial6"/>
    <dgm:cxn modelId="{82139DDF-746D-4C00-9BFB-BCD789DB8C24}" type="presParOf" srcId="{7D037944-CBA8-44B8-B25F-74D1D59A5EE4}" destId="{25E043DE-9AF4-4770-B99C-2C1F10F8C283}" srcOrd="5" destOrd="0" presId="urn:microsoft.com/office/officeart/2005/8/layout/radial6"/>
    <dgm:cxn modelId="{E39C67F9-AEF9-44A1-BF45-5E4D32A4AB8B}" type="presParOf" srcId="{7D037944-CBA8-44B8-B25F-74D1D59A5EE4}" destId="{5064D8D9-B58B-4CE8-B2DB-DC1196C46139}" srcOrd="6" destOrd="0" presId="urn:microsoft.com/office/officeart/2005/8/layout/radial6"/>
    <dgm:cxn modelId="{F0C8F4B3-98CB-4295-981C-7D0D0C7A7557}" type="presParOf" srcId="{7D037944-CBA8-44B8-B25F-74D1D59A5EE4}" destId="{83C2FFC0-0AD7-4276-B4A3-2F9740C1C426}" srcOrd="7" destOrd="0" presId="urn:microsoft.com/office/officeart/2005/8/layout/radial6"/>
    <dgm:cxn modelId="{298CBCE2-75E4-4183-91A6-248A7861A1C6}" type="presParOf" srcId="{7D037944-CBA8-44B8-B25F-74D1D59A5EE4}" destId="{C0D2CCE2-8D8B-46F6-8683-0C72707CC61B}" srcOrd="8" destOrd="0" presId="urn:microsoft.com/office/officeart/2005/8/layout/radial6"/>
    <dgm:cxn modelId="{E86B41BF-57D1-431C-85FA-2C09D6D5BD76}" type="presParOf" srcId="{7D037944-CBA8-44B8-B25F-74D1D59A5EE4}" destId="{B462F3A2-8A57-42C6-9BAB-6CC80533343C}" srcOrd="9" destOrd="0" presId="urn:microsoft.com/office/officeart/2005/8/layout/radial6"/>
    <dgm:cxn modelId="{C613141A-A32A-43E8-A71A-1A1758D967A0}" type="presParOf" srcId="{7D037944-CBA8-44B8-B25F-74D1D59A5EE4}" destId="{BD62AF22-1D4C-4479-80E7-085A0937C82A}" srcOrd="10" destOrd="0" presId="urn:microsoft.com/office/officeart/2005/8/layout/radial6"/>
    <dgm:cxn modelId="{26A54EE2-E046-4022-A213-140D23D32DAF}" type="presParOf" srcId="{7D037944-CBA8-44B8-B25F-74D1D59A5EE4}" destId="{3262EEE9-781A-45E9-BBF6-E1410DD45150}" srcOrd="11" destOrd="0" presId="urn:microsoft.com/office/officeart/2005/8/layout/radial6"/>
    <dgm:cxn modelId="{92A34179-7096-43A0-8E9B-E4EB8A56A463}" type="presParOf" srcId="{7D037944-CBA8-44B8-B25F-74D1D59A5EE4}" destId="{CBABD073-004D-4325-90DD-CCE21069FED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58B845-75BA-4E25-B98D-8A7A8EEDB02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B9628-498E-4093-AC58-7E7922F52313}">
      <dgm:prSet phldrT="[Text]"/>
      <dgm:spPr>
        <a:solidFill>
          <a:srgbClr val="FF0000"/>
        </a:solidFill>
        <a:ln w="7620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F2F335B3-0DDF-4604-BEE6-766A630E12F7}" type="parTrans" cxnId="{590A04DA-AF66-43E4-A193-5DAAA0D8F79C}">
      <dgm:prSet/>
      <dgm:spPr/>
      <dgm:t>
        <a:bodyPr/>
        <a:lstStyle/>
        <a:p>
          <a:endParaRPr lang="en-US"/>
        </a:p>
      </dgm:t>
    </dgm:pt>
    <dgm:pt modelId="{6B7E92BF-48A3-44EE-8613-F427053D1FBC}" type="sibTrans" cxnId="{590A04DA-AF66-43E4-A193-5DAAA0D8F79C}">
      <dgm:prSet/>
      <dgm:spPr/>
      <dgm:t>
        <a:bodyPr/>
        <a:lstStyle/>
        <a:p>
          <a:endParaRPr lang="en-US"/>
        </a:p>
      </dgm:t>
    </dgm:pt>
    <dgm:pt modelId="{9F50EC4C-A8AD-476E-AD97-BF21447C7422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5E4D9DB6-5D06-44E6-8669-6E3CF8DAE32D}" type="parTrans" cxnId="{1AB0CA6D-F695-49E3-B1C7-0A537D5E2E93}">
      <dgm:prSet/>
      <dgm:spPr/>
      <dgm:t>
        <a:bodyPr/>
        <a:lstStyle/>
        <a:p>
          <a:endParaRPr lang="en-US"/>
        </a:p>
      </dgm:t>
    </dgm:pt>
    <dgm:pt modelId="{CD6D3DA5-D928-4398-804C-B8E0E1848F05}" type="sibTrans" cxnId="{1AB0CA6D-F695-49E3-B1C7-0A537D5E2E93}">
      <dgm:prSet/>
      <dgm:spPr/>
      <dgm:t>
        <a:bodyPr/>
        <a:lstStyle/>
        <a:p>
          <a:endParaRPr lang="en-US"/>
        </a:p>
      </dgm:t>
    </dgm:pt>
    <dgm:pt modelId="{8701DF17-8F33-4B94-AF09-C2383D217BF4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ACBB8B71-81AC-4008-AEAB-24A182D3854D}" type="parTrans" cxnId="{7D6E39CE-3370-41E2-B454-ECCBD19FBDE9}">
      <dgm:prSet/>
      <dgm:spPr/>
      <dgm:t>
        <a:bodyPr/>
        <a:lstStyle/>
        <a:p>
          <a:endParaRPr lang="en-US"/>
        </a:p>
      </dgm:t>
    </dgm:pt>
    <dgm:pt modelId="{606F7A6B-D1A7-4749-B929-9C727C8BAFEB}" type="sibTrans" cxnId="{7D6E39CE-3370-41E2-B454-ECCBD19FBDE9}">
      <dgm:prSet/>
      <dgm:spPr/>
      <dgm:t>
        <a:bodyPr/>
        <a:lstStyle/>
        <a:p>
          <a:endParaRPr lang="en-US"/>
        </a:p>
      </dgm:t>
    </dgm:pt>
    <dgm:pt modelId="{D8CEBC6C-E363-4C81-8573-0A24ABEB849D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BD4029C0-6C88-4B5A-B2B8-C94A1B64350B}" type="parTrans" cxnId="{BF4B1F87-1565-4217-948D-DA24199564DB}">
      <dgm:prSet/>
      <dgm:spPr/>
      <dgm:t>
        <a:bodyPr/>
        <a:lstStyle/>
        <a:p>
          <a:endParaRPr lang="en-US"/>
        </a:p>
      </dgm:t>
    </dgm:pt>
    <dgm:pt modelId="{6BDD61A8-3724-4A48-82EB-42333FB41BEA}" type="sibTrans" cxnId="{BF4B1F87-1565-4217-948D-DA24199564DB}">
      <dgm:prSet/>
      <dgm:spPr/>
      <dgm:t>
        <a:bodyPr/>
        <a:lstStyle/>
        <a:p>
          <a:endParaRPr lang="en-US"/>
        </a:p>
      </dgm:t>
    </dgm:pt>
    <dgm:pt modelId="{F4666714-3D81-41C3-B268-25571B768F76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103B150C-6485-48B5-9AFD-DBF98DAAA8EB}" type="parTrans" cxnId="{3DC96682-DD09-402E-A876-9C01E740A8E9}">
      <dgm:prSet/>
      <dgm:spPr/>
      <dgm:t>
        <a:bodyPr/>
        <a:lstStyle/>
        <a:p>
          <a:endParaRPr lang="en-US"/>
        </a:p>
      </dgm:t>
    </dgm:pt>
    <dgm:pt modelId="{4A4C18B4-0B83-4DF8-9298-17C7CD3647D4}" type="sibTrans" cxnId="{3DC96682-DD09-402E-A876-9C01E740A8E9}">
      <dgm:prSet/>
      <dgm:spPr/>
      <dgm:t>
        <a:bodyPr/>
        <a:lstStyle/>
        <a:p>
          <a:endParaRPr lang="en-US"/>
        </a:p>
      </dgm:t>
    </dgm:pt>
    <dgm:pt modelId="{7D037944-CBA8-44B8-B25F-74D1D59A5EE4}" type="pres">
      <dgm:prSet presAssocID="{A658B845-75BA-4E25-B98D-8A7A8EEDB0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81D5F-DC56-4834-B502-72E98C501C5E}" type="pres">
      <dgm:prSet presAssocID="{E0FB9628-498E-4093-AC58-7E7922F52313}" presName="centerShape" presStyleLbl="node0" presStyleIdx="0" presStyleCnt="1"/>
      <dgm:spPr/>
      <dgm:t>
        <a:bodyPr/>
        <a:lstStyle/>
        <a:p>
          <a:endParaRPr lang="en-US"/>
        </a:p>
      </dgm:t>
    </dgm:pt>
    <dgm:pt modelId="{424B4290-69EF-4692-AA38-EA2E5DCE5213}" type="pres">
      <dgm:prSet presAssocID="{9F50EC4C-A8AD-476E-AD97-BF21447C7422}" presName="node" presStyleLbl="node1" presStyleIdx="0" presStyleCnt="4" custRadScaleRad="97502" custRadScaleInc="8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00F7B-14C4-41C4-B6F2-58961D1F817C}" type="pres">
      <dgm:prSet presAssocID="{9F50EC4C-A8AD-476E-AD97-BF21447C7422}" presName="dummy" presStyleCnt="0"/>
      <dgm:spPr/>
    </dgm:pt>
    <dgm:pt modelId="{BC0C188E-2F12-4E7B-AE8D-62AB3EBF4FF6}" type="pres">
      <dgm:prSet presAssocID="{CD6D3DA5-D928-4398-804C-B8E0E1848F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67DFBB9-01C8-4015-B2AD-68617162E17A}" type="pres">
      <dgm:prSet presAssocID="{8701DF17-8F33-4B94-AF09-C2383D217BF4}" presName="node" presStyleLbl="node1" presStyleIdx="1" presStyleCnt="4" custRadScaleRad="104590" custRadScaleInc="4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043DE-9AF4-4770-B99C-2C1F10F8C283}" type="pres">
      <dgm:prSet presAssocID="{8701DF17-8F33-4B94-AF09-C2383D217BF4}" presName="dummy" presStyleCnt="0"/>
      <dgm:spPr/>
    </dgm:pt>
    <dgm:pt modelId="{5064D8D9-B58B-4CE8-B2DB-DC1196C46139}" type="pres">
      <dgm:prSet presAssocID="{606F7A6B-D1A7-4749-B929-9C727C8BAFE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3C2FFC0-0AD7-4276-B4A3-2F9740C1C426}" type="pres">
      <dgm:prSet presAssocID="{D8CEBC6C-E363-4C81-8573-0A24ABEB849D}" presName="node" presStyleLbl="node1" presStyleIdx="2" presStyleCnt="4" custRadScaleRad="102706" custRadScaleInc="-8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2CCE2-8D8B-46F6-8683-0C72707CC61B}" type="pres">
      <dgm:prSet presAssocID="{D8CEBC6C-E363-4C81-8573-0A24ABEB849D}" presName="dummy" presStyleCnt="0"/>
      <dgm:spPr/>
    </dgm:pt>
    <dgm:pt modelId="{B462F3A2-8A57-42C6-9BAB-6CC80533343C}" type="pres">
      <dgm:prSet presAssocID="{6BDD61A8-3724-4A48-82EB-42333FB41BE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D62AF22-1D4C-4479-80E7-085A0937C82A}" type="pres">
      <dgm:prSet presAssocID="{F4666714-3D81-41C3-B268-25571B768F76}" presName="node" presStyleLbl="node1" presStyleIdx="3" presStyleCnt="4" custRadScaleRad="95478" custRadScaleInc="-5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2EEE9-781A-45E9-BBF6-E1410DD45150}" type="pres">
      <dgm:prSet presAssocID="{F4666714-3D81-41C3-B268-25571B768F76}" presName="dummy" presStyleCnt="0"/>
      <dgm:spPr/>
    </dgm:pt>
    <dgm:pt modelId="{CBABD073-004D-4325-90DD-CCE21069FED9}" type="pres">
      <dgm:prSet presAssocID="{4A4C18B4-0B83-4DF8-9298-17C7CD3647D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02F663A-3FA7-4119-B443-078BBE92010A}" type="presOf" srcId="{A658B845-75BA-4E25-B98D-8A7A8EEDB021}" destId="{7D037944-CBA8-44B8-B25F-74D1D59A5EE4}" srcOrd="0" destOrd="0" presId="urn:microsoft.com/office/officeart/2005/8/layout/radial6"/>
    <dgm:cxn modelId="{D3248E9A-8E74-41A4-9212-8B923AE81922}" type="presOf" srcId="{9F50EC4C-A8AD-476E-AD97-BF21447C7422}" destId="{424B4290-69EF-4692-AA38-EA2E5DCE5213}" srcOrd="0" destOrd="0" presId="urn:microsoft.com/office/officeart/2005/8/layout/radial6"/>
    <dgm:cxn modelId="{7D6E39CE-3370-41E2-B454-ECCBD19FBDE9}" srcId="{E0FB9628-498E-4093-AC58-7E7922F52313}" destId="{8701DF17-8F33-4B94-AF09-C2383D217BF4}" srcOrd="1" destOrd="0" parTransId="{ACBB8B71-81AC-4008-AEAB-24A182D3854D}" sibTransId="{606F7A6B-D1A7-4749-B929-9C727C8BAFEB}"/>
    <dgm:cxn modelId="{BF4B1F87-1565-4217-948D-DA24199564DB}" srcId="{E0FB9628-498E-4093-AC58-7E7922F52313}" destId="{D8CEBC6C-E363-4C81-8573-0A24ABEB849D}" srcOrd="2" destOrd="0" parTransId="{BD4029C0-6C88-4B5A-B2B8-C94A1B64350B}" sibTransId="{6BDD61A8-3724-4A48-82EB-42333FB41BEA}"/>
    <dgm:cxn modelId="{00BEC59E-33FD-479A-8378-8668308F732C}" type="presOf" srcId="{E0FB9628-498E-4093-AC58-7E7922F52313}" destId="{60581D5F-DC56-4834-B502-72E98C501C5E}" srcOrd="0" destOrd="0" presId="urn:microsoft.com/office/officeart/2005/8/layout/radial6"/>
    <dgm:cxn modelId="{4BB8379B-5876-4289-B613-A3F6EE48FB24}" type="presOf" srcId="{D8CEBC6C-E363-4C81-8573-0A24ABEB849D}" destId="{83C2FFC0-0AD7-4276-B4A3-2F9740C1C426}" srcOrd="0" destOrd="0" presId="urn:microsoft.com/office/officeart/2005/8/layout/radial6"/>
    <dgm:cxn modelId="{590A04DA-AF66-43E4-A193-5DAAA0D8F79C}" srcId="{A658B845-75BA-4E25-B98D-8A7A8EEDB021}" destId="{E0FB9628-498E-4093-AC58-7E7922F52313}" srcOrd="0" destOrd="0" parTransId="{F2F335B3-0DDF-4604-BEE6-766A630E12F7}" sibTransId="{6B7E92BF-48A3-44EE-8613-F427053D1FBC}"/>
    <dgm:cxn modelId="{E505D4B9-20A9-47C3-8440-154CC3B0E743}" type="presOf" srcId="{4A4C18B4-0B83-4DF8-9298-17C7CD3647D4}" destId="{CBABD073-004D-4325-90DD-CCE21069FED9}" srcOrd="0" destOrd="0" presId="urn:microsoft.com/office/officeart/2005/8/layout/radial6"/>
    <dgm:cxn modelId="{9D87DA5F-BA2C-4054-A514-49B269D214EB}" type="presOf" srcId="{606F7A6B-D1A7-4749-B929-9C727C8BAFEB}" destId="{5064D8D9-B58B-4CE8-B2DB-DC1196C46139}" srcOrd="0" destOrd="0" presId="urn:microsoft.com/office/officeart/2005/8/layout/radial6"/>
    <dgm:cxn modelId="{F8646B8F-2D90-4C66-BB50-569CD2187066}" type="presOf" srcId="{6BDD61A8-3724-4A48-82EB-42333FB41BEA}" destId="{B462F3A2-8A57-42C6-9BAB-6CC80533343C}" srcOrd="0" destOrd="0" presId="urn:microsoft.com/office/officeart/2005/8/layout/radial6"/>
    <dgm:cxn modelId="{3DC96682-DD09-402E-A876-9C01E740A8E9}" srcId="{E0FB9628-498E-4093-AC58-7E7922F52313}" destId="{F4666714-3D81-41C3-B268-25571B768F76}" srcOrd="3" destOrd="0" parTransId="{103B150C-6485-48B5-9AFD-DBF98DAAA8EB}" sibTransId="{4A4C18B4-0B83-4DF8-9298-17C7CD3647D4}"/>
    <dgm:cxn modelId="{8ADE37E0-EEFC-4621-BDE4-B937E6994621}" type="presOf" srcId="{8701DF17-8F33-4B94-AF09-C2383D217BF4}" destId="{767DFBB9-01C8-4015-B2AD-68617162E17A}" srcOrd="0" destOrd="0" presId="urn:microsoft.com/office/officeart/2005/8/layout/radial6"/>
    <dgm:cxn modelId="{1AB0CA6D-F695-49E3-B1C7-0A537D5E2E93}" srcId="{E0FB9628-498E-4093-AC58-7E7922F52313}" destId="{9F50EC4C-A8AD-476E-AD97-BF21447C7422}" srcOrd="0" destOrd="0" parTransId="{5E4D9DB6-5D06-44E6-8669-6E3CF8DAE32D}" sibTransId="{CD6D3DA5-D928-4398-804C-B8E0E1848F05}"/>
    <dgm:cxn modelId="{1FA92870-6CDD-4F15-94D8-5DB45BF9FAF6}" type="presOf" srcId="{F4666714-3D81-41C3-B268-25571B768F76}" destId="{BD62AF22-1D4C-4479-80E7-085A0937C82A}" srcOrd="0" destOrd="0" presId="urn:microsoft.com/office/officeart/2005/8/layout/radial6"/>
    <dgm:cxn modelId="{95C45EF2-E631-4201-A6C9-98051900CFFC}" type="presOf" srcId="{CD6D3DA5-D928-4398-804C-B8E0E1848F05}" destId="{BC0C188E-2F12-4E7B-AE8D-62AB3EBF4FF6}" srcOrd="0" destOrd="0" presId="urn:microsoft.com/office/officeart/2005/8/layout/radial6"/>
    <dgm:cxn modelId="{18F82B7C-59BF-4E2B-AAD1-5A5022157E70}" type="presParOf" srcId="{7D037944-CBA8-44B8-B25F-74D1D59A5EE4}" destId="{60581D5F-DC56-4834-B502-72E98C501C5E}" srcOrd="0" destOrd="0" presId="urn:microsoft.com/office/officeart/2005/8/layout/radial6"/>
    <dgm:cxn modelId="{129F3627-A3C7-437D-9F03-AFBFE310F0CF}" type="presParOf" srcId="{7D037944-CBA8-44B8-B25F-74D1D59A5EE4}" destId="{424B4290-69EF-4692-AA38-EA2E5DCE5213}" srcOrd="1" destOrd="0" presId="urn:microsoft.com/office/officeart/2005/8/layout/radial6"/>
    <dgm:cxn modelId="{D91DDB9E-4513-48E2-869E-D5FE6DBCF7BE}" type="presParOf" srcId="{7D037944-CBA8-44B8-B25F-74D1D59A5EE4}" destId="{7C200F7B-14C4-41C4-B6F2-58961D1F817C}" srcOrd="2" destOrd="0" presId="urn:microsoft.com/office/officeart/2005/8/layout/radial6"/>
    <dgm:cxn modelId="{888F793A-E5CF-4136-9FDB-750F9984307E}" type="presParOf" srcId="{7D037944-CBA8-44B8-B25F-74D1D59A5EE4}" destId="{BC0C188E-2F12-4E7B-AE8D-62AB3EBF4FF6}" srcOrd="3" destOrd="0" presId="urn:microsoft.com/office/officeart/2005/8/layout/radial6"/>
    <dgm:cxn modelId="{84F0D5E7-2A56-4AF8-A1A4-D287ED77E366}" type="presParOf" srcId="{7D037944-CBA8-44B8-B25F-74D1D59A5EE4}" destId="{767DFBB9-01C8-4015-B2AD-68617162E17A}" srcOrd="4" destOrd="0" presId="urn:microsoft.com/office/officeart/2005/8/layout/radial6"/>
    <dgm:cxn modelId="{2D4292CF-5B01-4DB7-925F-65C189B212CD}" type="presParOf" srcId="{7D037944-CBA8-44B8-B25F-74D1D59A5EE4}" destId="{25E043DE-9AF4-4770-B99C-2C1F10F8C283}" srcOrd="5" destOrd="0" presId="urn:microsoft.com/office/officeart/2005/8/layout/radial6"/>
    <dgm:cxn modelId="{1B0C6188-8430-4C81-B647-2A07CD503F66}" type="presParOf" srcId="{7D037944-CBA8-44B8-B25F-74D1D59A5EE4}" destId="{5064D8D9-B58B-4CE8-B2DB-DC1196C46139}" srcOrd="6" destOrd="0" presId="urn:microsoft.com/office/officeart/2005/8/layout/radial6"/>
    <dgm:cxn modelId="{8A0FEFC1-0A41-427A-B7BB-D0AA718512E0}" type="presParOf" srcId="{7D037944-CBA8-44B8-B25F-74D1D59A5EE4}" destId="{83C2FFC0-0AD7-4276-B4A3-2F9740C1C426}" srcOrd="7" destOrd="0" presId="urn:microsoft.com/office/officeart/2005/8/layout/radial6"/>
    <dgm:cxn modelId="{37066597-7BEE-4400-A230-1B95D8B59F11}" type="presParOf" srcId="{7D037944-CBA8-44B8-B25F-74D1D59A5EE4}" destId="{C0D2CCE2-8D8B-46F6-8683-0C72707CC61B}" srcOrd="8" destOrd="0" presId="urn:microsoft.com/office/officeart/2005/8/layout/radial6"/>
    <dgm:cxn modelId="{CA6A2235-5A08-4049-9D3D-FCAAFE10F03E}" type="presParOf" srcId="{7D037944-CBA8-44B8-B25F-74D1D59A5EE4}" destId="{B462F3A2-8A57-42C6-9BAB-6CC80533343C}" srcOrd="9" destOrd="0" presId="urn:microsoft.com/office/officeart/2005/8/layout/radial6"/>
    <dgm:cxn modelId="{9DAA4546-B0CE-447E-A769-8028E5B90808}" type="presParOf" srcId="{7D037944-CBA8-44B8-B25F-74D1D59A5EE4}" destId="{BD62AF22-1D4C-4479-80E7-085A0937C82A}" srcOrd="10" destOrd="0" presId="urn:microsoft.com/office/officeart/2005/8/layout/radial6"/>
    <dgm:cxn modelId="{E6C7EB82-2F88-4DF9-801C-F8007BBB3B60}" type="presParOf" srcId="{7D037944-CBA8-44B8-B25F-74D1D59A5EE4}" destId="{3262EEE9-781A-45E9-BBF6-E1410DD45150}" srcOrd="11" destOrd="0" presId="urn:microsoft.com/office/officeart/2005/8/layout/radial6"/>
    <dgm:cxn modelId="{73B36478-C2E6-43DC-AFB6-EC8C4B248A46}" type="presParOf" srcId="{7D037944-CBA8-44B8-B25F-74D1D59A5EE4}" destId="{CBABD073-004D-4325-90DD-CCE21069FED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58B845-75BA-4E25-B98D-8A7A8EEDB02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B9628-498E-4093-AC58-7E7922F52313}">
      <dgm:prSet phldrT="[Text]"/>
      <dgm:spPr>
        <a:solidFill>
          <a:srgbClr val="FF0000"/>
        </a:solidFill>
        <a:ln w="7620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F2F335B3-0DDF-4604-BEE6-766A630E12F7}" type="parTrans" cxnId="{590A04DA-AF66-43E4-A193-5DAAA0D8F79C}">
      <dgm:prSet/>
      <dgm:spPr/>
      <dgm:t>
        <a:bodyPr/>
        <a:lstStyle/>
        <a:p>
          <a:endParaRPr lang="en-US"/>
        </a:p>
      </dgm:t>
    </dgm:pt>
    <dgm:pt modelId="{6B7E92BF-48A3-44EE-8613-F427053D1FBC}" type="sibTrans" cxnId="{590A04DA-AF66-43E4-A193-5DAAA0D8F79C}">
      <dgm:prSet/>
      <dgm:spPr/>
      <dgm:t>
        <a:bodyPr/>
        <a:lstStyle/>
        <a:p>
          <a:endParaRPr lang="en-US"/>
        </a:p>
      </dgm:t>
    </dgm:pt>
    <dgm:pt modelId="{9F50EC4C-A8AD-476E-AD97-BF21447C7422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5E4D9DB6-5D06-44E6-8669-6E3CF8DAE32D}" type="parTrans" cxnId="{1AB0CA6D-F695-49E3-B1C7-0A537D5E2E93}">
      <dgm:prSet/>
      <dgm:spPr/>
      <dgm:t>
        <a:bodyPr/>
        <a:lstStyle/>
        <a:p>
          <a:endParaRPr lang="en-US"/>
        </a:p>
      </dgm:t>
    </dgm:pt>
    <dgm:pt modelId="{CD6D3DA5-D928-4398-804C-B8E0E1848F05}" type="sibTrans" cxnId="{1AB0CA6D-F695-49E3-B1C7-0A537D5E2E93}">
      <dgm:prSet/>
      <dgm:spPr/>
      <dgm:t>
        <a:bodyPr/>
        <a:lstStyle/>
        <a:p>
          <a:endParaRPr lang="en-US"/>
        </a:p>
      </dgm:t>
    </dgm:pt>
    <dgm:pt modelId="{8701DF17-8F33-4B94-AF09-C2383D217BF4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ACBB8B71-81AC-4008-AEAB-24A182D3854D}" type="parTrans" cxnId="{7D6E39CE-3370-41E2-B454-ECCBD19FBDE9}">
      <dgm:prSet/>
      <dgm:spPr/>
      <dgm:t>
        <a:bodyPr/>
        <a:lstStyle/>
        <a:p>
          <a:endParaRPr lang="en-US"/>
        </a:p>
      </dgm:t>
    </dgm:pt>
    <dgm:pt modelId="{606F7A6B-D1A7-4749-B929-9C727C8BAFEB}" type="sibTrans" cxnId="{7D6E39CE-3370-41E2-B454-ECCBD19FBDE9}">
      <dgm:prSet/>
      <dgm:spPr/>
      <dgm:t>
        <a:bodyPr/>
        <a:lstStyle/>
        <a:p>
          <a:endParaRPr lang="en-US"/>
        </a:p>
      </dgm:t>
    </dgm:pt>
    <dgm:pt modelId="{D8CEBC6C-E363-4C81-8573-0A24ABEB849D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BD4029C0-6C88-4B5A-B2B8-C94A1B64350B}" type="parTrans" cxnId="{BF4B1F87-1565-4217-948D-DA24199564DB}">
      <dgm:prSet/>
      <dgm:spPr/>
      <dgm:t>
        <a:bodyPr/>
        <a:lstStyle/>
        <a:p>
          <a:endParaRPr lang="en-US"/>
        </a:p>
      </dgm:t>
    </dgm:pt>
    <dgm:pt modelId="{6BDD61A8-3724-4A48-82EB-42333FB41BEA}" type="sibTrans" cxnId="{BF4B1F87-1565-4217-948D-DA24199564DB}">
      <dgm:prSet/>
      <dgm:spPr/>
      <dgm:t>
        <a:bodyPr/>
        <a:lstStyle/>
        <a:p>
          <a:endParaRPr lang="en-US"/>
        </a:p>
      </dgm:t>
    </dgm:pt>
    <dgm:pt modelId="{F4666714-3D81-41C3-B268-25571B768F76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103B150C-6485-48B5-9AFD-DBF98DAAA8EB}" type="parTrans" cxnId="{3DC96682-DD09-402E-A876-9C01E740A8E9}">
      <dgm:prSet/>
      <dgm:spPr/>
      <dgm:t>
        <a:bodyPr/>
        <a:lstStyle/>
        <a:p>
          <a:endParaRPr lang="en-US"/>
        </a:p>
      </dgm:t>
    </dgm:pt>
    <dgm:pt modelId="{4A4C18B4-0B83-4DF8-9298-17C7CD3647D4}" type="sibTrans" cxnId="{3DC96682-DD09-402E-A876-9C01E740A8E9}">
      <dgm:prSet/>
      <dgm:spPr/>
      <dgm:t>
        <a:bodyPr/>
        <a:lstStyle/>
        <a:p>
          <a:endParaRPr lang="en-US"/>
        </a:p>
      </dgm:t>
    </dgm:pt>
    <dgm:pt modelId="{7D037944-CBA8-44B8-B25F-74D1D59A5EE4}" type="pres">
      <dgm:prSet presAssocID="{A658B845-75BA-4E25-B98D-8A7A8EEDB0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81D5F-DC56-4834-B502-72E98C501C5E}" type="pres">
      <dgm:prSet presAssocID="{E0FB9628-498E-4093-AC58-7E7922F52313}" presName="centerShape" presStyleLbl="node0" presStyleIdx="0" presStyleCnt="1"/>
      <dgm:spPr/>
      <dgm:t>
        <a:bodyPr/>
        <a:lstStyle/>
        <a:p>
          <a:endParaRPr lang="en-US"/>
        </a:p>
      </dgm:t>
    </dgm:pt>
    <dgm:pt modelId="{424B4290-69EF-4692-AA38-EA2E5DCE5213}" type="pres">
      <dgm:prSet presAssocID="{9F50EC4C-A8AD-476E-AD97-BF21447C7422}" presName="node" presStyleLbl="node1" presStyleIdx="0" presStyleCnt="4" custRadScaleRad="97502" custRadScaleInc="8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00F7B-14C4-41C4-B6F2-58961D1F817C}" type="pres">
      <dgm:prSet presAssocID="{9F50EC4C-A8AD-476E-AD97-BF21447C7422}" presName="dummy" presStyleCnt="0"/>
      <dgm:spPr/>
    </dgm:pt>
    <dgm:pt modelId="{BC0C188E-2F12-4E7B-AE8D-62AB3EBF4FF6}" type="pres">
      <dgm:prSet presAssocID="{CD6D3DA5-D928-4398-804C-B8E0E1848F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67DFBB9-01C8-4015-B2AD-68617162E17A}" type="pres">
      <dgm:prSet presAssocID="{8701DF17-8F33-4B94-AF09-C2383D217BF4}" presName="node" presStyleLbl="node1" presStyleIdx="1" presStyleCnt="4" custRadScaleRad="104590" custRadScaleInc="4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043DE-9AF4-4770-B99C-2C1F10F8C283}" type="pres">
      <dgm:prSet presAssocID="{8701DF17-8F33-4B94-AF09-C2383D217BF4}" presName="dummy" presStyleCnt="0"/>
      <dgm:spPr/>
    </dgm:pt>
    <dgm:pt modelId="{5064D8D9-B58B-4CE8-B2DB-DC1196C46139}" type="pres">
      <dgm:prSet presAssocID="{606F7A6B-D1A7-4749-B929-9C727C8BAFE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3C2FFC0-0AD7-4276-B4A3-2F9740C1C426}" type="pres">
      <dgm:prSet presAssocID="{D8CEBC6C-E363-4C81-8573-0A24ABEB849D}" presName="node" presStyleLbl="node1" presStyleIdx="2" presStyleCnt="4" custRadScaleRad="102706" custRadScaleInc="-8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2CCE2-8D8B-46F6-8683-0C72707CC61B}" type="pres">
      <dgm:prSet presAssocID="{D8CEBC6C-E363-4C81-8573-0A24ABEB849D}" presName="dummy" presStyleCnt="0"/>
      <dgm:spPr/>
    </dgm:pt>
    <dgm:pt modelId="{B462F3A2-8A57-42C6-9BAB-6CC80533343C}" type="pres">
      <dgm:prSet presAssocID="{6BDD61A8-3724-4A48-82EB-42333FB41BE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D62AF22-1D4C-4479-80E7-085A0937C82A}" type="pres">
      <dgm:prSet presAssocID="{F4666714-3D81-41C3-B268-25571B768F76}" presName="node" presStyleLbl="node1" presStyleIdx="3" presStyleCnt="4" custRadScaleRad="95478" custRadScaleInc="-5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2EEE9-781A-45E9-BBF6-E1410DD45150}" type="pres">
      <dgm:prSet presAssocID="{F4666714-3D81-41C3-B268-25571B768F76}" presName="dummy" presStyleCnt="0"/>
      <dgm:spPr/>
    </dgm:pt>
    <dgm:pt modelId="{CBABD073-004D-4325-90DD-CCE21069FED9}" type="pres">
      <dgm:prSet presAssocID="{4A4C18B4-0B83-4DF8-9298-17C7CD3647D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1451AD5-B8D4-4109-8EE2-B4889F014692}" type="presOf" srcId="{4A4C18B4-0B83-4DF8-9298-17C7CD3647D4}" destId="{CBABD073-004D-4325-90DD-CCE21069FED9}" srcOrd="0" destOrd="0" presId="urn:microsoft.com/office/officeart/2005/8/layout/radial6"/>
    <dgm:cxn modelId="{7D6E39CE-3370-41E2-B454-ECCBD19FBDE9}" srcId="{E0FB9628-498E-4093-AC58-7E7922F52313}" destId="{8701DF17-8F33-4B94-AF09-C2383D217BF4}" srcOrd="1" destOrd="0" parTransId="{ACBB8B71-81AC-4008-AEAB-24A182D3854D}" sibTransId="{606F7A6B-D1A7-4749-B929-9C727C8BAFEB}"/>
    <dgm:cxn modelId="{28AA574D-B0E1-4365-B296-D9C489051746}" type="presOf" srcId="{6BDD61A8-3724-4A48-82EB-42333FB41BEA}" destId="{B462F3A2-8A57-42C6-9BAB-6CC80533343C}" srcOrd="0" destOrd="0" presId="urn:microsoft.com/office/officeart/2005/8/layout/radial6"/>
    <dgm:cxn modelId="{BF4B1F87-1565-4217-948D-DA24199564DB}" srcId="{E0FB9628-498E-4093-AC58-7E7922F52313}" destId="{D8CEBC6C-E363-4C81-8573-0A24ABEB849D}" srcOrd="2" destOrd="0" parTransId="{BD4029C0-6C88-4B5A-B2B8-C94A1B64350B}" sibTransId="{6BDD61A8-3724-4A48-82EB-42333FB41BEA}"/>
    <dgm:cxn modelId="{590A04DA-AF66-43E4-A193-5DAAA0D8F79C}" srcId="{A658B845-75BA-4E25-B98D-8A7A8EEDB021}" destId="{E0FB9628-498E-4093-AC58-7E7922F52313}" srcOrd="0" destOrd="0" parTransId="{F2F335B3-0DDF-4604-BEE6-766A630E12F7}" sibTransId="{6B7E92BF-48A3-44EE-8613-F427053D1FBC}"/>
    <dgm:cxn modelId="{4ED5C030-A2F7-4A57-B241-7B9FADE53C57}" type="presOf" srcId="{CD6D3DA5-D928-4398-804C-B8E0E1848F05}" destId="{BC0C188E-2F12-4E7B-AE8D-62AB3EBF4FF6}" srcOrd="0" destOrd="0" presId="urn:microsoft.com/office/officeart/2005/8/layout/radial6"/>
    <dgm:cxn modelId="{344316AC-3B85-4C00-9F1D-D435AFA9139C}" type="presOf" srcId="{D8CEBC6C-E363-4C81-8573-0A24ABEB849D}" destId="{83C2FFC0-0AD7-4276-B4A3-2F9740C1C426}" srcOrd="0" destOrd="0" presId="urn:microsoft.com/office/officeart/2005/8/layout/radial6"/>
    <dgm:cxn modelId="{D81950DE-E0EA-41B3-9EF3-715408F16CEE}" type="presOf" srcId="{A658B845-75BA-4E25-B98D-8A7A8EEDB021}" destId="{7D037944-CBA8-44B8-B25F-74D1D59A5EE4}" srcOrd="0" destOrd="0" presId="urn:microsoft.com/office/officeart/2005/8/layout/radial6"/>
    <dgm:cxn modelId="{3DC96682-DD09-402E-A876-9C01E740A8E9}" srcId="{E0FB9628-498E-4093-AC58-7E7922F52313}" destId="{F4666714-3D81-41C3-B268-25571B768F76}" srcOrd="3" destOrd="0" parTransId="{103B150C-6485-48B5-9AFD-DBF98DAAA8EB}" sibTransId="{4A4C18B4-0B83-4DF8-9298-17C7CD3647D4}"/>
    <dgm:cxn modelId="{3DAE1C04-D5A6-4E7B-BE29-65D85F311134}" type="presOf" srcId="{E0FB9628-498E-4093-AC58-7E7922F52313}" destId="{60581D5F-DC56-4834-B502-72E98C501C5E}" srcOrd="0" destOrd="0" presId="urn:microsoft.com/office/officeart/2005/8/layout/radial6"/>
    <dgm:cxn modelId="{1AB0CA6D-F695-49E3-B1C7-0A537D5E2E93}" srcId="{E0FB9628-498E-4093-AC58-7E7922F52313}" destId="{9F50EC4C-A8AD-476E-AD97-BF21447C7422}" srcOrd="0" destOrd="0" parTransId="{5E4D9DB6-5D06-44E6-8669-6E3CF8DAE32D}" sibTransId="{CD6D3DA5-D928-4398-804C-B8E0E1848F05}"/>
    <dgm:cxn modelId="{3C755F67-45C7-426C-AD65-F65B7E8951DE}" type="presOf" srcId="{9F50EC4C-A8AD-476E-AD97-BF21447C7422}" destId="{424B4290-69EF-4692-AA38-EA2E5DCE5213}" srcOrd="0" destOrd="0" presId="urn:microsoft.com/office/officeart/2005/8/layout/radial6"/>
    <dgm:cxn modelId="{EA3AC860-FA47-48E7-AAA0-5DC1460AA36D}" type="presOf" srcId="{606F7A6B-D1A7-4749-B929-9C727C8BAFEB}" destId="{5064D8D9-B58B-4CE8-B2DB-DC1196C46139}" srcOrd="0" destOrd="0" presId="urn:microsoft.com/office/officeart/2005/8/layout/radial6"/>
    <dgm:cxn modelId="{FD640D8B-9845-4E96-963E-DF41D2E741F3}" type="presOf" srcId="{8701DF17-8F33-4B94-AF09-C2383D217BF4}" destId="{767DFBB9-01C8-4015-B2AD-68617162E17A}" srcOrd="0" destOrd="0" presId="urn:microsoft.com/office/officeart/2005/8/layout/radial6"/>
    <dgm:cxn modelId="{BE898FB3-9652-4C80-BE30-DC583767A0AD}" type="presOf" srcId="{F4666714-3D81-41C3-B268-25571B768F76}" destId="{BD62AF22-1D4C-4479-80E7-085A0937C82A}" srcOrd="0" destOrd="0" presId="urn:microsoft.com/office/officeart/2005/8/layout/radial6"/>
    <dgm:cxn modelId="{48787779-CEFC-4145-8473-0436882B4798}" type="presParOf" srcId="{7D037944-CBA8-44B8-B25F-74D1D59A5EE4}" destId="{60581D5F-DC56-4834-B502-72E98C501C5E}" srcOrd="0" destOrd="0" presId="urn:microsoft.com/office/officeart/2005/8/layout/radial6"/>
    <dgm:cxn modelId="{4B20D23A-DFC9-4C61-A9C0-ACA41CBA5976}" type="presParOf" srcId="{7D037944-CBA8-44B8-B25F-74D1D59A5EE4}" destId="{424B4290-69EF-4692-AA38-EA2E5DCE5213}" srcOrd="1" destOrd="0" presId="urn:microsoft.com/office/officeart/2005/8/layout/radial6"/>
    <dgm:cxn modelId="{5E64E90E-8959-4876-A616-4A3B24E41A3B}" type="presParOf" srcId="{7D037944-CBA8-44B8-B25F-74D1D59A5EE4}" destId="{7C200F7B-14C4-41C4-B6F2-58961D1F817C}" srcOrd="2" destOrd="0" presId="urn:microsoft.com/office/officeart/2005/8/layout/radial6"/>
    <dgm:cxn modelId="{3B73A25D-696A-42A5-A372-C547570FEEEB}" type="presParOf" srcId="{7D037944-CBA8-44B8-B25F-74D1D59A5EE4}" destId="{BC0C188E-2F12-4E7B-AE8D-62AB3EBF4FF6}" srcOrd="3" destOrd="0" presId="urn:microsoft.com/office/officeart/2005/8/layout/radial6"/>
    <dgm:cxn modelId="{AE13CA88-10B6-45F5-81E0-5B065267ADEE}" type="presParOf" srcId="{7D037944-CBA8-44B8-B25F-74D1D59A5EE4}" destId="{767DFBB9-01C8-4015-B2AD-68617162E17A}" srcOrd="4" destOrd="0" presId="urn:microsoft.com/office/officeart/2005/8/layout/radial6"/>
    <dgm:cxn modelId="{F25EB08E-FF7F-49CD-A460-549E35458A48}" type="presParOf" srcId="{7D037944-CBA8-44B8-B25F-74D1D59A5EE4}" destId="{25E043DE-9AF4-4770-B99C-2C1F10F8C283}" srcOrd="5" destOrd="0" presId="urn:microsoft.com/office/officeart/2005/8/layout/radial6"/>
    <dgm:cxn modelId="{B861DA1A-EB7A-4F8B-9CC4-6ED6246C1573}" type="presParOf" srcId="{7D037944-CBA8-44B8-B25F-74D1D59A5EE4}" destId="{5064D8D9-B58B-4CE8-B2DB-DC1196C46139}" srcOrd="6" destOrd="0" presId="urn:microsoft.com/office/officeart/2005/8/layout/radial6"/>
    <dgm:cxn modelId="{16FAA767-4710-4516-8367-3EAD324B67A7}" type="presParOf" srcId="{7D037944-CBA8-44B8-B25F-74D1D59A5EE4}" destId="{83C2FFC0-0AD7-4276-B4A3-2F9740C1C426}" srcOrd="7" destOrd="0" presId="urn:microsoft.com/office/officeart/2005/8/layout/radial6"/>
    <dgm:cxn modelId="{1C896A07-B18B-413A-80C8-6683817364DA}" type="presParOf" srcId="{7D037944-CBA8-44B8-B25F-74D1D59A5EE4}" destId="{C0D2CCE2-8D8B-46F6-8683-0C72707CC61B}" srcOrd="8" destOrd="0" presId="urn:microsoft.com/office/officeart/2005/8/layout/radial6"/>
    <dgm:cxn modelId="{F444E6DD-1662-41A0-949C-2AE4751C525D}" type="presParOf" srcId="{7D037944-CBA8-44B8-B25F-74D1D59A5EE4}" destId="{B462F3A2-8A57-42C6-9BAB-6CC80533343C}" srcOrd="9" destOrd="0" presId="urn:microsoft.com/office/officeart/2005/8/layout/radial6"/>
    <dgm:cxn modelId="{E8FD0672-E27F-48F2-9113-1D3FD70166A8}" type="presParOf" srcId="{7D037944-CBA8-44B8-B25F-74D1D59A5EE4}" destId="{BD62AF22-1D4C-4479-80E7-085A0937C82A}" srcOrd="10" destOrd="0" presId="urn:microsoft.com/office/officeart/2005/8/layout/radial6"/>
    <dgm:cxn modelId="{3AC1FAD6-6582-4E28-901A-B9EBB02234F5}" type="presParOf" srcId="{7D037944-CBA8-44B8-B25F-74D1D59A5EE4}" destId="{3262EEE9-781A-45E9-BBF6-E1410DD45150}" srcOrd="11" destOrd="0" presId="urn:microsoft.com/office/officeart/2005/8/layout/radial6"/>
    <dgm:cxn modelId="{715B06B4-0248-4F60-8C15-80E68A0CD7E3}" type="presParOf" srcId="{7D037944-CBA8-44B8-B25F-74D1D59A5EE4}" destId="{CBABD073-004D-4325-90DD-CCE21069FED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58B845-75BA-4E25-B98D-8A7A8EEDB02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B9628-498E-4093-AC58-7E7922F52313}">
      <dgm:prSet phldrT="[Text]"/>
      <dgm:spPr>
        <a:solidFill>
          <a:srgbClr val="FF0000"/>
        </a:solidFill>
        <a:ln w="7620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F2F335B3-0DDF-4604-BEE6-766A630E12F7}" type="parTrans" cxnId="{590A04DA-AF66-43E4-A193-5DAAA0D8F79C}">
      <dgm:prSet/>
      <dgm:spPr/>
      <dgm:t>
        <a:bodyPr/>
        <a:lstStyle/>
        <a:p>
          <a:endParaRPr lang="en-US"/>
        </a:p>
      </dgm:t>
    </dgm:pt>
    <dgm:pt modelId="{6B7E92BF-48A3-44EE-8613-F427053D1FBC}" type="sibTrans" cxnId="{590A04DA-AF66-43E4-A193-5DAAA0D8F79C}">
      <dgm:prSet/>
      <dgm:spPr/>
      <dgm:t>
        <a:bodyPr/>
        <a:lstStyle/>
        <a:p>
          <a:endParaRPr lang="en-US"/>
        </a:p>
      </dgm:t>
    </dgm:pt>
    <dgm:pt modelId="{9F50EC4C-A8AD-476E-AD97-BF21447C7422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5E4D9DB6-5D06-44E6-8669-6E3CF8DAE32D}" type="parTrans" cxnId="{1AB0CA6D-F695-49E3-B1C7-0A537D5E2E93}">
      <dgm:prSet/>
      <dgm:spPr/>
      <dgm:t>
        <a:bodyPr/>
        <a:lstStyle/>
        <a:p>
          <a:endParaRPr lang="en-US"/>
        </a:p>
      </dgm:t>
    </dgm:pt>
    <dgm:pt modelId="{CD6D3DA5-D928-4398-804C-B8E0E1848F05}" type="sibTrans" cxnId="{1AB0CA6D-F695-49E3-B1C7-0A537D5E2E93}">
      <dgm:prSet/>
      <dgm:spPr/>
      <dgm:t>
        <a:bodyPr/>
        <a:lstStyle/>
        <a:p>
          <a:endParaRPr lang="en-US"/>
        </a:p>
      </dgm:t>
    </dgm:pt>
    <dgm:pt modelId="{8701DF17-8F33-4B94-AF09-C2383D217BF4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ACBB8B71-81AC-4008-AEAB-24A182D3854D}" type="parTrans" cxnId="{7D6E39CE-3370-41E2-B454-ECCBD19FBDE9}">
      <dgm:prSet/>
      <dgm:spPr/>
      <dgm:t>
        <a:bodyPr/>
        <a:lstStyle/>
        <a:p>
          <a:endParaRPr lang="en-US"/>
        </a:p>
      </dgm:t>
    </dgm:pt>
    <dgm:pt modelId="{606F7A6B-D1A7-4749-B929-9C727C8BAFEB}" type="sibTrans" cxnId="{7D6E39CE-3370-41E2-B454-ECCBD19FBDE9}">
      <dgm:prSet/>
      <dgm:spPr/>
      <dgm:t>
        <a:bodyPr/>
        <a:lstStyle/>
        <a:p>
          <a:endParaRPr lang="en-US"/>
        </a:p>
      </dgm:t>
    </dgm:pt>
    <dgm:pt modelId="{D8CEBC6C-E363-4C81-8573-0A24ABEB849D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BD4029C0-6C88-4B5A-B2B8-C94A1B64350B}" type="parTrans" cxnId="{BF4B1F87-1565-4217-948D-DA24199564DB}">
      <dgm:prSet/>
      <dgm:spPr/>
      <dgm:t>
        <a:bodyPr/>
        <a:lstStyle/>
        <a:p>
          <a:endParaRPr lang="en-US"/>
        </a:p>
      </dgm:t>
    </dgm:pt>
    <dgm:pt modelId="{6BDD61A8-3724-4A48-82EB-42333FB41BEA}" type="sibTrans" cxnId="{BF4B1F87-1565-4217-948D-DA24199564DB}">
      <dgm:prSet/>
      <dgm:spPr/>
      <dgm:t>
        <a:bodyPr/>
        <a:lstStyle/>
        <a:p>
          <a:endParaRPr lang="en-US"/>
        </a:p>
      </dgm:t>
    </dgm:pt>
    <dgm:pt modelId="{F4666714-3D81-41C3-B268-25571B768F76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103B150C-6485-48B5-9AFD-DBF98DAAA8EB}" type="parTrans" cxnId="{3DC96682-DD09-402E-A876-9C01E740A8E9}">
      <dgm:prSet/>
      <dgm:spPr/>
      <dgm:t>
        <a:bodyPr/>
        <a:lstStyle/>
        <a:p>
          <a:endParaRPr lang="en-US"/>
        </a:p>
      </dgm:t>
    </dgm:pt>
    <dgm:pt modelId="{4A4C18B4-0B83-4DF8-9298-17C7CD3647D4}" type="sibTrans" cxnId="{3DC96682-DD09-402E-A876-9C01E740A8E9}">
      <dgm:prSet/>
      <dgm:spPr/>
      <dgm:t>
        <a:bodyPr/>
        <a:lstStyle/>
        <a:p>
          <a:endParaRPr lang="en-US"/>
        </a:p>
      </dgm:t>
    </dgm:pt>
    <dgm:pt modelId="{7D037944-CBA8-44B8-B25F-74D1D59A5EE4}" type="pres">
      <dgm:prSet presAssocID="{A658B845-75BA-4E25-B98D-8A7A8EEDB0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81D5F-DC56-4834-B502-72E98C501C5E}" type="pres">
      <dgm:prSet presAssocID="{E0FB9628-498E-4093-AC58-7E7922F52313}" presName="centerShape" presStyleLbl="node0" presStyleIdx="0" presStyleCnt="1"/>
      <dgm:spPr/>
      <dgm:t>
        <a:bodyPr/>
        <a:lstStyle/>
        <a:p>
          <a:endParaRPr lang="en-US"/>
        </a:p>
      </dgm:t>
    </dgm:pt>
    <dgm:pt modelId="{424B4290-69EF-4692-AA38-EA2E5DCE5213}" type="pres">
      <dgm:prSet presAssocID="{9F50EC4C-A8AD-476E-AD97-BF21447C7422}" presName="node" presStyleLbl="node1" presStyleIdx="0" presStyleCnt="4" custRadScaleRad="97502" custRadScaleInc="8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00F7B-14C4-41C4-B6F2-58961D1F817C}" type="pres">
      <dgm:prSet presAssocID="{9F50EC4C-A8AD-476E-AD97-BF21447C7422}" presName="dummy" presStyleCnt="0"/>
      <dgm:spPr/>
    </dgm:pt>
    <dgm:pt modelId="{BC0C188E-2F12-4E7B-AE8D-62AB3EBF4FF6}" type="pres">
      <dgm:prSet presAssocID="{CD6D3DA5-D928-4398-804C-B8E0E1848F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67DFBB9-01C8-4015-B2AD-68617162E17A}" type="pres">
      <dgm:prSet presAssocID="{8701DF17-8F33-4B94-AF09-C2383D217BF4}" presName="node" presStyleLbl="node1" presStyleIdx="1" presStyleCnt="4" custRadScaleRad="104590" custRadScaleInc="4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043DE-9AF4-4770-B99C-2C1F10F8C283}" type="pres">
      <dgm:prSet presAssocID="{8701DF17-8F33-4B94-AF09-C2383D217BF4}" presName="dummy" presStyleCnt="0"/>
      <dgm:spPr/>
    </dgm:pt>
    <dgm:pt modelId="{5064D8D9-B58B-4CE8-B2DB-DC1196C46139}" type="pres">
      <dgm:prSet presAssocID="{606F7A6B-D1A7-4749-B929-9C727C8BAFE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3C2FFC0-0AD7-4276-B4A3-2F9740C1C426}" type="pres">
      <dgm:prSet presAssocID="{D8CEBC6C-E363-4C81-8573-0A24ABEB849D}" presName="node" presStyleLbl="node1" presStyleIdx="2" presStyleCnt="4" custRadScaleRad="102706" custRadScaleInc="-8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2CCE2-8D8B-46F6-8683-0C72707CC61B}" type="pres">
      <dgm:prSet presAssocID="{D8CEBC6C-E363-4C81-8573-0A24ABEB849D}" presName="dummy" presStyleCnt="0"/>
      <dgm:spPr/>
    </dgm:pt>
    <dgm:pt modelId="{B462F3A2-8A57-42C6-9BAB-6CC80533343C}" type="pres">
      <dgm:prSet presAssocID="{6BDD61A8-3724-4A48-82EB-42333FB41BE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D62AF22-1D4C-4479-80E7-085A0937C82A}" type="pres">
      <dgm:prSet presAssocID="{F4666714-3D81-41C3-B268-25571B768F76}" presName="node" presStyleLbl="node1" presStyleIdx="3" presStyleCnt="4" custRadScaleRad="95478" custRadScaleInc="-5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2EEE9-781A-45E9-BBF6-E1410DD45150}" type="pres">
      <dgm:prSet presAssocID="{F4666714-3D81-41C3-B268-25571B768F76}" presName="dummy" presStyleCnt="0"/>
      <dgm:spPr/>
    </dgm:pt>
    <dgm:pt modelId="{CBABD073-004D-4325-90DD-CCE21069FED9}" type="pres">
      <dgm:prSet presAssocID="{4A4C18B4-0B83-4DF8-9298-17C7CD3647D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D6E39CE-3370-41E2-B454-ECCBD19FBDE9}" srcId="{E0FB9628-498E-4093-AC58-7E7922F52313}" destId="{8701DF17-8F33-4B94-AF09-C2383D217BF4}" srcOrd="1" destOrd="0" parTransId="{ACBB8B71-81AC-4008-AEAB-24A182D3854D}" sibTransId="{606F7A6B-D1A7-4749-B929-9C727C8BAFEB}"/>
    <dgm:cxn modelId="{BF4B1F87-1565-4217-948D-DA24199564DB}" srcId="{E0FB9628-498E-4093-AC58-7E7922F52313}" destId="{D8CEBC6C-E363-4C81-8573-0A24ABEB849D}" srcOrd="2" destOrd="0" parTransId="{BD4029C0-6C88-4B5A-B2B8-C94A1B64350B}" sibTransId="{6BDD61A8-3724-4A48-82EB-42333FB41BEA}"/>
    <dgm:cxn modelId="{1003052F-493A-4712-8777-0FE84D1EE630}" type="presOf" srcId="{9F50EC4C-A8AD-476E-AD97-BF21447C7422}" destId="{424B4290-69EF-4692-AA38-EA2E5DCE5213}" srcOrd="0" destOrd="0" presId="urn:microsoft.com/office/officeart/2005/8/layout/radial6"/>
    <dgm:cxn modelId="{AA1D5B3A-6A03-48A3-A52B-3461659D0C66}" type="presOf" srcId="{E0FB9628-498E-4093-AC58-7E7922F52313}" destId="{60581D5F-DC56-4834-B502-72E98C501C5E}" srcOrd="0" destOrd="0" presId="urn:microsoft.com/office/officeart/2005/8/layout/radial6"/>
    <dgm:cxn modelId="{EB8B343F-2DC6-4E20-B159-B8A3BF18D2B8}" type="presOf" srcId="{8701DF17-8F33-4B94-AF09-C2383D217BF4}" destId="{767DFBB9-01C8-4015-B2AD-68617162E17A}" srcOrd="0" destOrd="0" presId="urn:microsoft.com/office/officeart/2005/8/layout/radial6"/>
    <dgm:cxn modelId="{590A04DA-AF66-43E4-A193-5DAAA0D8F79C}" srcId="{A658B845-75BA-4E25-B98D-8A7A8EEDB021}" destId="{E0FB9628-498E-4093-AC58-7E7922F52313}" srcOrd="0" destOrd="0" parTransId="{F2F335B3-0DDF-4604-BEE6-766A630E12F7}" sibTransId="{6B7E92BF-48A3-44EE-8613-F427053D1FBC}"/>
    <dgm:cxn modelId="{B6241753-A0B0-4ADB-B71D-F5C0F4E683B3}" type="presOf" srcId="{4A4C18B4-0B83-4DF8-9298-17C7CD3647D4}" destId="{CBABD073-004D-4325-90DD-CCE21069FED9}" srcOrd="0" destOrd="0" presId="urn:microsoft.com/office/officeart/2005/8/layout/radial6"/>
    <dgm:cxn modelId="{BFA1D3A6-5468-4099-8088-C85F01A1DB60}" type="presOf" srcId="{D8CEBC6C-E363-4C81-8573-0A24ABEB849D}" destId="{83C2FFC0-0AD7-4276-B4A3-2F9740C1C426}" srcOrd="0" destOrd="0" presId="urn:microsoft.com/office/officeart/2005/8/layout/radial6"/>
    <dgm:cxn modelId="{3885F52A-1068-4D7D-BC60-375C6B1F63D5}" type="presOf" srcId="{F4666714-3D81-41C3-B268-25571B768F76}" destId="{BD62AF22-1D4C-4479-80E7-085A0937C82A}" srcOrd="0" destOrd="0" presId="urn:microsoft.com/office/officeart/2005/8/layout/radial6"/>
    <dgm:cxn modelId="{3DC96682-DD09-402E-A876-9C01E740A8E9}" srcId="{E0FB9628-498E-4093-AC58-7E7922F52313}" destId="{F4666714-3D81-41C3-B268-25571B768F76}" srcOrd="3" destOrd="0" parTransId="{103B150C-6485-48B5-9AFD-DBF98DAAA8EB}" sibTransId="{4A4C18B4-0B83-4DF8-9298-17C7CD3647D4}"/>
    <dgm:cxn modelId="{770F9DC9-99A4-4529-B7E3-F1B79513EB80}" type="presOf" srcId="{A658B845-75BA-4E25-B98D-8A7A8EEDB021}" destId="{7D037944-CBA8-44B8-B25F-74D1D59A5EE4}" srcOrd="0" destOrd="0" presId="urn:microsoft.com/office/officeart/2005/8/layout/radial6"/>
    <dgm:cxn modelId="{71D9660B-09FA-4FE7-89EE-CAC462CA91FB}" type="presOf" srcId="{CD6D3DA5-D928-4398-804C-B8E0E1848F05}" destId="{BC0C188E-2F12-4E7B-AE8D-62AB3EBF4FF6}" srcOrd="0" destOrd="0" presId="urn:microsoft.com/office/officeart/2005/8/layout/radial6"/>
    <dgm:cxn modelId="{1AB0CA6D-F695-49E3-B1C7-0A537D5E2E93}" srcId="{E0FB9628-498E-4093-AC58-7E7922F52313}" destId="{9F50EC4C-A8AD-476E-AD97-BF21447C7422}" srcOrd="0" destOrd="0" parTransId="{5E4D9DB6-5D06-44E6-8669-6E3CF8DAE32D}" sibTransId="{CD6D3DA5-D928-4398-804C-B8E0E1848F05}"/>
    <dgm:cxn modelId="{7D4CA44B-B71D-4BD2-AA29-69E094DDEE73}" type="presOf" srcId="{6BDD61A8-3724-4A48-82EB-42333FB41BEA}" destId="{B462F3A2-8A57-42C6-9BAB-6CC80533343C}" srcOrd="0" destOrd="0" presId="urn:microsoft.com/office/officeart/2005/8/layout/radial6"/>
    <dgm:cxn modelId="{2327E744-BFAA-448D-A62F-D14D548C22CE}" type="presOf" srcId="{606F7A6B-D1A7-4749-B929-9C727C8BAFEB}" destId="{5064D8D9-B58B-4CE8-B2DB-DC1196C46139}" srcOrd="0" destOrd="0" presId="urn:microsoft.com/office/officeart/2005/8/layout/radial6"/>
    <dgm:cxn modelId="{2B57F0CC-6B77-4C6B-9A50-E70F0AFC4278}" type="presParOf" srcId="{7D037944-CBA8-44B8-B25F-74D1D59A5EE4}" destId="{60581D5F-DC56-4834-B502-72E98C501C5E}" srcOrd="0" destOrd="0" presId="urn:microsoft.com/office/officeart/2005/8/layout/radial6"/>
    <dgm:cxn modelId="{C685F368-357A-453C-9895-24271B55ED40}" type="presParOf" srcId="{7D037944-CBA8-44B8-B25F-74D1D59A5EE4}" destId="{424B4290-69EF-4692-AA38-EA2E5DCE5213}" srcOrd="1" destOrd="0" presId="urn:microsoft.com/office/officeart/2005/8/layout/radial6"/>
    <dgm:cxn modelId="{9C125D84-8238-4E72-8DE4-DF0D78C1DD9F}" type="presParOf" srcId="{7D037944-CBA8-44B8-B25F-74D1D59A5EE4}" destId="{7C200F7B-14C4-41C4-B6F2-58961D1F817C}" srcOrd="2" destOrd="0" presId="urn:microsoft.com/office/officeart/2005/8/layout/radial6"/>
    <dgm:cxn modelId="{2F4DE4FE-1FD4-4F53-96C3-C70D11DD0AAC}" type="presParOf" srcId="{7D037944-CBA8-44B8-B25F-74D1D59A5EE4}" destId="{BC0C188E-2F12-4E7B-AE8D-62AB3EBF4FF6}" srcOrd="3" destOrd="0" presId="urn:microsoft.com/office/officeart/2005/8/layout/radial6"/>
    <dgm:cxn modelId="{B18DC424-CA78-441B-B296-5B0758CB20B4}" type="presParOf" srcId="{7D037944-CBA8-44B8-B25F-74D1D59A5EE4}" destId="{767DFBB9-01C8-4015-B2AD-68617162E17A}" srcOrd="4" destOrd="0" presId="urn:microsoft.com/office/officeart/2005/8/layout/radial6"/>
    <dgm:cxn modelId="{B27D74D7-500E-469F-B361-61DEE3FA09E3}" type="presParOf" srcId="{7D037944-CBA8-44B8-B25F-74D1D59A5EE4}" destId="{25E043DE-9AF4-4770-B99C-2C1F10F8C283}" srcOrd="5" destOrd="0" presId="urn:microsoft.com/office/officeart/2005/8/layout/radial6"/>
    <dgm:cxn modelId="{6AA6BD45-7011-464C-A6DB-ADDE55338D6E}" type="presParOf" srcId="{7D037944-CBA8-44B8-B25F-74D1D59A5EE4}" destId="{5064D8D9-B58B-4CE8-B2DB-DC1196C46139}" srcOrd="6" destOrd="0" presId="urn:microsoft.com/office/officeart/2005/8/layout/radial6"/>
    <dgm:cxn modelId="{9B95BE6A-A97F-4F67-AC7A-E68F7D62EA05}" type="presParOf" srcId="{7D037944-CBA8-44B8-B25F-74D1D59A5EE4}" destId="{83C2FFC0-0AD7-4276-B4A3-2F9740C1C426}" srcOrd="7" destOrd="0" presId="urn:microsoft.com/office/officeart/2005/8/layout/radial6"/>
    <dgm:cxn modelId="{2384E393-F765-4BDD-A997-EFBD75644121}" type="presParOf" srcId="{7D037944-CBA8-44B8-B25F-74D1D59A5EE4}" destId="{C0D2CCE2-8D8B-46F6-8683-0C72707CC61B}" srcOrd="8" destOrd="0" presId="urn:microsoft.com/office/officeart/2005/8/layout/radial6"/>
    <dgm:cxn modelId="{17311B85-4813-4D9E-AE23-D86155563024}" type="presParOf" srcId="{7D037944-CBA8-44B8-B25F-74D1D59A5EE4}" destId="{B462F3A2-8A57-42C6-9BAB-6CC80533343C}" srcOrd="9" destOrd="0" presId="urn:microsoft.com/office/officeart/2005/8/layout/radial6"/>
    <dgm:cxn modelId="{029F7C8A-AFC1-435F-9E71-D3195EDB68BE}" type="presParOf" srcId="{7D037944-CBA8-44B8-B25F-74D1D59A5EE4}" destId="{BD62AF22-1D4C-4479-80E7-085A0937C82A}" srcOrd="10" destOrd="0" presId="urn:microsoft.com/office/officeart/2005/8/layout/radial6"/>
    <dgm:cxn modelId="{95C8B88D-A248-4E1D-85CD-468F80FAF674}" type="presParOf" srcId="{7D037944-CBA8-44B8-B25F-74D1D59A5EE4}" destId="{3262EEE9-781A-45E9-BBF6-E1410DD45150}" srcOrd="11" destOrd="0" presId="urn:microsoft.com/office/officeart/2005/8/layout/radial6"/>
    <dgm:cxn modelId="{90CCB451-689E-4813-B4DC-694746E0F3AF}" type="presParOf" srcId="{7D037944-CBA8-44B8-B25F-74D1D59A5EE4}" destId="{CBABD073-004D-4325-90DD-CCE21069FED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58B845-75BA-4E25-B98D-8A7A8EEDB02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B9628-498E-4093-AC58-7E7922F52313}">
      <dgm:prSet phldrT="[Text]"/>
      <dgm:spPr>
        <a:solidFill>
          <a:srgbClr val="FF0000"/>
        </a:solidFill>
        <a:ln w="76200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R</a:t>
          </a:r>
          <a:endParaRPr lang="en-US" dirty="0"/>
        </a:p>
      </dgm:t>
    </dgm:pt>
    <dgm:pt modelId="{F2F335B3-0DDF-4604-BEE6-766A630E12F7}" type="parTrans" cxnId="{590A04DA-AF66-43E4-A193-5DAAA0D8F79C}">
      <dgm:prSet/>
      <dgm:spPr/>
      <dgm:t>
        <a:bodyPr/>
        <a:lstStyle/>
        <a:p>
          <a:endParaRPr lang="en-US"/>
        </a:p>
      </dgm:t>
    </dgm:pt>
    <dgm:pt modelId="{6B7E92BF-48A3-44EE-8613-F427053D1FBC}" type="sibTrans" cxnId="{590A04DA-AF66-43E4-A193-5DAAA0D8F79C}">
      <dgm:prSet/>
      <dgm:spPr/>
      <dgm:t>
        <a:bodyPr/>
        <a:lstStyle/>
        <a:p>
          <a:endParaRPr lang="en-US"/>
        </a:p>
      </dgm:t>
    </dgm:pt>
    <dgm:pt modelId="{9F50EC4C-A8AD-476E-AD97-BF21447C7422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 dirty="0"/>
        </a:p>
      </dgm:t>
    </dgm:pt>
    <dgm:pt modelId="{5E4D9DB6-5D06-44E6-8669-6E3CF8DAE32D}" type="parTrans" cxnId="{1AB0CA6D-F695-49E3-B1C7-0A537D5E2E93}">
      <dgm:prSet/>
      <dgm:spPr/>
      <dgm:t>
        <a:bodyPr/>
        <a:lstStyle/>
        <a:p>
          <a:endParaRPr lang="en-US"/>
        </a:p>
      </dgm:t>
    </dgm:pt>
    <dgm:pt modelId="{CD6D3DA5-D928-4398-804C-B8E0E1848F05}" type="sibTrans" cxnId="{1AB0CA6D-F695-49E3-B1C7-0A537D5E2E93}">
      <dgm:prSet/>
      <dgm:spPr/>
      <dgm:t>
        <a:bodyPr/>
        <a:lstStyle/>
        <a:p>
          <a:endParaRPr lang="en-US"/>
        </a:p>
      </dgm:t>
    </dgm:pt>
    <dgm:pt modelId="{8701DF17-8F33-4B94-AF09-C2383D217BF4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ACBB8B71-81AC-4008-AEAB-24A182D3854D}" type="parTrans" cxnId="{7D6E39CE-3370-41E2-B454-ECCBD19FBDE9}">
      <dgm:prSet/>
      <dgm:spPr/>
      <dgm:t>
        <a:bodyPr/>
        <a:lstStyle/>
        <a:p>
          <a:endParaRPr lang="en-US"/>
        </a:p>
      </dgm:t>
    </dgm:pt>
    <dgm:pt modelId="{606F7A6B-D1A7-4749-B929-9C727C8BAFEB}" type="sibTrans" cxnId="{7D6E39CE-3370-41E2-B454-ECCBD19FBDE9}">
      <dgm:prSet/>
      <dgm:spPr/>
      <dgm:t>
        <a:bodyPr/>
        <a:lstStyle/>
        <a:p>
          <a:endParaRPr lang="en-US"/>
        </a:p>
      </dgm:t>
    </dgm:pt>
    <dgm:pt modelId="{D8CEBC6C-E363-4C81-8573-0A24ABEB849D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BD4029C0-6C88-4B5A-B2B8-C94A1B64350B}" type="parTrans" cxnId="{BF4B1F87-1565-4217-948D-DA24199564DB}">
      <dgm:prSet/>
      <dgm:spPr/>
      <dgm:t>
        <a:bodyPr/>
        <a:lstStyle/>
        <a:p>
          <a:endParaRPr lang="en-US"/>
        </a:p>
      </dgm:t>
    </dgm:pt>
    <dgm:pt modelId="{6BDD61A8-3724-4A48-82EB-42333FB41BEA}" type="sibTrans" cxnId="{BF4B1F87-1565-4217-948D-DA24199564DB}">
      <dgm:prSet/>
      <dgm:spPr/>
      <dgm:t>
        <a:bodyPr/>
        <a:lstStyle/>
        <a:p>
          <a:endParaRPr lang="en-US"/>
        </a:p>
      </dgm:t>
    </dgm:pt>
    <dgm:pt modelId="{F4666714-3D81-41C3-B268-25571B768F76}">
      <dgm:prSet phldrT="[Text]" phldr="1"/>
      <dgm:spPr>
        <a:solidFill>
          <a:srgbClr val="00B050"/>
        </a:solidFill>
        <a:ln w="34925">
          <a:solidFill>
            <a:srgbClr val="7030A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103B150C-6485-48B5-9AFD-DBF98DAAA8EB}" type="parTrans" cxnId="{3DC96682-DD09-402E-A876-9C01E740A8E9}">
      <dgm:prSet/>
      <dgm:spPr/>
      <dgm:t>
        <a:bodyPr/>
        <a:lstStyle/>
        <a:p>
          <a:endParaRPr lang="en-US"/>
        </a:p>
      </dgm:t>
    </dgm:pt>
    <dgm:pt modelId="{4A4C18B4-0B83-4DF8-9298-17C7CD3647D4}" type="sibTrans" cxnId="{3DC96682-DD09-402E-A876-9C01E740A8E9}">
      <dgm:prSet/>
      <dgm:spPr/>
      <dgm:t>
        <a:bodyPr/>
        <a:lstStyle/>
        <a:p>
          <a:endParaRPr lang="en-US"/>
        </a:p>
      </dgm:t>
    </dgm:pt>
    <dgm:pt modelId="{7D037944-CBA8-44B8-B25F-74D1D59A5EE4}" type="pres">
      <dgm:prSet presAssocID="{A658B845-75BA-4E25-B98D-8A7A8EEDB0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81D5F-DC56-4834-B502-72E98C501C5E}" type="pres">
      <dgm:prSet presAssocID="{E0FB9628-498E-4093-AC58-7E7922F52313}" presName="centerShape" presStyleLbl="node0" presStyleIdx="0" presStyleCnt="1"/>
      <dgm:spPr/>
      <dgm:t>
        <a:bodyPr/>
        <a:lstStyle/>
        <a:p>
          <a:endParaRPr lang="en-US"/>
        </a:p>
      </dgm:t>
    </dgm:pt>
    <dgm:pt modelId="{424B4290-69EF-4692-AA38-EA2E5DCE5213}" type="pres">
      <dgm:prSet presAssocID="{9F50EC4C-A8AD-476E-AD97-BF21447C7422}" presName="node" presStyleLbl="node1" presStyleIdx="0" presStyleCnt="4" custRadScaleRad="97502" custRadScaleInc="8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00F7B-14C4-41C4-B6F2-58961D1F817C}" type="pres">
      <dgm:prSet presAssocID="{9F50EC4C-A8AD-476E-AD97-BF21447C7422}" presName="dummy" presStyleCnt="0"/>
      <dgm:spPr/>
    </dgm:pt>
    <dgm:pt modelId="{BC0C188E-2F12-4E7B-AE8D-62AB3EBF4FF6}" type="pres">
      <dgm:prSet presAssocID="{CD6D3DA5-D928-4398-804C-B8E0E1848F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67DFBB9-01C8-4015-B2AD-68617162E17A}" type="pres">
      <dgm:prSet presAssocID="{8701DF17-8F33-4B94-AF09-C2383D217BF4}" presName="node" presStyleLbl="node1" presStyleIdx="1" presStyleCnt="4" custRadScaleRad="104590" custRadScaleInc="4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043DE-9AF4-4770-B99C-2C1F10F8C283}" type="pres">
      <dgm:prSet presAssocID="{8701DF17-8F33-4B94-AF09-C2383D217BF4}" presName="dummy" presStyleCnt="0"/>
      <dgm:spPr/>
    </dgm:pt>
    <dgm:pt modelId="{5064D8D9-B58B-4CE8-B2DB-DC1196C46139}" type="pres">
      <dgm:prSet presAssocID="{606F7A6B-D1A7-4749-B929-9C727C8BAFE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3C2FFC0-0AD7-4276-B4A3-2F9740C1C426}" type="pres">
      <dgm:prSet presAssocID="{D8CEBC6C-E363-4C81-8573-0A24ABEB849D}" presName="node" presStyleLbl="node1" presStyleIdx="2" presStyleCnt="4" custRadScaleRad="102706" custRadScaleInc="-8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2CCE2-8D8B-46F6-8683-0C72707CC61B}" type="pres">
      <dgm:prSet presAssocID="{D8CEBC6C-E363-4C81-8573-0A24ABEB849D}" presName="dummy" presStyleCnt="0"/>
      <dgm:spPr/>
    </dgm:pt>
    <dgm:pt modelId="{B462F3A2-8A57-42C6-9BAB-6CC80533343C}" type="pres">
      <dgm:prSet presAssocID="{6BDD61A8-3724-4A48-82EB-42333FB41BE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D62AF22-1D4C-4479-80E7-085A0937C82A}" type="pres">
      <dgm:prSet presAssocID="{F4666714-3D81-41C3-B268-25571B768F76}" presName="node" presStyleLbl="node1" presStyleIdx="3" presStyleCnt="4" custRadScaleRad="95478" custRadScaleInc="-5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2EEE9-781A-45E9-BBF6-E1410DD45150}" type="pres">
      <dgm:prSet presAssocID="{F4666714-3D81-41C3-B268-25571B768F76}" presName="dummy" presStyleCnt="0"/>
      <dgm:spPr/>
    </dgm:pt>
    <dgm:pt modelId="{CBABD073-004D-4325-90DD-CCE21069FED9}" type="pres">
      <dgm:prSet presAssocID="{4A4C18B4-0B83-4DF8-9298-17C7CD3647D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C73522C-B2D2-43C4-9829-6A5A27CA87A9}" type="presOf" srcId="{9F50EC4C-A8AD-476E-AD97-BF21447C7422}" destId="{424B4290-69EF-4692-AA38-EA2E5DCE5213}" srcOrd="0" destOrd="0" presId="urn:microsoft.com/office/officeart/2005/8/layout/radial6"/>
    <dgm:cxn modelId="{E478D183-3048-487E-AF0E-0FFB959622DE}" type="presOf" srcId="{CD6D3DA5-D928-4398-804C-B8E0E1848F05}" destId="{BC0C188E-2F12-4E7B-AE8D-62AB3EBF4FF6}" srcOrd="0" destOrd="0" presId="urn:microsoft.com/office/officeart/2005/8/layout/radial6"/>
    <dgm:cxn modelId="{7D6E39CE-3370-41E2-B454-ECCBD19FBDE9}" srcId="{E0FB9628-498E-4093-AC58-7E7922F52313}" destId="{8701DF17-8F33-4B94-AF09-C2383D217BF4}" srcOrd="1" destOrd="0" parTransId="{ACBB8B71-81AC-4008-AEAB-24A182D3854D}" sibTransId="{606F7A6B-D1A7-4749-B929-9C727C8BAFEB}"/>
    <dgm:cxn modelId="{BF4B1F87-1565-4217-948D-DA24199564DB}" srcId="{E0FB9628-498E-4093-AC58-7E7922F52313}" destId="{D8CEBC6C-E363-4C81-8573-0A24ABEB849D}" srcOrd="2" destOrd="0" parTransId="{BD4029C0-6C88-4B5A-B2B8-C94A1B64350B}" sibTransId="{6BDD61A8-3724-4A48-82EB-42333FB41BEA}"/>
    <dgm:cxn modelId="{DB65F14C-0E0B-4467-BC40-42770BE41E66}" type="presOf" srcId="{D8CEBC6C-E363-4C81-8573-0A24ABEB849D}" destId="{83C2FFC0-0AD7-4276-B4A3-2F9740C1C426}" srcOrd="0" destOrd="0" presId="urn:microsoft.com/office/officeart/2005/8/layout/radial6"/>
    <dgm:cxn modelId="{590A04DA-AF66-43E4-A193-5DAAA0D8F79C}" srcId="{A658B845-75BA-4E25-B98D-8A7A8EEDB021}" destId="{E0FB9628-498E-4093-AC58-7E7922F52313}" srcOrd="0" destOrd="0" parTransId="{F2F335B3-0DDF-4604-BEE6-766A630E12F7}" sibTransId="{6B7E92BF-48A3-44EE-8613-F427053D1FBC}"/>
    <dgm:cxn modelId="{4E529280-E65D-4C0F-809D-1D4FE24D08F9}" type="presOf" srcId="{E0FB9628-498E-4093-AC58-7E7922F52313}" destId="{60581D5F-DC56-4834-B502-72E98C501C5E}" srcOrd="0" destOrd="0" presId="urn:microsoft.com/office/officeart/2005/8/layout/radial6"/>
    <dgm:cxn modelId="{3BA630B2-7937-40DA-86EB-6BADD9CD0A8B}" type="presOf" srcId="{606F7A6B-D1A7-4749-B929-9C727C8BAFEB}" destId="{5064D8D9-B58B-4CE8-B2DB-DC1196C46139}" srcOrd="0" destOrd="0" presId="urn:microsoft.com/office/officeart/2005/8/layout/radial6"/>
    <dgm:cxn modelId="{AF6C3031-089C-4A20-98C9-B1CA6F425BEF}" type="presOf" srcId="{F4666714-3D81-41C3-B268-25571B768F76}" destId="{BD62AF22-1D4C-4479-80E7-085A0937C82A}" srcOrd="0" destOrd="0" presId="urn:microsoft.com/office/officeart/2005/8/layout/radial6"/>
    <dgm:cxn modelId="{B69940DA-2C55-457E-91B2-138D9BA9DCB2}" type="presOf" srcId="{8701DF17-8F33-4B94-AF09-C2383D217BF4}" destId="{767DFBB9-01C8-4015-B2AD-68617162E17A}" srcOrd="0" destOrd="0" presId="urn:microsoft.com/office/officeart/2005/8/layout/radial6"/>
    <dgm:cxn modelId="{EAE939AC-4CA4-4154-B03C-253C88D77D33}" type="presOf" srcId="{4A4C18B4-0B83-4DF8-9298-17C7CD3647D4}" destId="{CBABD073-004D-4325-90DD-CCE21069FED9}" srcOrd="0" destOrd="0" presId="urn:microsoft.com/office/officeart/2005/8/layout/radial6"/>
    <dgm:cxn modelId="{3DC96682-DD09-402E-A876-9C01E740A8E9}" srcId="{E0FB9628-498E-4093-AC58-7E7922F52313}" destId="{F4666714-3D81-41C3-B268-25571B768F76}" srcOrd="3" destOrd="0" parTransId="{103B150C-6485-48B5-9AFD-DBF98DAAA8EB}" sibTransId="{4A4C18B4-0B83-4DF8-9298-17C7CD3647D4}"/>
    <dgm:cxn modelId="{1AB0CA6D-F695-49E3-B1C7-0A537D5E2E93}" srcId="{E0FB9628-498E-4093-AC58-7E7922F52313}" destId="{9F50EC4C-A8AD-476E-AD97-BF21447C7422}" srcOrd="0" destOrd="0" parTransId="{5E4D9DB6-5D06-44E6-8669-6E3CF8DAE32D}" sibTransId="{CD6D3DA5-D928-4398-804C-B8E0E1848F05}"/>
    <dgm:cxn modelId="{9C1FFFFA-7236-4F57-8A75-903FEBEB3390}" type="presOf" srcId="{6BDD61A8-3724-4A48-82EB-42333FB41BEA}" destId="{B462F3A2-8A57-42C6-9BAB-6CC80533343C}" srcOrd="0" destOrd="0" presId="urn:microsoft.com/office/officeart/2005/8/layout/radial6"/>
    <dgm:cxn modelId="{FD176598-E6C3-42EA-B7A7-7732E18B250A}" type="presOf" srcId="{A658B845-75BA-4E25-B98D-8A7A8EEDB021}" destId="{7D037944-CBA8-44B8-B25F-74D1D59A5EE4}" srcOrd="0" destOrd="0" presId="urn:microsoft.com/office/officeart/2005/8/layout/radial6"/>
    <dgm:cxn modelId="{91150403-B63A-4E2C-B2EA-C70288A66528}" type="presParOf" srcId="{7D037944-CBA8-44B8-B25F-74D1D59A5EE4}" destId="{60581D5F-DC56-4834-B502-72E98C501C5E}" srcOrd="0" destOrd="0" presId="urn:microsoft.com/office/officeart/2005/8/layout/radial6"/>
    <dgm:cxn modelId="{3B2E884D-1911-435E-B453-67F9AEF5321C}" type="presParOf" srcId="{7D037944-CBA8-44B8-B25F-74D1D59A5EE4}" destId="{424B4290-69EF-4692-AA38-EA2E5DCE5213}" srcOrd="1" destOrd="0" presId="urn:microsoft.com/office/officeart/2005/8/layout/radial6"/>
    <dgm:cxn modelId="{D43E7025-2D0E-4706-B524-15F1EA7053AE}" type="presParOf" srcId="{7D037944-CBA8-44B8-B25F-74D1D59A5EE4}" destId="{7C200F7B-14C4-41C4-B6F2-58961D1F817C}" srcOrd="2" destOrd="0" presId="urn:microsoft.com/office/officeart/2005/8/layout/radial6"/>
    <dgm:cxn modelId="{13A63D7A-78D3-485A-8A0B-6B167163C47B}" type="presParOf" srcId="{7D037944-CBA8-44B8-B25F-74D1D59A5EE4}" destId="{BC0C188E-2F12-4E7B-AE8D-62AB3EBF4FF6}" srcOrd="3" destOrd="0" presId="urn:microsoft.com/office/officeart/2005/8/layout/radial6"/>
    <dgm:cxn modelId="{E3CAC482-6112-4249-86D0-426D8F0E188F}" type="presParOf" srcId="{7D037944-CBA8-44B8-B25F-74D1D59A5EE4}" destId="{767DFBB9-01C8-4015-B2AD-68617162E17A}" srcOrd="4" destOrd="0" presId="urn:microsoft.com/office/officeart/2005/8/layout/radial6"/>
    <dgm:cxn modelId="{E7976867-6AA2-4297-A1DB-E0C30E65F6F1}" type="presParOf" srcId="{7D037944-CBA8-44B8-B25F-74D1D59A5EE4}" destId="{25E043DE-9AF4-4770-B99C-2C1F10F8C283}" srcOrd="5" destOrd="0" presId="urn:microsoft.com/office/officeart/2005/8/layout/radial6"/>
    <dgm:cxn modelId="{8F3E3C43-4F18-4B9D-B693-A0EA3FBEB542}" type="presParOf" srcId="{7D037944-CBA8-44B8-B25F-74D1D59A5EE4}" destId="{5064D8D9-B58B-4CE8-B2DB-DC1196C46139}" srcOrd="6" destOrd="0" presId="urn:microsoft.com/office/officeart/2005/8/layout/radial6"/>
    <dgm:cxn modelId="{7407B688-CE32-4618-8F6B-881E4E0D42A2}" type="presParOf" srcId="{7D037944-CBA8-44B8-B25F-74D1D59A5EE4}" destId="{83C2FFC0-0AD7-4276-B4A3-2F9740C1C426}" srcOrd="7" destOrd="0" presId="urn:microsoft.com/office/officeart/2005/8/layout/radial6"/>
    <dgm:cxn modelId="{152269A5-4ABE-465A-BD88-5C44EB000FD0}" type="presParOf" srcId="{7D037944-CBA8-44B8-B25F-74D1D59A5EE4}" destId="{C0D2CCE2-8D8B-46F6-8683-0C72707CC61B}" srcOrd="8" destOrd="0" presId="urn:microsoft.com/office/officeart/2005/8/layout/radial6"/>
    <dgm:cxn modelId="{E6366CAD-CCA4-499A-A01A-6AA329840D6D}" type="presParOf" srcId="{7D037944-CBA8-44B8-B25F-74D1D59A5EE4}" destId="{B462F3A2-8A57-42C6-9BAB-6CC80533343C}" srcOrd="9" destOrd="0" presId="urn:microsoft.com/office/officeart/2005/8/layout/radial6"/>
    <dgm:cxn modelId="{D709F6F1-06C9-4EC4-AD03-8001BC4B2622}" type="presParOf" srcId="{7D037944-CBA8-44B8-B25F-74D1D59A5EE4}" destId="{BD62AF22-1D4C-4479-80E7-085A0937C82A}" srcOrd="10" destOrd="0" presId="urn:microsoft.com/office/officeart/2005/8/layout/radial6"/>
    <dgm:cxn modelId="{440C833D-119A-433E-BE03-B6B245E7B5BA}" type="presParOf" srcId="{7D037944-CBA8-44B8-B25F-74D1D59A5EE4}" destId="{3262EEE9-781A-45E9-BBF6-E1410DD45150}" srcOrd="11" destOrd="0" presId="urn:microsoft.com/office/officeart/2005/8/layout/radial6"/>
    <dgm:cxn modelId="{342AFE37-4D27-41A9-B771-6379AED5D456}" type="presParOf" srcId="{7D037944-CBA8-44B8-B25F-74D1D59A5EE4}" destId="{CBABD073-004D-4325-90DD-CCE21069FED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AA3A91-7A80-4B67-B3C4-778CE6CFFC2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A5FA9-8ADE-488C-A5F4-AED9799651A4}">
      <dgm:prSet phldrT="[Text]" custT="1"/>
      <dgm:spPr>
        <a:solidFill>
          <a:srgbClr val="FF0000"/>
        </a:solidFill>
        <a:ln w="76200"/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6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RISHA</a:t>
          </a:r>
          <a:endParaRPr lang="en-US" sz="9600" b="1" cap="none" spc="0" dirty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95C01C4D-FCAB-471E-A8B4-B71EE898D172}" type="parTrans" cxnId="{67F9D9AC-44D8-445B-8D13-C7751DE89BF9}">
      <dgm:prSet/>
      <dgm:spPr/>
      <dgm:t>
        <a:bodyPr/>
        <a:lstStyle/>
        <a:p>
          <a:endParaRPr lang="en-US"/>
        </a:p>
      </dgm:t>
    </dgm:pt>
    <dgm:pt modelId="{6F45DCA2-ACF3-47A8-BF7F-D09863E42141}" type="sibTrans" cxnId="{67F9D9AC-44D8-445B-8D13-C7751DE89BF9}">
      <dgm:prSet/>
      <dgm:spPr/>
      <dgm:t>
        <a:bodyPr/>
        <a:lstStyle/>
        <a:p>
          <a:endParaRPr lang="en-US"/>
        </a:p>
      </dgm:t>
    </dgm:pt>
    <dgm:pt modelId="{54E30373-2442-4432-85CB-2D12BCEBB4A8}" type="pres">
      <dgm:prSet presAssocID="{B3AA3A91-7A80-4B67-B3C4-778CE6CFFC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3E1BAD-C1BF-4FAD-898A-187633DE71F4}" type="pres">
      <dgm:prSet presAssocID="{D92A5FA9-8ADE-488C-A5F4-AED9799651A4}" presName="centerShape" presStyleLbl="node0" presStyleIdx="0" presStyleCnt="1" custLinFactNeighborX="302" custLinFactNeighborY="-42"/>
      <dgm:spPr/>
      <dgm:t>
        <a:bodyPr/>
        <a:lstStyle/>
        <a:p>
          <a:endParaRPr lang="en-US"/>
        </a:p>
      </dgm:t>
    </dgm:pt>
  </dgm:ptLst>
  <dgm:cxnLst>
    <dgm:cxn modelId="{0A7F3541-89D3-4724-A4AE-95228F68E8D8}" type="presOf" srcId="{D92A5FA9-8ADE-488C-A5F4-AED9799651A4}" destId="{4C3E1BAD-C1BF-4FAD-898A-187633DE71F4}" srcOrd="0" destOrd="0" presId="urn:microsoft.com/office/officeart/2005/8/layout/radial6"/>
    <dgm:cxn modelId="{A8338791-9064-4960-B99D-98F86CC245D1}" type="presOf" srcId="{B3AA3A91-7A80-4B67-B3C4-778CE6CFFC2D}" destId="{54E30373-2442-4432-85CB-2D12BCEBB4A8}" srcOrd="0" destOrd="0" presId="urn:microsoft.com/office/officeart/2005/8/layout/radial6"/>
    <dgm:cxn modelId="{67F9D9AC-44D8-445B-8D13-C7751DE89BF9}" srcId="{B3AA3A91-7A80-4B67-B3C4-778CE6CFFC2D}" destId="{D92A5FA9-8ADE-488C-A5F4-AED9799651A4}" srcOrd="0" destOrd="0" parTransId="{95C01C4D-FCAB-471E-A8B4-B71EE898D172}" sibTransId="{6F45DCA2-ACF3-47A8-BF7F-D09863E42141}"/>
    <dgm:cxn modelId="{3301F2BD-F083-46B2-9546-166A07359E11}" type="presParOf" srcId="{54E30373-2442-4432-85CB-2D12BCEBB4A8}" destId="{4C3E1BAD-C1BF-4FAD-898A-187633DE71F4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BD073-004D-4325-90DD-CCE21069FED9}">
      <dsp:nvSpPr>
        <dsp:cNvPr id="0" name=""/>
        <dsp:cNvSpPr/>
      </dsp:nvSpPr>
      <dsp:spPr>
        <a:xfrm>
          <a:off x="844994" y="382168"/>
          <a:ext cx="2345921" cy="2345921"/>
        </a:xfrm>
        <a:prstGeom prst="blockArc">
          <a:avLst>
            <a:gd name="adj1" fmla="val 10800011"/>
            <a:gd name="adj2" fmla="val 1620000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2F3A2-8A57-42C6-9BAB-6CC80533343C}">
      <dsp:nvSpPr>
        <dsp:cNvPr id="0" name=""/>
        <dsp:cNvSpPr/>
      </dsp:nvSpPr>
      <dsp:spPr>
        <a:xfrm>
          <a:off x="844639" y="353619"/>
          <a:ext cx="2345921" cy="2345921"/>
        </a:xfrm>
        <a:prstGeom prst="blockArc">
          <a:avLst>
            <a:gd name="adj1" fmla="val 5398927"/>
            <a:gd name="adj2" fmla="val 1071434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4D8D9-B58B-4CE8-B2DB-DC1196C46139}">
      <dsp:nvSpPr>
        <dsp:cNvPr id="0" name=""/>
        <dsp:cNvSpPr/>
      </dsp:nvSpPr>
      <dsp:spPr>
        <a:xfrm>
          <a:off x="845351" y="353619"/>
          <a:ext cx="2345921" cy="2345921"/>
        </a:xfrm>
        <a:prstGeom prst="blockArc">
          <a:avLst>
            <a:gd name="adj1" fmla="val 85660"/>
            <a:gd name="adj2" fmla="val 540106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C188E-2F12-4E7B-AE8D-62AB3EBF4FF6}">
      <dsp:nvSpPr>
        <dsp:cNvPr id="0" name=""/>
        <dsp:cNvSpPr/>
      </dsp:nvSpPr>
      <dsp:spPr>
        <a:xfrm>
          <a:off x="844995" y="382168"/>
          <a:ext cx="2345921" cy="2345921"/>
        </a:xfrm>
        <a:prstGeom prst="blockArc">
          <a:avLst>
            <a:gd name="adj1" fmla="val 16200007"/>
            <a:gd name="adj2" fmla="val 2159998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81D5F-DC56-4834-B502-72E98C501C5E}">
      <dsp:nvSpPr>
        <dsp:cNvPr id="0" name=""/>
        <dsp:cNvSpPr/>
      </dsp:nvSpPr>
      <dsp:spPr>
        <a:xfrm>
          <a:off x="1425352" y="984901"/>
          <a:ext cx="1080772" cy="1080772"/>
        </a:xfrm>
        <a:prstGeom prst="ellipse">
          <a:avLst/>
        </a:prstGeom>
        <a:solidFill>
          <a:srgbClr val="FF0000"/>
        </a:solidFill>
        <a:ln w="76200" cap="rnd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R</a:t>
          </a:r>
          <a:endParaRPr lang="en-US" sz="4600" kern="1200" dirty="0"/>
        </a:p>
      </dsp:txBody>
      <dsp:txXfrm>
        <a:off x="1583627" y="1143176"/>
        <a:ext cx="764222" cy="764222"/>
      </dsp:txXfrm>
    </dsp:sp>
    <dsp:sp modelId="{424B4290-69EF-4692-AA38-EA2E5DCE5213}">
      <dsp:nvSpPr>
        <dsp:cNvPr id="0" name=""/>
        <dsp:cNvSpPr/>
      </dsp:nvSpPr>
      <dsp:spPr>
        <a:xfrm>
          <a:off x="1639688" y="31133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750481" y="141926"/>
        <a:ext cx="534954" cy="534954"/>
      </dsp:txXfrm>
    </dsp:sp>
    <dsp:sp modelId="{767DFBB9-01C8-4015-B2AD-68617162E17A}">
      <dsp:nvSpPr>
        <dsp:cNvPr id="0" name=""/>
        <dsp:cNvSpPr/>
      </dsp:nvSpPr>
      <dsp:spPr>
        <a:xfrm>
          <a:off x="2785411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896204" y="1287648"/>
        <a:ext cx="534954" cy="534954"/>
      </dsp:txXfrm>
    </dsp:sp>
    <dsp:sp modelId="{83C2FFC0-0AD7-4276-B4A3-2F9740C1C426}">
      <dsp:nvSpPr>
        <dsp:cNvPr id="0" name=""/>
        <dsp:cNvSpPr/>
      </dsp:nvSpPr>
      <dsp:spPr>
        <a:xfrm>
          <a:off x="1639687" y="229403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0480" y="2404828"/>
        <a:ext cx="534954" cy="534954"/>
      </dsp:txXfrm>
    </dsp:sp>
    <dsp:sp modelId="{BD62AF22-1D4C-4479-80E7-085A0937C82A}">
      <dsp:nvSpPr>
        <dsp:cNvPr id="0" name=""/>
        <dsp:cNvSpPr/>
      </dsp:nvSpPr>
      <dsp:spPr>
        <a:xfrm>
          <a:off x="493959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04752" y="1287648"/>
        <a:ext cx="534954" cy="5349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3CE5F-BB25-4516-9AE8-64A710FDB97F}">
      <dsp:nvSpPr>
        <dsp:cNvPr id="0" name=""/>
        <dsp:cNvSpPr/>
      </dsp:nvSpPr>
      <dsp:spPr>
        <a:xfrm>
          <a:off x="3458254" y="791254"/>
          <a:ext cx="5275490" cy="5275490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84BF9-0DC3-4EAD-A288-26E059ED7345}">
      <dsp:nvSpPr>
        <dsp:cNvPr id="0" name=""/>
        <dsp:cNvSpPr/>
      </dsp:nvSpPr>
      <dsp:spPr>
        <a:xfrm>
          <a:off x="3458254" y="791254"/>
          <a:ext cx="5275490" cy="5275490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1E901-E891-4C99-A095-2A4AD683D0CE}">
      <dsp:nvSpPr>
        <dsp:cNvPr id="0" name=""/>
        <dsp:cNvSpPr/>
      </dsp:nvSpPr>
      <dsp:spPr>
        <a:xfrm>
          <a:off x="3458254" y="791254"/>
          <a:ext cx="5275490" cy="5275490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93C92-3374-4A98-BA48-A166AA0F0D44}">
      <dsp:nvSpPr>
        <dsp:cNvPr id="0" name=""/>
        <dsp:cNvSpPr/>
      </dsp:nvSpPr>
      <dsp:spPr>
        <a:xfrm>
          <a:off x="3458254" y="791254"/>
          <a:ext cx="5275490" cy="5275490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0F8D6-4639-4DC0-AA78-29585DDB6B7D}">
      <dsp:nvSpPr>
        <dsp:cNvPr id="0" name=""/>
        <dsp:cNvSpPr/>
      </dsp:nvSpPr>
      <dsp:spPr>
        <a:xfrm>
          <a:off x="4881562" y="2214562"/>
          <a:ext cx="2428874" cy="2428874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 cap="rnd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SAMDANI</a:t>
          </a:r>
          <a:endParaRPr lang="en-US" sz="2800" kern="1200" dirty="0"/>
        </a:p>
      </dsp:txBody>
      <dsp:txXfrm>
        <a:off x="5237262" y="2570262"/>
        <a:ext cx="1717474" cy="1717474"/>
      </dsp:txXfrm>
    </dsp:sp>
    <dsp:sp modelId="{2466CED3-BAE7-48CC-AC96-961EE33C0B52}">
      <dsp:nvSpPr>
        <dsp:cNvPr id="0" name=""/>
        <dsp:cNvSpPr/>
      </dsp:nvSpPr>
      <dsp:spPr>
        <a:xfrm>
          <a:off x="5245893" y="2356"/>
          <a:ext cx="1700212" cy="1700212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rnd" cmpd="sng" algn="ctr">
          <a:solidFill>
            <a:srgbClr val="00B0F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SIZAN</a:t>
          </a:r>
          <a:endParaRPr lang="en-US" sz="2100" kern="1200" dirty="0"/>
        </a:p>
      </dsp:txBody>
      <dsp:txXfrm>
        <a:off x="5494883" y="251346"/>
        <a:ext cx="1202232" cy="1202232"/>
      </dsp:txXfrm>
    </dsp:sp>
    <dsp:sp modelId="{F0885F77-4B9E-4B6D-9A53-F6EA011D5048}">
      <dsp:nvSpPr>
        <dsp:cNvPr id="0" name=""/>
        <dsp:cNvSpPr/>
      </dsp:nvSpPr>
      <dsp:spPr>
        <a:xfrm>
          <a:off x="7822431" y="2578893"/>
          <a:ext cx="1700212" cy="1700212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rnd" cmpd="sng" algn="ctr">
          <a:solidFill>
            <a:srgbClr val="00B0F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SIMAN</a:t>
          </a:r>
          <a:endParaRPr lang="en-US" sz="2100" kern="1200" dirty="0"/>
        </a:p>
      </dsp:txBody>
      <dsp:txXfrm>
        <a:off x="8071421" y="2827883"/>
        <a:ext cx="1202232" cy="1202232"/>
      </dsp:txXfrm>
    </dsp:sp>
    <dsp:sp modelId="{1E7E7D9C-BB8C-4F90-AEC3-6BB704E8B6A2}">
      <dsp:nvSpPr>
        <dsp:cNvPr id="0" name=""/>
        <dsp:cNvSpPr/>
      </dsp:nvSpPr>
      <dsp:spPr>
        <a:xfrm>
          <a:off x="5245893" y="5155431"/>
          <a:ext cx="1700212" cy="1700212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rnd" cmpd="sng" algn="ctr">
          <a:solidFill>
            <a:srgbClr val="00B0F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JOHORA</a:t>
          </a:r>
          <a:endParaRPr lang="en-US" sz="2100" kern="1200" dirty="0"/>
        </a:p>
      </dsp:txBody>
      <dsp:txXfrm>
        <a:off x="5494883" y="5404421"/>
        <a:ext cx="1202232" cy="1202232"/>
      </dsp:txXfrm>
    </dsp:sp>
    <dsp:sp modelId="{39F59934-1980-4AF0-B435-7C59F27D24D4}">
      <dsp:nvSpPr>
        <dsp:cNvPr id="0" name=""/>
        <dsp:cNvSpPr/>
      </dsp:nvSpPr>
      <dsp:spPr>
        <a:xfrm>
          <a:off x="2669356" y="2578893"/>
          <a:ext cx="1700212" cy="1700212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rnd" cmpd="sng" algn="ctr">
          <a:solidFill>
            <a:srgbClr val="00B0F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RISHA</a:t>
          </a:r>
          <a:endParaRPr lang="en-US" sz="2100" kern="1200" dirty="0"/>
        </a:p>
      </dsp:txBody>
      <dsp:txXfrm>
        <a:off x="2918346" y="2827883"/>
        <a:ext cx="1202232" cy="12022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4A52F-2E71-416E-98B5-D09C453E1F6A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76200">
          <a:solidFill>
            <a:srgbClr val="00B0F0"/>
          </a:solidFill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3306470" y="270933"/>
        <a:ext cx="1515059" cy="812800"/>
      </dsp:txXfrm>
    </dsp:sp>
    <dsp:sp modelId="{69D86353-B197-48C7-8C78-99E90B81E464}">
      <dsp:nvSpPr>
        <dsp:cNvPr id="0" name=""/>
        <dsp:cNvSpPr/>
      </dsp:nvSpPr>
      <dsp:spPr>
        <a:xfrm>
          <a:off x="1896533" y="1083733"/>
          <a:ext cx="4334933" cy="43349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76200">
          <a:solidFill>
            <a:schemeClr val="accent3">
              <a:lumMod val="40000"/>
              <a:lumOff val="60000"/>
            </a:schemeClr>
          </a:solidFill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306470" y="1343829"/>
        <a:ext cx="1515059" cy="780288"/>
      </dsp:txXfrm>
    </dsp:sp>
    <dsp:sp modelId="{0E53D23E-F97E-4C64-9EF9-3653F15BC6B3}">
      <dsp:nvSpPr>
        <dsp:cNvPr id="0" name=""/>
        <dsp:cNvSpPr/>
      </dsp:nvSpPr>
      <dsp:spPr>
        <a:xfrm>
          <a:off x="2438399" y="2167466"/>
          <a:ext cx="3251200" cy="32512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76200">
          <a:solidFill>
            <a:schemeClr val="tx1"/>
          </a:solidFill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306470" y="2411306"/>
        <a:ext cx="1515059" cy="731520"/>
      </dsp:txXfrm>
    </dsp:sp>
    <dsp:sp modelId="{B88BAA3D-8C3A-4168-823B-8E1DCFBFAFC3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accent6"/>
          </a:solidFill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297684" y="3793066"/>
        <a:ext cx="1532630" cy="1083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BD073-004D-4325-90DD-CCE21069FED9}">
      <dsp:nvSpPr>
        <dsp:cNvPr id="0" name=""/>
        <dsp:cNvSpPr/>
      </dsp:nvSpPr>
      <dsp:spPr>
        <a:xfrm>
          <a:off x="844994" y="382168"/>
          <a:ext cx="2345921" cy="2345921"/>
        </a:xfrm>
        <a:prstGeom prst="blockArc">
          <a:avLst>
            <a:gd name="adj1" fmla="val 10800011"/>
            <a:gd name="adj2" fmla="val 1620000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2F3A2-8A57-42C6-9BAB-6CC80533343C}">
      <dsp:nvSpPr>
        <dsp:cNvPr id="0" name=""/>
        <dsp:cNvSpPr/>
      </dsp:nvSpPr>
      <dsp:spPr>
        <a:xfrm>
          <a:off x="844639" y="353619"/>
          <a:ext cx="2345921" cy="2345921"/>
        </a:xfrm>
        <a:prstGeom prst="blockArc">
          <a:avLst>
            <a:gd name="adj1" fmla="val 5398927"/>
            <a:gd name="adj2" fmla="val 1071434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4D8D9-B58B-4CE8-B2DB-DC1196C46139}">
      <dsp:nvSpPr>
        <dsp:cNvPr id="0" name=""/>
        <dsp:cNvSpPr/>
      </dsp:nvSpPr>
      <dsp:spPr>
        <a:xfrm>
          <a:off x="845351" y="353619"/>
          <a:ext cx="2345921" cy="2345921"/>
        </a:xfrm>
        <a:prstGeom prst="blockArc">
          <a:avLst>
            <a:gd name="adj1" fmla="val 85660"/>
            <a:gd name="adj2" fmla="val 540106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C188E-2F12-4E7B-AE8D-62AB3EBF4FF6}">
      <dsp:nvSpPr>
        <dsp:cNvPr id="0" name=""/>
        <dsp:cNvSpPr/>
      </dsp:nvSpPr>
      <dsp:spPr>
        <a:xfrm>
          <a:off x="844995" y="382168"/>
          <a:ext cx="2345921" cy="2345921"/>
        </a:xfrm>
        <a:prstGeom prst="blockArc">
          <a:avLst>
            <a:gd name="adj1" fmla="val 16200007"/>
            <a:gd name="adj2" fmla="val 2159998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81D5F-DC56-4834-B502-72E98C501C5E}">
      <dsp:nvSpPr>
        <dsp:cNvPr id="0" name=""/>
        <dsp:cNvSpPr/>
      </dsp:nvSpPr>
      <dsp:spPr>
        <a:xfrm>
          <a:off x="1425352" y="984901"/>
          <a:ext cx="1080772" cy="1080772"/>
        </a:xfrm>
        <a:prstGeom prst="ellipse">
          <a:avLst/>
        </a:prstGeom>
        <a:solidFill>
          <a:srgbClr val="FF0000"/>
        </a:solidFill>
        <a:ln w="76200" cap="rnd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R</a:t>
          </a:r>
          <a:endParaRPr lang="en-US" sz="4600" kern="1200" dirty="0"/>
        </a:p>
      </dsp:txBody>
      <dsp:txXfrm>
        <a:off x="1583627" y="1143176"/>
        <a:ext cx="764222" cy="764222"/>
      </dsp:txXfrm>
    </dsp:sp>
    <dsp:sp modelId="{424B4290-69EF-4692-AA38-EA2E5DCE5213}">
      <dsp:nvSpPr>
        <dsp:cNvPr id="0" name=""/>
        <dsp:cNvSpPr/>
      </dsp:nvSpPr>
      <dsp:spPr>
        <a:xfrm>
          <a:off x="1639688" y="31133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0481" y="141926"/>
        <a:ext cx="534954" cy="534954"/>
      </dsp:txXfrm>
    </dsp:sp>
    <dsp:sp modelId="{767DFBB9-01C8-4015-B2AD-68617162E17A}">
      <dsp:nvSpPr>
        <dsp:cNvPr id="0" name=""/>
        <dsp:cNvSpPr/>
      </dsp:nvSpPr>
      <dsp:spPr>
        <a:xfrm>
          <a:off x="2785411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896204" y="1287648"/>
        <a:ext cx="534954" cy="534954"/>
      </dsp:txXfrm>
    </dsp:sp>
    <dsp:sp modelId="{83C2FFC0-0AD7-4276-B4A3-2F9740C1C426}">
      <dsp:nvSpPr>
        <dsp:cNvPr id="0" name=""/>
        <dsp:cNvSpPr/>
      </dsp:nvSpPr>
      <dsp:spPr>
        <a:xfrm>
          <a:off x="1639687" y="229403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0480" y="2404828"/>
        <a:ext cx="534954" cy="534954"/>
      </dsp:txXfrm>
    </dsp:sp>
    <dsp:sp modelId="{BD62AF22-1D4C-4479-80E7-085A0937C82A}">
      <dsp:nvSpPr>
        <dsp:cNvPr id="0" name=""/>
        <dsp:cNvSpPr/>
      </dsp:nvSpPr>
      <dsp:spPr>
        <a:xfrm>
          <a:off x="493959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04752" y="1287648"/>
        <a:ext cx="534954" cy="534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BD073-004D-4325-90DD-CCE21069FED9}">
      <dsp:nvSpPr>
        <dsp:cNvPr id="0" name=""/>
        <dsp:cNvSpPr/>
      </dsp:nvSpPr>
      <dsp:spPr>
        <a:xfrm>
          <a:off x="844994" y="382168"/>
          <a:ext cx="2345921" cy="2345921"/>
        </a:xfrm>
        <a:prstGeom prst="blockArc">
          <a:avLst>
            <a:gd name="adj1" fmla="val 10800011"/>
            <a:gd name="adj2" fmla="val 1620000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2F3A2-8A57-42C6-9BAB-6CC80533343C}">
      <dsp:nvSpPr>
        <dsp:cNvPr id="0" name=""/>
        <dsp:cNvSpPr/>
      </dsp:nvSpPr>
      <dsp:spPr>
        <a:xfrm>
          <a:off x="844639" y="353619"/>
          <a:ext cx="2345921" cy="2345921"/>
        </a:xfrm>
        <a:prstGeom prst="blockArc">
          <a:avLst>
            <a:gd name="adj1" fmla="val 5398927"/>
            <a:gd name="adj2" fmla="val 1071434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4D8D9-B58B-4CE8-B2DB-DC1196C46139}">
      <dsp:nvSpPr>
        <dsp:cNvPr id="0" name=""/>
        <dsp:cNvSpPr/>
      </dsp:nvSpPr>
      <dsp:spPr>
        <a:xfrm>
          <a:off x="845351" y="353619"/>
          <a:ext cx="2345921" cy="2345921"/>
        </a:xfrm>
        <a:prstGeom prst="blockArc">
          <a:avLst>
            <a:gd name="adj1" fmla="val 85660"/>
            <a:gd name="adj2" fmla="val 540106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C188E-2F12-4E7B-AE8D-62AB3EBF4FF6}">
      <dsp:nvSpPr>
        <dsp:cNvPr id="0" name=""/>
        <dsp:cNvSpPr/>
      </dsp:nvSpPr>
      <dsp:spPr>
        <a:xfrm>
          <a:off x="844995" y="382168"/>
          <a:ext cx="2345921" cy="2345921"/>
        </a:xfrm>
        <a:prstGeom prst="blockArc">
          <a:avLst>
            <a:gd name="adj1" fmla="val 16200007"/>
            <a:gd name="adj2" fmla="val 2159998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81D5F-DC56-4834-B502-72E98C501C5E}">
      <dsp:nvSpPr>
        <dsp:cNvPr id="0" name=""/>
        <dsp:cNvSpPr/>
      </dsp:nvSpPr>
      <dsp:spPr>
        <a:xfrm>
          <a:off x="1425352" y="984901"/>
          <a:ext cx="1080772" cy="1080772"/>
        </a:xfrm>
        <a:prstGeom prst="ellipse">
          <a:avLst/>
        </a:prstGeom>
        <a:solidFill>
          <a:srgbClr val="FF0000"/>
        </a:solidFill>
        <a:ln w="76200" cap="rnd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R</a:t>
          </a:r>
          <a:endParaRPr lang="en-US" sz="4600" kern="1200" dirty="0"/>
        </a:p>
      </dsp:txBody>
      <dsp:txXfrm>
        <a:off x="1583627" y="1143176"/>
        <a:ext cx="764222" cy="764222"/>
      </dsp:txXfrm>
    </dsp:sp>
    <dsp:sp modelId="{424B4290-69EF-4692-AA38-EA2E5DCE5213}">
      <dsp:nvSpPr>
        <dsp:cNvPr id="0" name=""/>
        <dsp:cNvSpPr/>
      </dsp:nvSpPr>
      <dsp:spPr>
        <a:xfrm>
          <a:off x="1639688" y="31133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0481" y="141926"/>
        <a:ext cx="534954" cy="534954"/>
      </dsp:txXfrm>
    </dsp:sp>
    <dsp:sp modelId="{767DFBB9-01C8-4015-B2AD-68617162E17A}">
      <dsp:nvSpPr>
        <dsp:cNvPr id="0" name=""/>
        <dsp:cNvSpPr/>
      </dsp:nvSpPr>
      <dsp:spPr>
        <a:xfrm>
          <a:off x="2785411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896204" y="1287648"/>
        <a:ext cx="534954" cy="534954"/>
      </dsp:txXfrm>
    </dsp:sp>
    <dsp:sp modelId="{83C2FFC0-0AD7-4276-B4A3-2F9740C1C426}">
      <dsp:nvSpPr>
        <dsp:cNvPr id="0" name=""/>
        <dsp:cNvSpPr/>
      </dsp:nvSpPr>
      <dsp:spPr>
        <a:xfrm>
          <a:off x="1639687" y="229403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0480" y="2404828"/>
        <a:ext cx="534954" cy="534954"/>
      </dsp:txXfrm>
    </dsp:sp>
    <dsp:sp modelId="{BD62AF22-1D4C-4479-80E7-085A0937C82A}">
      <dsp:nvSpPr>
        <dsp:cNvPr id="0" name=""/>
        <dsp:cNvSpPr/>
      </dsp:nvSpPr>
      <dsp:spPr>
        <a:xfrm>
          <a:off x="493959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04752" y="1287648"/>
        <a:ext cx="534954" cy="534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BD073-004D-4325-90DD-CCE21069FED9}">
      <dsp:nvSpPr>
        <dsp:cNvPr id="0" name=""/>
        <dsp:cNvSpPr/>
      </dsp:nvSpPr>
      <dsp:spPr>
        <a:xfrm>
          <a:off x="844994" y="382168"/>
          <a:ext cx="2345921" cy="2345921"/>
        </a:xfrm>
        <a:prstGeom prst="blockArc">
          <a:avLst>
            <a:gd name="adj1" fmla="val 10800011"/>
            <a:gd name="adj2" fmla="val 1620000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2F3A2-8A57-42C6-9BAB-6CC80533343C}">
      <dsp:nvSpPr>
        <dsp:cNvPr id="0" name=""/>
        <dsp:cNvSpPr/>
      </dsp:nvSpPr>
      <dsp:spPr>
        <a:xfrm>
          <a:off x="844639" y="353619"/>
          <a:ext cx="2345921" cy="2345921"/>
        </a:xfrm>
        <a:prstGeom prst="blockArc">
          <a:avLst>
            <a:gd name="adj1" fmla="val 5398927"/>
            <a:gd name="adj2" fmla="val 1071434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4D8D9-B58B-4CE8-B2DB-DC1196C46139}">
      <dsp:nvSpPr>
        <dsp:cNvPr id="0" name=""/>
        <dsp:cNvSpPr/>
      </dsp:nvSpPr>
      <dsp:spPr>
        <a:xfrm>
          <a:off x="845351" y="353619"/>
          <a:ext cx="2345921" cy="2345921"/>
        </a:xfrm>
        <a:prstGeom prst="blockArc">
          <a:avLst>
            <a:gd name="adj1" fmla="val 85660"/>
            <a:gd name="adj2" fmla="val 540106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C188E-2F12-4E7B-AE8D-62AB3EBF4FF6}">
      <dsp:nvSpPr>
        <dsp:cNvPr id="0" name=""/>
        <dsp:cNvSpPr/>
      </dsp:nvSpPr>
      <dsp:spPr>
        <a:xfrm>
          <a:off x="844995" y="382168"/>
          <a:ext cx="2345921" cy="2345921"/>
        </a:xfrm>
        <a:prstGeom prst="blockArc">
          <a:avLst>
            <a:gd name="adj1" fmla="val 16200007"/>
            <a:gd name="adj2" fmla="val 2159998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81D5F-DC56-4834-B502-72E98C501C5E}">
      <dsp:nvSpPr>
        <dsp:cNvPr id="0" name=""/>
        <dsp:cNvSpPr/>
      </dsp:nvSpPr>
      <dsp:spPr>
        <a:xfrm>
          <a:off x="1425352" y="984901"/>
          <a:ext cx="1080772" cy="1080772"/>
        </a:xfrm>
        <a:prstGeom prst="ellipse">
          <a:avLst/>
        </a:prstGeom>
        <a:solidFill>
          <a:srgbClr val="FF0000"/>
        </a:solidFill>
        <a:ln w="76200" cap="rnd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R</a:t>
          </a:r>
          <a:endParaRPr lang="en-US" sz="4600" kern="1200" dirty="0"/>
        </a:p>
      </dsp:txBody>
      <dsp:txXfrm>
        <a:off x="1583627" y="1143176"/>
        <a:ext cx="764222" cy="764222"/>
      </dsp:txXfrm>
    </dsp:sp>
    <dsp:sp modelId="{424B4290-69EF-4692-AA38-EA2E5DCE5213}">
      <dsp:nvSpPr>
        <dsp:cNvPr id="0" name=""/>
        <dsp:cNvSpPr/>
      </dsp:nvSpPr>
      <dsp:spPr>
        <a:xfrm>
          <a:off x="1639688" y="31133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0481" y="141926"/>
        <a:ext cx="534954" cy="534954"/>
      </dsp:txXfrm>
    </dsp:sp>
    <dsp:sp modelId="{767DFBB9-01C8-4015-B2AD-68617162E17A}">
      <dsp:nvSpPr>
        <dsp:cNvPr id="0" name=""/>
        <dsp:cNvSpPr/>
      </dsp:nvSpPr>
      <dsp:spPr>
        <a:xfrm>
          <a:off x="2785411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896204" y="1287648"/>
        <a:ext cx="534954" cy="534954"/>
      </dsp:txXfrm>
    </dsp:sp>
    <dsp:sp modelId="{83C2FFC0-0AD7-4276-B4A3-2F9740C1C426}">
      <dsp:nvSpPr>
        <dsp:cNvPr id="0" name=""/>
        <dsp:cNvSpPr/>
      </dsp:nvSpPr>
      <dsp:spPr>
        <a:xfrm>
          <a:off x="1639687" y="229403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0480" y="2404828"/>
        <a:ext cx="534954" cy="534954"/>
      </dsp:txXfrm>
    </dsp:sp>
    <dsp:sp modelId="{BD62AF22-1D4C-4479-80E7-085A0937C82A}">
      <dsp:nvSpPr>
        <dsp:cNvPr id="0" name=""/>
        <dsp:cNvSpPr/>
      </dsp:nvSpPr>
      <dsp:spPr>
        <a:xfrm>
          <a:off x="493959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04752" y="1287648"/>
        <a:ext cx="534954" cy="534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BD073-004D-4325-90DD-CCE21069FED9}">
      <dsp:nvSpPr>
        <dsp:cNvPr id="0" name=""/>
        <dsp:cNvSpPr/>
      </dsp:nvSpPr>
      <dsp:spPr>
        <a:xfrm>
          <a:off x="844994" y="382168"/>
          <a:ext cx="2345921" cy="2345921"/>
        </a:xfrm>
        <a:prstGeom prst="blockArc">
          <a:avLst>
            <a:gd name="adj1" fmla="val 10800011"/>
            <a:gd name="adj2" fmla="val 1620000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2F3A2-8A57-42C6-9BAB-6CC80533343C}">
      <dsp:nvSpPr>
        <dsp:cNvPr id="0" name=""/>
        <dsp:cNvSpPr/>
      </dsp:nvSpPr>
      <dsp:spPr>
        <a:xfrm>
          <a:off x="844639" y="353619"/>
          <a:ext cx="2345921" cy="2345921"/>
        </a:xfrm>
        <a:prstGeom prst="blockArc">
          <a:avLst>
            <a:gd name="adj1" fmla="val 5398927"/>
            <a:gd name="adj2" fmla="val 1071434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4D8D9-B58B-4CE8-B2DB-DC1196C46139}">
      <dsp:nvSpPr>
        <dsp:cNvPr id="0" name=""/>
        <dsp:cNvSpPr/>
      </dsp:nvSpPr>
      <dsp:spPr>
        <a:xfrm>
          <a:off x="845351" y="353619"/>
          <a:ext cx="2345921" cy="2345921"/>
        </a:xfrm>
        <a:prstGeom prst="blockArc">
          <a:avLst>
            <a:gd name="adj1" fmla="val 85660"/>
            <a:gd name="adj2" fmla="val 540106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C188E-2F12-4E7B-AE8D-62AB3EBF4FF6}">
      <dsp:nvSpPr>
        <dsp:cNvPr id="0" name=""/>
        <dsp:cNvSpPr/>
      </dsp:nvSpPr>
      <dsp:spPr>
        <a:xfrm>
          <a:off x="844995" y="382168"/>
          <a:ext cx="2345921" cy="2345921"/>
        </a:xfrm>
        <a:prstGeom prst="blockArc">
          <a:avLst>
            <a:gd name="adj1" fmla="val 16200007"/>
            <a:gd name="adj2" fmla="val 2159998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81D5F-DC56-4834-B502-72E98C501C5E}">
      <dsp:nvSpPr>
        <dsp:cNvPr id="0" name=""/>
        <dsp:cNvSpPr/>
      </dsp:nvSpPr>
      <dsp:spPr>
        <a:xfrm>
          <a:off x="1425352" y="984901"/>
          <a:ext cx="1080772" cy="1080772"/>
        </a:xfrm>
        <a:prstGeom prst="ellipse">
          <a:avLst/>
        </a:prstGeom>
        <a:solidFill>
          <a:srgbClr val="FF0000"/>
        </a:solidFill>
        <a:ln w="76200" cap="rnd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I</a:t>
          </a:r>
          <a:endParaRPr lang="en-US" sz="4600" kern="1200" dirty="0"/>
        </a:p>
      </dsp:txBody>
      <dsp:txXfrm>
        <a:off x="1583627" y="1143176"/>
        <a:ext cx="764222" cy="764222"/>
      </dsp:txXfrm>
    </dsp:sp>
    <dsp:sp modelId="{424B4290-69EF-4692-AA38-EA2E5DCE5213}">
      <dsp:nvSpPr>
        <dsp:cNvPr id="0" name=""/>
        <dsp:cNvSpPr/>
      </dsp:nvSpPr>
      <dsp:spPr>
        <a:xfrm>
          <a:off x="1639688" y="31133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0481" y="141926"/>
        <a:ext cx="534954" cy="534954"/>
      </dsp:txXfrm>
    </dsp:sp>
    <dsp:sp modelId="{767DFBB9-01C8-4015-B2AD-68617162E17A}">
      <dsp:nvSpPr>
        <dsp:cNvPr id="0" name=""/>
        <dsp:cNvSpPr/>
      </dsp:nvSpPr>
      <dsp:spPr>
        <a:xfrm>
          <a:off x="2785411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896204" y="1287648"/>
        <a:ext cx="534954" cy="534954"/>
      </dsp:txXfrm>
    </dsp:sp>
    <dsp:sp modelId="{83C2FFC0-0AD7-4276-B4A3-2F9740C1C426}">
      <dsp:nvSpPr>
        <dsp:cNvPr id="0" name=""/>
        <dsp:cNvSpPr/>
      </dsp:nvSpPr>
      <dsp:spPr>
        <a:xfrm>
          <a:off x="1639687" y="229403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0480" y="2404828"/>
        <a:ext cx="534954" cy="534954"/>
      </dsp:txXfrm>
    </dsp:sp>
    <dsp:sp modelId="{BD62AF22-1D4C-4479-80E7-085A0937C82A}">
      <dsp:nvSpPr>
        <dsp:cNvPr id="0" name=""/>
        <dsp:cNvSpPr/>
      </dsp:nvSpPr>
      <dsp:spPr>
        <a:xfrm>
          <a:off x="493959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04752" y="1287648"/>
        <a:ext cx="534954" cy="5349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BD073-004D-4325-90DD-CCE21069FED9}">
      <dsp:nvSpPr>
        <dsp:cNvPr id="0" name=""/>
        <dsp:cNvSpPr/>
      </dsp:nvSpPr>
      <dsp:spPr>
        <a:xfrm>
          <a:off x="844994" y="382168"/>
          <a:ext cx="2345921" cy="2345921"/>
        </a:xfrm>
        <a:prstGeom prst="blockArc">
          <a:avLst>
            <a:gd name="adj1" fmla="val 10800011"/>
            <a:gd name="adj2" fmla="val 1620000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2F3A2-8A57-42C6-9BAB-6CC80533343C}">
      <dsp:nvSpPr>
        <dsp:cNvPr id="0" name=""/>
        <dsp:cNvSpPr/>
      </dsp:nvSpPr>
      <dsp:spPr>
        <a:xfrm>
          <a:off x="844639" y="353619"/>
          <a:ext cx="2345921" cy="2345921"/>
        </a:xfrm>
        <a:prstGeom prst="blockArc">
          <a:avLst>
            <a:gd name="adj1" fmla="val 5398927"/>
            <a:gd name="adj2" fmla="val 1071434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4D8D9-B58B-4CE8-B2DB-DC1196C46139}">
      <dsp:nvSpPr>
        <dsp:cNvPr id="0" name=""/>
        <dsp:cNvSpPr/>
      </dsp:nvSpPr>
      <dsp:spPr>
        <a:xfrm>
          <a:off x="845351" y="353619"/>
          <a:ext cx="2345921" cy="2345921"/>
        </a:xfrm>
        <a:prstGeom prst="blockArc">
          <a:avLst>
            <a:gd name="adj1" fmla="val 85660"/>
            <a:gd name="adj2" fmla="val 540106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C188E-2F12-4E7B-AE8D-62AB3EBF4FF6}">
      <dsp:nvSpPr>
        <dsp:cNvPr id="0" name=""/>
        <dsp:cNvSpPr/>
      </dsp:nvSpPr>
      <dsp:spPr>
        <a:xfrm>
          <a:off x="844995" y="382168"/>
          <a:ext cx="2345921" cy="2345921"/>
        </a:xfrm>
        <a:prstGeom prst="blockArc">
          <a:avLst>
            <a:gd name="adj1" fmla="val 16200007"/>
            <a:gd name="adj2" fmla="val 2159998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81D5F-DC56-4834-B502-72E98C501C5E}">
      <dsp:nvSpPr>
        <dsp:cNvPr id="0" name=""/>
        <dsp:cNvSpPr/>
      </dsp:nvSpPr>
      <dsp:spPr>
        <a:xfrm>
          <a:off x="1425352" y="984901"/>
          <a:ext cx="1080772" cy="1080772"/>
        </a:xfrm>
        <a:prstGeom prst="ellipse">
          <a:avLst/>
        </a:prstGeom>
        <a:solidFill>
          <a:srgbClr val="FF0000"/>
        </a:solidFill>
        <a:ln w="76200" cap="rnd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A</a:t>
          </a:r>
          <a:endParaRPr lang="en-US" sz="4600" kern="1200" dirty="0"/>
        </a:p>
      </dsp:txBody>
      <dsp:txXfrm>
        <a:off x="1583627" y="1143176"/>
        <a:ext cx="764222" cy="764222"/>
      </dsp:txXfrm>
    </dsp:sp>
    <dsp:sp modelId="{424B4290-69EF-4692-AA38-EA2E5DCE5213}">
      <dsp:nvSpPr>
        <dsp:cNvPr id="0" name=""/>
        <dsp:cNvSpPr/>
      </dsp:nvSpPr>
      <dsp:spPr>
        <a:xfrm>
          <a:off x="1639688" y="31133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0481" y="141926"/>
        <a:ext cx="534954" cy="534954"/>
      </dsp:txXfrm>
    </dsp:sp>
    <dsp:sp modelId="{767DFBB9-01C8-4015-B2AD-68617162E17A}">
      <dsp:nvSpPr>
        <dsp:cNvPr id="0" name=""/>
        <dsp:cNvSpPr/>
      </dsp:nvSpPr>
      <dsp:spPr>
        <a:xfrm>
          <a:off x="2785411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896204" y="1287648"/>
        <a:ext cx="534954" cy="534954"/>
      </dsp:txXfrm>
    </dsp:sp>
    <dsp:sp modelId="{83C2FFC0-0AD7-4276-B4A3-2F9740C1C426}">
      <dsp:nvSpPr>
        <dsp:cNvPr id="0" name=""/>
        <dsp:cNvSpPr/>
      </dsp:nvSpPr>
      <dsp:spPr>
        <a:xfrm>
          <a:off x="1639687" y="229403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0480" y="2404828"/>
        <a:ext cx="534954" cy="534954"/>
      </dsp:txXfrm>
    </dsp:sp>
    <dsp:sp modelId="{BD62AF22-1D4C-4479-80E7-085A0937C82A}">
      <dsp:nvSpPr>
        <dsp:cNvPr id="0" name=""/>
        <dsp:cNvSpPr/>
      </dsp:nvSpPr>
      <dsp:spPr>
        <a:xfrm>
          <a:off x="493959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04752" y="1287648"/>
        <a:ext cx="534954" cy="5349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BD073-004D-4325-90DD-CCE21069FED9}">
      <dsp:nvSpPr>
        <dsp:cNvPr id="0" name=""/>
        <dsp:cNvSpPr/>
      </dsp:nvSpPr>
      <dsp:spPr>
        <a:xfrm>
          <a:off x="844994" y="382168"/>
          <a:ext cx="2345921" cy="2345921"/>
        </a:xfrm>
        <a:prstGeom prst="blockArc">
          <a:avLst>
            <a:gd name="adj1" fmla="val 10800011"/>
            <a:gd name="adj2" fmla="val 1620000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2F3A2-8A57-42C6-9BAB-6CC80533343C}">
      <dsp:nvSpPr>
        <dsp:cNvPr id="0" name=""/>
        <dsp:cNvSpPr/>
      </dsp:nvSpPr>
      <dsp:spPr>
        <a:xfrm>
          <a:off x="844639" y="353619"/>
          <a:ext cx="2345921" cy="2345921"/>
        </a:xfrm>
        <a:prstGeom prst="blockArc">
          <a:avLst>
            <a:gd name="adj1" fmla="val 5398927"/>
            <a:gd name="adj2" fmla="val 1071434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4D8D9-B58B-4CE8-B2DB-DC1196C46139}">
      <dsp:nvSpPr>
        <dsp:cNvPr id="0" name=""/>
        <dsp:cNvSpPr/>
      </dsp:nvSpPr>
      <dsp:spPr>
        <a:xfrm>
          <a:off x="845351" y="353619"/>
          <a:ext cx="2345921" cy="2345921"/>
        </a:xfrm>
        <a:prstGeom prst="blockArc">
          <a:avLst>
            <a:gd name="adj1" fmla="val 85660"/>
            <a:gd name="adj2" fmla="val 540106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C188E-2F12-4E7B-AE8D-62AB3EBF4FF6}">
      <dsp:nvSpPr>
        <dsp:cNvPr id="0" name=""/>
        <dsp:cNvSpPr/>
      </dsp:nvSpPr>
      <dsp:spPr>
        <a:xfrm>
          <a:off x="844995" y="382168"/>
          <a:ext cx="2345921" cy="2345921"/>
        </a:xfrm>
        <a:prstGeom prst="blockArc">
          <a:avLst>
            <a:gd name="adj1" fmla="val 16200007"/>
            <a:gd name="adj2" fmla="val 2159998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81D5F-DC56-4834-B502-72E98C501C5E}">
      <dsp:nvSpPr>
        <dsp:cNvPr id="0" name=""/>
        <dsp:cNvSpPr/>
      </dsp:nvSpPr>
      <dsp:spPr>
        <a:xfrm>
          <a:off x="1425352" y="984901"/>
          <a:ext cx="1080772" cy="1080772"/>
        </a:xfrm>
        <a:prstGeom prst="ellipse">
          <a:avLst/>
        </a:prstGeom>
        <a:solidFill>
          <a:srgbClr val="FF0000"/>
        </a:solidFill>
        <a:ln w="76200" cap="rnd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S</a:t>
          </a:r>
          <a:endParaRPr lang="en-US" sz="4600" kern="1200" dirty="0"/>
        </a:p>
      </dsp:txBody>
      <dsp:txXfrm>
        <a:off x="1583627" y="1143176"/>
        <a:ext cx="764222" cy="764222"/>
      </dsp:txXfrm>
    </dsp:sp>
    <dsp:sp modelId="{424B4290-69EF-4692-AA38-EA2E5DCE5213}">
      <dsp:nvSpPr>
        <dsp:cNvPr id="0" name=""/>
        <dsp:cNvSpPr/>
      </dsp:nvSpPr>
      <dsp:spPr>
        <a:xfrm>
          <a:off x="1639688" y="31133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0481" y="141926"/>
        <a:ext cx="534954" cy="534954"/>
      </dsp:txXfrm>
    </dsp:sp>
    <dsp:sp modelId="{767DFBB9-01C8-4015-B2AD-68617162E17A}">
      <dsp:nvSpPr>
        <dsp:cNvPr id="0" name=""/>
        <dsp:cNvSpPr/>
      </dsp:nvSpPr>
      <dsp:spPr>
        <a:xfrm>
          <a:off x="2785411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896204" y="1287648"/>
        <a:ext cx="534954" cy="534954"/>
      </dsp:txXfrm>
    </dsp:sp>
    <dsp:sp modelId="{83C2FFC0-0AD7-4276-B4A3-2F9740C1C426}">
      <dsp:nvSpPr>
        <dsp:cNvPr id="0" name=""/>
        <dsp:cNvSpPr/>
      </dsp:nvSpPr>
      <dsp:spPr>
        <a:xfrm>
          <a:off x="1639687" y="229403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0480" y="2404828"/>
        <a:ext cx="534954" cy="534954"/>
      </dsp:txXfrm>
    </dsp:sp>
    <dsp:sp modelId="{BD62AF22-1D4C-4479-80E7-085A0937C82A}">
      <dsp:nvSpPr>
        <dsp:cNvPr id="0" name=""/>
        <dsp:cNvSpPr/>
      </dsp:nvSpPr>
      <dsp:spPr>
        <a:xfrm>
          <a:off x="493959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04752" y="1287648"/>
        <a:ext cx="534954" cy="5349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BD073-004D-4325-90DD-CCE21069FED9}">
      <dsp:nvSpPr>
        <dsp:cNvPr id="0" name=""/>
        <dsp:cNvSpPr/>
      </dsp:nvSpPr>
      <dsp:spPr>
        <a:xfrm>
          <a:off x="844994" y="382168"/>
          <a:ext cx="2345921" cy="2345921"/>
        </a:xfrm>
        <a:prstGeom prst="blockArc">
          <a:avLst>
            <a:gd name="adj1" fmla="val 10800011"/>
            <a:gd name="adj2" fmla="val 1620000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2F3A2-8A57-42C6-9BAB-6CC80533343C}">
      <dsp:nvSpPr>
        <dsp:cNvPr id="0" name=""/>
        <dsp:cNvSpPr/>
      </dsp:nvSpPr>
      <dsp:spPr>
        <a:xfrm>
          <a:off x="844639" y="353619"/>
          <a:ext cx="2345921" cy="2345921"/>
        </a:xfrm>
        <a:prstGeom prst="blockArc">
          <a:avLst>
            <a:gd name="adj1" fmla="val 5398927"/>
            <a:gd name="adj2" fmla="val 1071434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4D8D9-B58B-4CE8-B2DB-DC1196C46139}">
      <dsp:nvSpPr>
        <dsp:cNvPr id="0" name=""/>
        <dsp:cNvSpPr/>
      </dsp:nvSpPr>
      <dsp:spPr>
        <a:xfrm>
          <a:off x="845351" y="353619"/>
          <a:ext cx="2345921" cy="2345921"/>
        </a:xfrm>
        <a:prstGeom prst="blockArc">
          <a:avLst>
            <a:gd name="adj1" fmla="val 85660"/>
            <a:gd name="adj2" fmla="val 540106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C188E-2F12-4E7B-AE8D-62AB3EBF4FF6}">
      <dsp:nvSpPr>
        <dsp:cNvPr id="0" name=""/>
        <dsp:cNvSpPr/>
      </dsp:nvSpPr>
      <dsp:spPr>
        <a:xfrm>
          <a:off x="844995" y="382168"/>
          <a:ext cx="2345921" cy="2345921"/>
        </a:xfrm>
        <a:prstGeom prst="blockArc">
          <a:avLst>
            <a:gd name="adj1" fmla="val 16200007"/>
            <a:gd name="adj2" fmla="val 2159998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81D5F-DC56-4834-B502-72E98C501C5E}">
      <dsp:nvSpPr>
        <dsp:cNvPr id="0" name=""/>
        <dsp:cNvSpPr/>
      </dsp:nvSpPr>
      <dsp:spPr>
        <a:xfrm>
          <a:off x="1425352" y="984901"/>
          <a:ext cx="1080772" cy="1080772"/>
        </a:xfrm>
        <a:prstGeom prst="ellipse">
          <a:avLst/>
        </a:prstGeom>
        <a:solidFill>
          <a:srgbClr val="FF0000"/>
        </a:solidFill>
        <a:ln w="76200" cap="rnd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R</a:t>
          </a:r>
          <a:endParaRPr lang="en-US" sz="4600" kern="1200" dirty="0"/>
        </a:p>
      </dsp:txBody>
      <dsp:txXfrm>
        <a:off x="1583627" y="1143176"/>
        <a:ext cx="764222" cy="764222"/>
      </dsp:txXfrm>
    </dsp:sp>
    <dsp:sp modelId="{424B4290-69EF-4692-AA38-EA2E5DCE5213}">
      <dsp:nvSpPr>
        <dsp:cNvPr id="0" name=""/>
        <dsp:cNvSpPr/>
      </dsp:nvSpPr>
      <dsp:spPr>
        <a:xfrm>
          <a:off x="1639688" y="31133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750481" y="141926"/>
        <a:ext cx="534954" cy="534954"/>
      </dsp:txXfrm>
    </dsp:sp>
    <dsp:sp modelId="{767DFBB9-01C8-4015-B2AD-68617162E17A}">
      <dsp:nvSpPr>
        <dsp:cNvPr id="0" name=""/>
        <dsp:cNvSpPr/>
      </dsp:nvSpPr>
      <dsp:spPr>
        <a:xfrm>
          <a:off x="2785411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896204" y="1287648"/>
        <a:ext cx="534954" cy="534954"/>
      </dsp:txXfrm>
    </dsp:sp>
    <dsp:sp modelId="{83C2FFC0-0AD7-4276-B4A3-2F9740C1C426}">
      <dsp:nvSpPr>
        <dsp:cNvPr id="0" name=""/>
        <dsp:cNvSpPr/>
      </dsp:nvSpPr>
      <dsp:spPr>
        <a:xfrm>
          <a:off x="1639687" y="229403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0480" y="2404828"/>
        <a:ext cx="534954" cy="534954"/>
      </dsp:txXfrm>
    </dsp:sp>
    <dsp:sp modelId="{BD62AF22-1D4C-4479-80E7-085A0937C82A}">
      <dsp:nvSpPr>
        <dsp:cNvPr id="0" name=""/>
        <dsp:cNvSpPr/>
      </dsp:nvSpPr>
      <dsp:spPr>
        <a:xfrm>
          <a:off x="493959" y="1176855"/>
          <a:ext cx="756540" cy="756540"/>
        </a:xfrm>
        <a:prstGeom prst="ellipse">
          <a:avLst/>
        </a:prstGeom>
        <a:solidFill>
          <a:srgbClr val="00B050"/>
        </a:solidFill>
        <a:ln w="34925" cap="rnd" cmpd="sng" algn="ctr">
          <a:solidFill>
            <a:srgbClr val="7030A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04752" y="1287648"/>
        <a:ext cx="534954" cy="5349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E1BAD-C1BF-4FAD-898A-187633DE71F4}">
      <dsp:nvSpPr>
        <dsp:cNvPr id="0" name=""/>
        <dsp:cNvSpPr/>
      </dsp:nvSpPr>
      <dsp:spPr>
        <a:xfrm>
          <a:off x="1376279" y="8"/>
          <a:ext cx="5413374" cy="5413374"/>
        </a:xfrm>
        <a:prstGeom prst="ellipse">
          <a:avLst/>
        </a:prstGeom>
        <a:solidFill>
          <a:srgbClr val="FF0000"/>
        </a:solidFill>
        <a:ln w="76200" cap="rnd" cmpd="sng" algn="ctr">
          <a:solidFill>
            <a:scrgbClr r="0" g="0" b="0">
              <a:hueMod val="94000"/>
            </a:scrgb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RISHA</a:t>
          </a:r>
          <a:endParaRPr lang="en-US" sz="9600" b="1" kern="1200" cap="none" spc="0" dirty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sp:txBody>
      <dsp:txXfrm>
        <a:off x="2169049" y="792778"/>
        <a:ext cx="3827834" cy="382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42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5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61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057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7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02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1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7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4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4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4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3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6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6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1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51F2CD-70C3-4186-8E85-D8F25C806CCF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2AF079-6B74-49A8-8AC4-EBF1634C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54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audio" Target="../media/audio2.wav"/><Relationship Id="rId21" Type="http://schemas.openxmlformats.org/officeDocument/2006/relationships/diagramData" Target="../diagrams/data4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5" Type="http://schemas.microsoft.com/office/2007/relationships/diagramDrawing" Target="../diagrams/drawing4.xml"/><Relationship Id="rId2" Type="http://schemas.openxmlformats.org/officeDocument/2006/relationships/audio" Target="../media/audio1.wav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24" Type="http://schemas.openxmlformats.org/officeDocument/2006/relationships/diagramColors" Target="../diagrams/colors4.xml"/><Relationship Id="rId5" Type="http://schemas.openxmlformats.org/officeDocument/2006/relationships/image" Target="../media/image2.png"/><Relationship Id="rId15" Type="http://schemas.microsoft.com/office/2007/relationships/diagramDrawing" Target="../diagrams/drawing2.xml"/><Relationship Id="rId23" Type="http://schemas.openxmlformats.org/officeDocument/2006/relationships/diagramQuickStyle" Target="../diagrams/quickStyle4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Relationship Id="rId22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26" Type="http://schemas.openxmlformats.org/officeDocument/2006/relationships/diagramColors" Target="../diagrams/colors9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5" Type="http://schemas.openxmlformats.org/officeDocument/2006/relationships/diagramQuickStyle" Target="../diagrams/quickStyle9.xml"/><Relationship Id="rId2" Type="http://schemas.openxmlformats.org/officeDocument/2006/relationships/audio" Target="../media/audio3.wav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24" Type="http://schemas.openxmlformats.org/officeDocument/2006/relationships/diagramLayout" Target="../diagrams/layout9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23" Type="http://schemas.openxmlformats.org/officeDocument/2006/relationships/diagramData" Target="../diagrams/data9.xml"/><Relationship Id="rId28" Type="http://schemas.openxmlformats.org/officeDocument/2006/relationships/image" Target="../media/image3.jpeg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Relationship Id="rId27" Type="http://schemas.microsoft.com/office/2007/relationships/diagramDrawing" Target="../diagrams/drawin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61" y="1199519"/>
            <a:ext cx="4305932" cy="4305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2" y="138833"/>
            <a:ext cx="6440950" cy="6427304"/>
          </a:xfrm>
          <a:prstGeom prst="rect">
            <a:avLst/>
          </a:prstGeom>
        </p:spPr>
      </p:pic>
      <p:sp>
        <p:nvSpPr>
          <p:cNvPr id="6" name="Flowchart: Summing Junction 5"/>
          <p:cNvSpPr/>
          <p:nvPr/>
        </p:nvSpPr>
        <p:spPr>
          <a:xfrm>
            <a:off x="5333053" y="2450765"/>
            <a:ext cx="1897347" cy="180343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RISHA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0101364"/>
              </p:ext>
            </p:extLst>
          </p:nvPr>
        </p:nvGraphicFramePr>
        <p:xfrm>
          <a:off x="0" y="0"/>
          <a:ext cx="3931478" cy="305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53493069"/>
              </p:ext>
            </p:extLst>
          </p:nvPr>
        </p:nvGraphicFramePr>
        <p:xfrm>
          <a:off x="0" y="3807424"/>
          <a:ext cx="3931478" cy="305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15887137"/>
              </p:ext>
            </p:extLst>
          </p:nvPr>
        </p:nvGraphicFramePr>
        <p:xfrm>
          <a:off x="8260522" y="0"/>
          <a:ext cx="3931478" cy="305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15887137"/>
              </p:ext>
            </p:extLst>
          </p:nvPr>
        </p:nvGraphicFramePr>
        <p:xfrm>
          <a:off x="8260522" y="3807424"/>
          <a:ext cx="3931478" cy="305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  <p:extLst>
      <p:ext uri="{BB962C8B-B14F-4D97-AF65-F5344CB8AC3E}">
        <p14:creationId xmlns:p14="http://schemas.microsoft.com/office/powerpoint/2010/main" val="204267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-1.48148E-6 L 4.79167E-6 -0.07222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8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9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9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9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9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9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9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9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9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9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9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9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9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9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9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9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9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9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0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0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0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0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10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0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10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0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10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0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0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0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10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10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0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0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10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0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0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0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10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0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10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0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10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10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10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0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10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10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10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0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10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10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10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0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Graphic spid="7" grpId="0">
        <p:bldSub>
          <a:bldDgm/>
        </p:bldSub>
      </p:bldGraphic>
      <p:bldGraphic spid="8" grpId="0">
        <p:bldSub>
          <a:bldDgm/>
        </p:bldSub>
      </p:bldGraphic>
      <p:bldGraphic spid="9" grpId="0">
        <p:bldSub>
          <a:bldDgm/>
        </p:bldSub>
      </p:bldGraphic>
      <p:bldGraphic spid="10" grpId="0">
        <p:bldSub>
          <a:bldDgm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07471473"/>
              </p:ext>
            </p:extLst>
          </p:nvPr>
        </p:nvGraphicFramePr>
        <p:xfrm>
          <a:off x="8260522" y="0"/>
          <a:ext cx="3931478" cy="305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86735189"/>
              </p:ext>
            </p:extLst>
          </p:nvPr>
        </p:nvGraphicFramePr>
        <p:xfrm>
          <a:off x="8260522" y="3807424"/>
          <a:ext cx="3931478" cy="305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73339468"/>
              </p:ext>
            </p:extLst>
          </p:nvPr>
        </p:nvGraphicFramePr>
        <p:xfrm>
          <a:off x="0" y="3807424"/>
          <a:ext cx="3931478" cy="305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21910961"/>
              </p:ext>
            </p:extLst>
          </p:nvPr>
        </p:nvGraphicFramePr>
        <p:xfrm>
          <a:off x="0" y="0"/>
          <a:ext cx="3931478" cy="305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1665569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" name="Flowchart: Connector 1"/>
          <p:cNvSpPr/>
          <p:nvPr/>
        </p:nvSpPr>
        <p:spPr>
          <a:xfrm>
            <a:off x="4171950" y="1543050"/>
            <a:ext cx="3886200" cy="3790950"/>
          </a:xfrm>
          <a:prstGeom prst="flowChartConnector">
            <a:avLst/>
          </a:prstGeom>
          <a:blipFill dpi="0"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48" y="879356"/>
            <a:ext cx="5129204" cy="51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6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5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60581D5F-DC56-4834-B502-72E98C50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graphicEl>
                                              <a:dgm id="{424B4290-69EF-4692-AA38-EA2E5DCE5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BC0C188E-2F12-4E7B-AE8D-62AB3EBF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767DFBB9-01C8-4015-B2AD-68617162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5064D8D9-B58B-4CE8-B2DB-DC1196C4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83C2FFC0-0AD7-4276-B4A3-2F9740C1C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B462F3A2-8A57-42C6-9BAB-6CC80533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graphicEl>
                                              <a:dgm id="{BD62AF22-1D4C-4479-80E7-085A0937C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graphicEl>
                                              <a:dgm id="{CBABD073-004D-4325-90DD-CCE21069F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4C3E1BAD-C1BF-4FAD-898A-187633DE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4C3E1BAD-C1BF-4FAD-898A-187633DE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4C3E1BAD-C1BF-4FAD-898A-187633DE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4C3E1BAD-C1BF-4FAD-898A-187633DE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dgm id="{4C3E1BAD-C1BF-4FAD-898A-187633DE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4C3E1BAD-C1BF-4FAD-898A-187633DE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4C3E1BAD-C1BF-4FAD-898A-187633DE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4C3E1BAD-C1BF-4FAD-898A-187633DE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4C3E1BAD-C1BF-4FAD-898A-187633DE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dgm id="{4C3E1BAD-C1BF-4FAD-898A-187633DE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  <p:bldGraphic spid="6" grpId="0">
        <p:bldSub>
          <a:bldDgm/>
        </p:bldSub>
      </p:bldGraphic>
      <p:bldGraphic spid="7" grpId="0">
        <p:bldSub>
          <a:bldDgm/>
        </p:bldSub>
      </p:bldGraphic>
      <p:bldGraphic spid="8" grpId="0">
        <p:bldSub>
          <a:bldDgm/>
        </p:bldSub>
      </p:bldGraphic>
      <p:bldGraphic spid="9" grpId="0">
        <p:bldSub>
          <a:bldDgm/>
        </p:bldSub>
      </p:bldGraphic>
      <p:bldGraphic spid="9" grpId="1">
        <p:bldSub>
          <a:bldDgm/>
        </p:bldSub>
      </p:bldGraphic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83150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626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>
                                            <p:graphicEl>
                                              <a:dgm id="{DB80F8D6-4639-4DC0-AA78-29585DDB6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DB80F8D6-4639-4DC0-AA78-29585DDB6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graphicEl>
                                              <a:dgm id="{2466CED3-BAE7-48CC-AC96-961EE33C0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2466CED3-BAE7-48CC-AC96-961EE33C0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>
                                            <p:graphicEl>
                                              <a:dgm id="{27C93C92-3374-4A98-BA48-A166AA0F0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27C93C92-3374-4A98-BA48-A166AA0F0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graphicEl>
                                              <a:dgm id="{F0885F77-4B9E-4B6D-9A53-F6EA011D5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F0885F77-4B9E-4B6D-9A53-F6EA011D5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graphicEl>
                                              <a:dgm id="{C071E901-E891-4C99-A095-2A4AD683D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C071E901-E891-4C99-A095-2A4AD683D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graphicEl>
                                              <a:dgm id="{1E7E7D9C-BB8C-4F90-AEC3-6BB704E8B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1E7E7D9C-BB8C-4F90-AEC3-6BB704E8B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4">
                                            <p:graphicEl>
                                              <a:dgm id="{9D484BF9-0DC3-4EAD-A288-26E059ED7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9D484BF9-0DC3-4EAD-A288-26E059ED7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graphicEl>
                                              <a:dgm id="{39F59934-1980-4AF0-B435-7C59F27D2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39F59934-1980-4AF0-B435-7C59F27D2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graphicEl>
                                              <a:dgm id="{97A3CE5F-BB25-4516-9AE8-64A710FDB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97A3CE5F-BB25-4516-9AE8-64A710FDB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508886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36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graphicEl>
                                              <a:dgm id="{C324A52F-2E71-416E-98B5-D09C453E1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dgm id="{C324A52F-2E71-416E-98B5-D09C453E1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C324A52F-2E71-416E-98B5-D09C453E1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graphicEl>
                                              <a:dgm id="{C324A52F-2E71-416E-98B5-D09C453E1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graphicEl>
                                              <a:dgm id="{C324A52F-2E71-416E-98B5-D09C453E1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5">
                                            <p:graphicEl>
                                              <a:dgm id="{69D86353-B197-48C7-8C78-99E90B81E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69D86353-B197-48C7-8C78-99E90B81E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69D86353-B197-48C7-8C78-99E90B81E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69D86353-B197-48C7-8C78-99E90B81E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graphicEl>
                                              <a:dgm id="{69D86353-B197-48C7-8C78-99E90B81E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0E53D23E-F97E-4C64-9EF9-3653F15BC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0E53D23E-F97E-4C64-9EF9-3653F15BC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0E53D23E-F97E-4C64-9EF9-3653F15BC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0E53D23E-F97E-4C64-9EF9-3653F15BC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graphicEl>
                                              <a:dgm id="{0E53D23E-F97E-4C64-9EF9-3653F15BC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">
                                            <p:graphicEl>
                                              <a:dgm id="{B88BAA3D-8C3A-4168-823B-8E1DCFBFA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graphicEl>
                                              <a:dgm id="{B88BAA3D-8C3A-4168-823B-8E1DCFBFA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B88BAA3D-8C3A-4168-823B-8E1DCFBFA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B88BAA3D-8C3A-4168-823B-8E1DCFBFA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graphicEl>
                                              <a:dgm id="{B88BAA3D-8C3A-4168-823B-8E1DCFBFA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153</TotalTime>
  <Words>15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19</cp:revision>
  <dcterms:created xsi:type="dcterms:W3CDTF">2017-05-31T17:52:51Z</dcterms:created>
  <dcterms:modified xsi:type="dcterms:W3CDTF">2017-10-10T16:03:38Z</dcterms:modified>
</cp:coreProperties>
</file>