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7" r:id="rId2"/>
    <p:sldId id="258" r:id="rId3"/>
    <p:sldId id="334" r:id="rId4"/>
    <p:sldId id="349" r:id="rId5"/>
    <p:sldId id="262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4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34790D"/>
    <a:srgbClr val="BC005E"/>
    <a:srgbClr val="A20051"/>
    <a:srgbClr val="FF0984"/>
    <a:srgbClr val="EA0075"/>
    <a:srgbClr val="FF85C2"/>
    <a:srgbClr val="600030"/>
    <a:srgbClr val="5E9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280" autoAdjust="0"/>
  </p:normalViewPr>
  <p:slideViewPr>
    <p:cSldViewPr snapToGrid="0">
      <p:cViewPr>
        <p:scale>
          <a:sx n="64" d="100"/>
          <a:sy n="64" d="100"/>
        </p:scale>
        <p:origin x="-630" y="-9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D41C9-0077-4B06-BEC9-68D4A65A19B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7484-023B-4440-8777-C9B257E9F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0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2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2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6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4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8.wmf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.png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png"/><Relationship Id="rId4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package" Target="../embeddings/Microsoft_Word_Document1.docx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8233" y="-143235"/>
            <a:ext cx="6560387" cy="1107996"/>
          </a:xfrm>
          <a:prstGeom prst="rect">
            <a:avLst/>
          </a:prstGeom>
          <a:noFill/>
          <a:scene3d>
            <a:camera prst="obliqueTopLeft"/>
            <a:lightRig rig="flat" dir="tl">
              <a:rot lat="0" lon="0" rev="6600000"/>
            </a:lightRig>
          </a:scene3d>
          <a:sp3d>
            <a:bevelT w="730250" h="800100" prst="slope"/>
            <a:bevelB w="1308100" h="1752600"/>
          </a:sp3d>
        </p:spPr>
        <p:txBody>
          <a:bodyPr wrap="square" rtlCol="0">
            <a:spAutoFit/>
            <a:sp3d extrusionH="25400" contourW="8890">
              <a:bevelT w="292100" h="50800" prst="softRound"/>
              <a:bevelB w="374650" h="112395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kern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b="1" kern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8723" y="1086046"/>
            <a:ext cx="3477468" cy="1316469"/>
          </a:xfrm>
          <a:prstGeom prst="rect">
            <a:avLst/>
          </a:prstGeom>
        </p:spPr>
      </p:pic>
      <p:pic>
        <p:nvPicPr>
          <p:cNvPr id="3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41" y="964761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78" y="213194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90" y="430027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22" y="1479179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22" y="384027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3336" y="685801"/>
            <a:ext cx="5608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 – ৫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828801"/>
            <a:ext cx="11684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এখন,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×a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×a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×……×a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[ n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ক্রমিক গুন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]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=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m+m+m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……+m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[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n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সংখ্যক সূচকের যোগফল ]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=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n×m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=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mn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1417"/>
            <a:ext cx="12192000" cy="15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851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"/>
            <a:ext cx="1219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438400" y="990601"/>
          <a:ext cx="8229600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3" imgW="1028520" imgH="1460160" progId="Equation.3">
                  <p:embed/>
                </p:oleObj>
              </mc:Choice>
              <mc:Fallback>
                <p:oleObj name="Equation" r:id="rId3" imgW="1028520" imgH="1460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990601"/>
                        <a:ext cx="8229600" cy="498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6400" y="609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23291" y="152401"/>
            <a:ext cx="4201791" cy="646331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নজরে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সূত্রাবলীঃ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6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152400"/>
            <a:ext cx="375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600" y="1284982"/>
            <a:ext cx="284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 নির্ণয় কর :</a:t>
            </a:r>
          </a:p>
          <a:p>
            <a:r>
              <a:rPr lang="bn-BD" dirty="0" smtClean="0"/>
              <a:t>             </a:t>
            </a:r>
            <a:endParaRPr lang="en-US" baseline="30000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42011"/>
              </p:ext>
            </p:extLst>
          </p:nvPr>
        </p:nvGraphicFramePr>
        <p:xfrm>
          <a:off x="2669153" y="2329265"/>
          <a:ext cx="3426847" cy="1927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Equation" r:id="rId3" imgW="520560" imgH="419040" progId="Equation.3">
                  <p:embed/>
                </p:oleObj>
              </mc:Choice>
              <mc:Fallback>
                <p:oleObj name="Equation" r:id="rId3" imgW="520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153" y="2329265"/>
                        <a:ext cx="3426847" cy="19276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437"/>
            <a:ext cx="12192000" cy="17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5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0800" y="7620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কাজের সমাধান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312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631556"/>
              </p:ext>
            </p:extLst>
          </p:nvPr>
        </p:nvGraphicFramePr>
        <p:xfrm>
          <a:off x="4107051" y="637282"/>
          <a:ext cx="3970149" cy="6068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" imgW="558720" imgH="2616120" progId="Equation.3">
                  <p:embed/>
                </p:oleObj>
              </mc:Choice>
              <mc:Fallback>
                <p:oleObj name="Equation" r:id="rId3" imgW="558720" imgH="2616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051" y="637282"/>
                        <a:ext cx="3970149" cy="60683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9742444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0" y="381001"/>
            <a:ext cx="355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400" y="3048000"/>
          <a:ext cx="46736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3" imgW="1688760" imgH="507960" progId="Equation.3">
                  <p:embed/>
                </p:oleObj>
              </mc:Choice>
              <mc:Fallback>
                <p:oleObj name="Equation" r:id="rId3" imgW="16887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46736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02759"/>
              </p:ext>
            </p:extLst>
          </p:nvPr>
        </p:nvGraphicFramePr>
        <p:xfrm>
          <a:off x="203200" y="1981200"/>
          <a:ext cx="1178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6299200"/>
              </a:tblGrid>
              <a:tr h="66040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b="1" baseline="0" dirty="0" smtClean="0">
                          <a:latin typeface="NikoshBAN" pitchFamily="2" charset="0"/>
                          <a:cs typeface="NikoshBAN" pitchFamily="2" charset="0"/>
                        </a:rPr>
                        <a:t>গ্রপ</a:t>
                      </a:r>
                      <a:r>
                        <a:rPr lang="en-US" b="1" baseline="0" dirty="0" smtClean="0">
                          <a:latin typeface="NikoshBAN" pitchFamily="2" charset="0"/>
                          <a:cs typeface="NikoshBAN" pitchFamily="2" charset="0"/>
                        </a:rPr>
                        <a:t> – A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গ্রুপ</a:t>
                      </a:r>
                      <a:r>
                        <a:rPr lang="en-US" dirty="0" smtClean="0">
                          <a:latin typeface="NikoshBAN" pitchFamily="2" charset="0"/>
                          <a:cs typeface="NikoshBAN" pitchFamily="2" charset="0"/>
                        </a:rPr>
                        <a:t> – B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800">
                <a:tc>
                  <a:txBody>
                    <a:bodyPr/>
                    <a:lstStyle/>
                    <a:p>
                      <a:pPr algn="l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প্রমান কর :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সরল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কর </a:t>
                      </a: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r>
                        <a:rPr lang="en-US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algn="l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689600" y="3352800"/>
          <a:ext cx="6299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5" imgW="2679480" imgH="279360" progId="Equation.3">
                  <p:embed/>
                </p:oleObj>
              </mc:Choice>
              <mc:Fallback>
                <p:oleObj name="Equation" r:id="rId5" imgW="26794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3352800"/>
                        <a:ext cx="62992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019800" y="3321050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321050"/>
                        <a:ext cx="152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437"/>
            <a:ext cx="12192000" cy="17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25" name="Object 1"/>
          <p:cNvGraphicFramePr>
            <a:graphicFrameLocks noChangeAspect="1"/>
          </p:cNvGraphicFramePr>
          <p:nvPr/>
        </p:nvGraphicFramePr>
        <p:xfrm>
          <a:off x="3217333" y="1384300"/>
          <a:ext cx="5621867" cy="486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3" imgW="2031840" imgH="2209680" progId="Equation.3">
                  <p:embed/>
                </p:oleObj>
              </mc:Choice>
              <mc:Fallback>
                <p:oleObj name="Equation" r:id="rId3" imgW="2031840" imgH="220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333" y="1384300"/>
                        <a:ext cx="5621867" cy="48641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533401"/>
            <a:ext cx="477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সমাধান: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গ্রুপ-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A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13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9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0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368633"/>
              </p:ext>
            </p:extLst>
          </p:nvPr>
        </p:nvGraphicFramePr>
        <p:xfrm>
          <a:off x="4568629" y="718492"/>
          <a:ext cx="3955439" cy="5764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3" imgW="1536480" imgH="2412720" progId="Equation.3">
                  <p:embed/>
                </p:oleObj>
              </mc:Choice>
              <mc:Fallback>
                <p:oleObj name="Equation" r:id="rId3" imgW="1536480" imgH="241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8629" y="718492"/>
                        <a:ext cx="3955439" cy="576448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228601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সমাধান: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B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944"/>
            <a:ext cx="12192000" cy="6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200" y="228601"/>
            <a:ext cx="5181600" cy="830997"/>
          </a:xfrm>
          <a:prstGeom prst="rect">
            <a:avLst/>
          </a:prstGeom>
          <a:noFill/>
          <a:ln>
            <a:noFill/>
          </a:ln>
          <a:effectLst>
            <a:glow rad="101600">
              <a:srgbClr val="002060">
                <a:alpha val="6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800" y="1828801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err="1" smtClean="0">
                <a:latin typeface="NikoshBAN" pitchFamily="2" charset="0"/>
                <a:cs typeface="NikoshBAN" pitchFamily="2" charset="0"/>
              </a:rPr>
              <a:t>m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×a</a:t>
            </a:r>
            <a:r>
              <a:rPr lang="en-US" sz="3200" b="1" baseline="30000" dirty="0" err="1" smtClean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2662535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 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/>
              <a:t>6</a:t>
            </a:r>
            <a:r>
              <a:rPr lang="en-US" sz="2800" b="1" baseline="30000" dirty="0" smtClean="0"/>
              <a:t>5</a:t>
            </a:r>
            <a:r>
              <a:rPr lang="en-US" sz="2800" b="1" dirty="0" smtClean="0"/>
              <a:t>÷6</a:t>
            </a:r>
            <a:r>
              <a:rPr lang="en-US" sz="2800" b="1" baseline="30000" dirty="0" smtClean="0"/>
              <a:t>-2</a:t>
            </a:r>
            <a:r>
              <a:rPr lang="en-US" sz="2800" b="1" dirty="0" smtClean="0"/>
              <a:t>= 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5052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=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419601"/>
            <a:ext cx="325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/>
              <a:t>(a</a:t>
            </a:r>
            <a:r>
              <a:rPr lang="en-US" sz="3200" b="1" baseline="30000" dirty="0" smtClean="0"/>
              <a:t>m</a:t>
            </a:r>
            <a:r>
              <a:rPr lang="en-US" sz="3200" b="1" dirty="0" smtClean="0"/>
              <a:t>)</a:t>
            </a:r>
            <a:r>
              <a:rPr lang="en-US" sz="3200" b="1" baseline="30000" dirty="0" smtClean="0"/>
              <a:t>n</a:t>
            </a:r>
            <a:r>
              <a:rPr lang="en-US" sz="3200" b="1" dirty="0" smtClean="0"/>
              <a:t>= ?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08800" y="1752600"/>
            <a:ext cx="294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a</a:t>
            </a:r>
            <a:r>
              <a:rPr lang="en-US" sz="3600" b="1" baseline="30000" dirty="0" err="1" smtClean="0"/>
              <a:t>mn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08800" y="2667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8800" y="3505200"/>
            <a:ext cx="20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8800" y="4343401"/>
            <a:ext cx="223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300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5885"/>
            <a:ext cx="12192000" cy="12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9200" y="457200"/>
            <a:ext cx="5486400" cy="101566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বাড়ীরকাজ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125786"/>
              </p:ext>
            </p:extLst>
          </p:nvPr>
        </p:nvGraphicFramePr>
        <p:xfrm>
          <a:off x="4114800" y="2418413"/>
          <a:ext cx="5409930" cy="158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1143000" imgH="482400" progId="Equation.3">
                  <p:embed/>
                </p:oleObj>
              </mc:Choice>
              <mc:Fallback>
                <p:oleObj name="Equation" r:id="rId3" imgW="1143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418413"/>
                        <a:ext cx="5409930" cy="1580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7105" y="2947109"/>
            <a:ext cx="25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১। সরল কর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688" y="4193755"/>
            <a:ext cx="1076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যদি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x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=b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y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=c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z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=a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, তবে দেখাও যে,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xyz=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5953"/>
            <a:ext cx="12192000" cy="1852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7646"/>
            <a:ext cx="5579390" cy="36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16" y="433639"/>
            <a:ext cx="6242551" cy="6016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477"/>
            <a:ext cx="12192000" cy="2521527"/>
          </a:xfrm>
          <a:prstGeom prst="rect">
            <a:avLst/>
          </a:prstGeom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735" y="1001731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66" y="1885471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5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922" y="1479179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909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977" y="2032842"/>
            <a:ext cx="5125139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1889" y="1828810"/>
            <a:ext cx="4885528" cy="30469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US" sz="48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আলাম</a:t>
            </a:r>
            <a:r>
              <a:rPr lang="en-US" sz="48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8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কাঁচাবাড়ী</a:t>
            </a:r>
            <a:r>
              <a:rPr lang="en-US" sz="48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8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800" b="1" dirty="0" smtClean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বদরগঞ্জ</a:t>
            </a:r>
            <a:r>
              <a:rPr lang="en-US" sz="48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রংপুর</a:t>
            </a:r>
            <a:r>
              <a:rPr lang="en-US" sz="48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6705350" y="1613367"/>
            <a:ext cx="5384517" cy="2800767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400" b="1" dirty="0" err="1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4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4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44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44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44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44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altLang="en-US" sz="44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(</a:t>
            </a:r>
            <a:r>
              <a:rPr lang="en-US" altLang="en-US" sz="36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সূচক</a:t>
            </a:r>
            <a:r>
              <a:rPr lang="en-US" altLang="en-US" sz="36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altLang="en-US" sz="36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লগারিদম</a:t>
            </a:r>
            <a:r>
              <a:rPr lang="en-US" altLang="en-US" sz="3600" b="1" dirty="0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44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400" b="1" dirty="0">
              <a:ln w="11430"/>
              <a:solidFill>
                <a:srgbClr val="A2005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400" b="1" dirty="0" err="1" smtClean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>
                <a:ln w="11430"/>
                <a:solidFill>
                  <a:srgbClr val="A2005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৪৫ মিনিট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055" y="1202295"/>
            <a:ext cx="1638176" cy="4941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4"/>
            <a:ext cx="12192000" cy="21336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7255" y="452676"/>
            <a:ext cx="3472679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1206500" h="965200" prst="slope"/>
              <a:bevelB w="298450" h="330200" prst="slope"/>
            </a:sp3d>
          </a:bodyPr>
          <a:lstStyle/>
          <a:p>
            <a:pPr algn="ctr"/>
            <a:r>
              <a:rPr lang="en-US" sz="8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355489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11832" y="309709"/>
            <a:ext cx="3925613" cy="15696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kern="0" dirty="0">
                <a:ln w="0"/>
                <a:solidFill>
                  <a:srgbClr val="3479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b="1" kern="0" dirty="0">
              <a:ln w="0"/>
              <a:solidFill>
                <a:srgbClr val="3479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200" y="146483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6312"/>
            <a:ext cx="12192000" cy="28316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5250" y="1887799"/>
            <a:ext cx="9575836" cy="37856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48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bn-IN" sz="4800" b="1" dirty="0" smtClean="0">
                <a:ln w="0"/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0"/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300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বলতে</a:t>
            </a:r>
            <a:r>
              <a:rPr lang="en-US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300" dirty="0" err="1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800" b="1" spc="-300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buFont typeface="Wingdings" pitchFamily="2" charset="2"/>
              <a:buChar char="Ø"/>
            </a:pPr>
            <a:r>
              <a:rPr lang="bn-IN" sz="4800" b="1" spc="-300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সূচকের সূত্রাবলী বর্ণনা ও তা প্রয়োগ করে সমস্যার সমাধান করতে পারবে</a:t>
            </a:r>
            <a:r>
              <a:rPr lang="bn-IN" sz="4800" b="1" spc="-300" dirty="0" smtClean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0"/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0"/>
                <a:solidFill>
                  <a:srgbClr val="A2005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0"/>
              <a:solidFill>
                <a:srgbClr val="A2005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5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01136" y="404816"/>
          <a:ext cx="2377017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215640" imgH="279360" progId="Equation.3">
                  <p:embed/>
                </p:oleObj>
              </mc:Choice>
              <mc:Fallback>
                <p:oleObj name="Equation" r:id="rId3" imgW="2156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36" y="404816"/>
                        <a:ext cx="2377017" cy="23082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149600" y="1114663"/>
            <a:ext cx="8534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উচ্চারণঃ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a to the power n.</a:t>
            </a:r>
          </a:p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a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base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n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power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এক্ষেত্রে,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 €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R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</a:rPr>
              <a:t> n     €   N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যেখানে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NikoshBAN" pitchFamily="2" charset="0"/>
              </a:rPr>
              <a:t>a≠0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0" y="4434971"/>
            <a:ext cx="314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dotted" dirty="0" err="1" smtClean="0">
                <a:latin typeface="NikoshBAN" pitchFamily="2" charset="0"/>
                <a:cs typeface="NikoshBAN" pitchFamily="2" charset="0"/>
              </a:rPr>
              <a:t>সূচ</a:t>
            </a:r>
            <a:r>
              <a:rPr lang="bn-BD" sz="4000" b="1" u="dotted" dirty="0" smtClean="0">
                <a:latin typeface="NikoshBAN" pitchFamily="2" charset="0"/>
                <a:cs typeface="NikoshBAN" pitchFamily="2" charset="0"/>
              </a:rPr>
              <a:t>কীয়</a:t>
            </a:r>
            <a:r>
              <a:rPr lang="en-US" sz="4000" b="1" u="dotte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dotted" dirty="0" err="1" smtClean="0">
                <a:latin typeface="NikoshBAN" pitchFamily="2" charset="0"/>
                <a:cs typeface="NikoshBAN" pitchFamily="2" charset="0"/>
              </a:rPr>
              <a:t>রাশিঃ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0712" y="4434971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সংবলিত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সূচকীয়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1302"/>
            <a:ext cx="12192000" cy="177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9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1755" y="1173253"/>
            <a:ext cx="490191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600" b="1" cap="all" dirty="0">
                <a:ln/>
                <a:solidFill>
                  <a:srgbClr val="34790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6600" b="1" cap="all" dirty="0">
                <a:ln/>
                <a:solidFill>
                  <a:srgbClr val="34790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6600" b="1" cap="all" dirty="0">
                <a:ln/>
                <a:solidFill>
                  <a:srgbClr val="34790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6600" b="1" cap="all" dirty="0">
              <a:ln/>
              <a:solidFill>
                <a:srgbClr val="34790D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20312" y="2520711"/>
            <a:ext cx="906650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লগারিদম</a:t>
            </a:r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08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304800"/>
            <a:ext cx="10972800" cy="1295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সূত্রঃ ১।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a</a:t>
            </a:r>
            <a:r>
              <a:rPr kumimoji="0" lang="en-US" sz="4400" b="1" i="0" u="none" strike="noStrike" kern="1200" cap="none" spc="0" normalizeH="0" baseline="20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m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×a</a:t>
            </a:r>
            <a:r>
              <a:rPr kumimoji="0" lang="en-US" sz="4400" b="1" i="0" u="none" strike="noStrike" kern="1200" cap="none" spc="0" normalizeH="0" baseline="20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n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=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a</a:t>
            </a:r>
            <a:r>
              <a:rPr kumimoji="0" lang="en-US" sz="4400" b="1" i="0" u="none" strike="noStrike" kern="1200" cap="none" spc="0" normalizeH="0" baseline="2000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m+n</a:t>
            </a:r>
            <a:r>
              <a:rPr kumimoji="0" lang="en-US" sz="4400" b="1" i="0" u="none" strike="noStrike" kern="1200" cap="none" spc="0" normalizeH="0" baseline="2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[ a≈</a:t>
            </a:r>
            <a:r>
              <a:rPr kumimoji="0" lang="en-US" sz="4400" b="1" i="0" u="none" strike="noStrike" kern="1200" cap="none" spc="0" normalizeH="0" baseline="2000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0 ]</a:t>
            </a:r>
            <a:endParaRPr kumimoji="0" lang="en-US" sz="4400" b="1" i="0" u="none" strike="noStrike" kern="1200" cap="none" spc="0" normalizeH="0" baseline="2000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3200" y="1981200"/>
            <a:ext cx="11684000" cy="4191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36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এখন,</a:t>
            </a:r>
            <a:r>
              <a:rPr kumimoji="0" lang="bn-BD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×a</a:t>
            </a:r>
            <a:r>
              <a:rPr kumimoji="0" lang="en-US" sz="3600" b="1" i="0" u="none" strike="noStrike" kern="120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= (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a×a×a×a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)×(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a×a×a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a×a×a×a×a×a×a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=a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3200" b="1" i="0" u="none" strike="noStrike" kern="1200" cap="none" spc="0" normalizeH="0" baseline="3000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=a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200" b="1" i="0" u="none" strike="noStrike" kern="1200" cap="none" spc="0" normalizeH="0" baseline="3000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+3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485457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en-US" sz="3200" b="1" i="0" u="none" strike="noStrike" kern="1200" cap="none" spc="0" normalizeH="0" baseline="3000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×a</a:t>
            </a:r>
            <a:r>
              <a:rPr kumimoji="0" lang="en-US" sz="3200" b="1" i="0" u="none" strike="noStrike" kern="1200" cap="none" spc="0" normalizeH="0" baseline="3000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= </a:t>
            </a:r>
            <a:r>
              <a:rPr kumimoji="0" lang="bn-BD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a</a:t>
            </a:r>
            <a:r>
              <a:rPr kumimoji="0" lang="en-US" sz="3200" b="1" i="0" u="none" strike="noStrike" kern="1200" cap="none" spc="0" normalizeH="0" baseline="3000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m+n</a:t>
            </a:r>
            <a:endParaRPr kumimoji="0" lang="en-US" sz="3200" b="1" i="0" u="none" strike="noStrike" kern="1200" cap="none" spc="0" normalizeH="0" baseline="3000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12192000" cy="22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1" name="Object 5" descr="Blue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595412"/>
              </p:ext>
            </p:extLst>
          </p:nvPr>
        </p:nvGraphicFramePr>
        <p:xfrm>
          <a:off x="1053885" y="2129591"/>
          <a:ext cx="10445857" cy="3697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Document" r:id="rId3" imgW="7603638" imgH="4952410" progId="Word.Document.12">
                  <p:embed/>
                </p:oleObj>
              </mc:Choice>
              <mc:Fallback>
                <p:oleObj name="Document" r:id="rId3" imgW="7603638" imgH="495241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3885" y="2129591"/>
                        <a:ext cx="10445857" cy="36977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61333"/>
              </p:ext>
            </p:extLst>
          </p:nvPr>
        </p:nvGraphicFramePr>
        <p:xfrm>
          <a:off x="2540000" y="152400"/>
          <a:ext cx="2892912" cy="135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5" imgW="1346040" imgH="838080" progId="Equation.3">
                  <p:embed/>
                </p:oleObj>
              </mc:Choice>
              <mc:Fallback>
                <p:oleObj name="Equation" r:id="rId5" imgW="134604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152400"/>
                        <a:ext cx="2892912" cy="13509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25600" y="152400"/>
            <a:ext cx="101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সূত্র-২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65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48186"/>
              </p:ext>
            </p:extLst>
          </p:nvPr>
        </p:nvGraphicFramePr>
        <p:xfrm>
          <a:off x="3244456" y="5005953"/>
          <a:ext cx="4156846" cy="1427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7" imgW="2108160" imgH="965160" progId="Equation.3">
                  <p:embed/>
                </p:oleObj>
              </mc:Choice>
              <mc:Fallback>
                <p:oleObj name="Equation" r:id="rId7" imgW="21081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456" y="5005953"/>
                        <a:ext cx="4156846" cy="1427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93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57200"/>
            <a:ext cx="10972800" cy="1143000"/>
          </a:xfrm>
        </p:spPr>
        <p:txBody>
          <a:bodyPr>
            <a:no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  (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ab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a</a:t>
            </a:r>
            <a:r>
              <a:rPr lang="en-US" sz="40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r>
              <a:rPr lang="en-US" sz="40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জানি, 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×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×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(7 ×7 ×7) × (4×4 ×4)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= 7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× 4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>
              <a:buNone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সুতরাং, (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ab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a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</a:t>
            </a:r>
            <a:r>
              <a:rPr lang="en-US" sz="3200" b="1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12192000" cy="22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0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400" y="228601"/>
            <a:ext cx="1127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সূত্রঃ ৪।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1       [ a ≠ 0 ]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400" y="156347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আমরা জানি,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98851" y="1371600"/>
          <a:ext cx="6119283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1854000" imgH="1041120" progId="Equation.3">
                  <p:embed/>
                </p:oleObj>
              </mc:Choice>
              <mc:Fallback>
                <p:oleObj name="Equation" r:id="rId3" imgW="185400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1" y="1371600"/>
                        <a:ext cx="6119283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297180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5600" y="4343401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9624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[ লব ও হর উভয়ক্ষেত্রে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n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সংখ্যক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গুণ ]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481018"/>
              </p:ext>
            </p:extLst>
          </p:nvPr>
        </p:nvGraphicFramePr>
        <p:xfrm>
          <a:off x="2434292" y="4810772"/>
          <a:ext cx="2842684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5" imgW="469800" imgH="241200" progId="Equation.3">
                  <p:embed/>
                </p:oleObj>
              </mc:Choice>
              <mc:Fallback>
                <p:oleObj name="Equation" r:id="rId5" imgW="469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292" y="4810772"/>
                        <a:ext cx="2842684" cy="900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5437"/>
            <a:ext cx="12192000" cy="17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5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3655</TotalTime>
  <Words>381</Words>
  <Application>Microsoft Office PowerPoint</Application>
  <PresentationFormat>Custom</PresentationFormat>
  <Paragraphs>77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Equation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সূত্রঃ ৩।   (ab)n = an× bn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Shifat Hossain</dc:creator>
  <cp:lastModifiedBy>GIGABYTE</cp:lastModifiedBy>
  <cp:revision>313</cp:revision>
  <dcterms:created xsi:type="dcterms:W3CDTF">2017-03-22T05:52:33Z</dcterms:created>
  <dcterms:modified xsi:type="dcterms:W3CDTF">2017-10-13T01:32:57Z</dcterms:modified>
</cp:coreProperties>
</file>