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60" r:id="rId3"/>
    <p:sldId id="258" r:id="rId4"/>
    <p:sldId id="268" r:id="rId5"/>
    <p:sldId id="269" r:id="rId6"/>
    <p:sldId id="264" r:id="rId7"/>
    <p:sldId id="265" r:id="rId8"/>
    <p:sldId id="266" r:id="rId9"/>
    <p:sldId id="267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8" r:id="rId18"/>
    <p:sldId id="262" r:id="rId19"/>
    <p:sldId id="281" r:id="rId20"/>
    <p:sldId id="27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38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33CC"/>
    <a:srgbClr val="CC0066"/>
    <a:srgbClr val="00FF99"/>
    <a:srgbClr val="FF66CC"/>
    <a:srgbClr val="F2B0DA"/>
    <a:srgbClr val="00FFCC"/>
    <a:srgbClr val="ECB6E6"/>
    <a:srgbClr val="2D48CD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48"/>
      </p:cViewPr>
      <p:guideLst>
        <p:guide orient="horz" pos="2112"/>
        <p:guide pos="3840"/>
        <p:guide pos="38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28F9354-F8A2-47C2-BEE5-60CF678D3A63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409A7BE-64AC-4328-9559-D665CD547F3B}">
      <dgm:prSet phldrT="[Text]"/>
      <dgm:spPr/>
      <dgm:t>
        <a:bodyPr/>
        <a:lstStyle/>
        <a:p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Sub:</a:t>
          </a:r>
          <a:r>
            <a:rPr lang="en-US" dirty="0" smtClean="0"/>
            <a:t> 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English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9A7FD7-6998-4702-91DD-21BB56C95F6A}" type="parTrans" cxnId="{286645E4-CD56-49C6-91AE-E93B9ABF62B2}">
      <dgm:prSet/>
      <dgm:spPr/>
      <dgm:t>
        <a:bodyPr/>
        <a:lstStyle/>
        <a:p>
          <a:endParaRPr lang="en-US"/>
        </a:p>
      </dgm:t>
    </dgm:pt>
    <dgm:pt modelId="{30674D8E-DCB2-4454-8CC3-C725AD637F89}" type="sibTrans" cxnId="{286645E4-CD56-49C6-91AE-E93B9ABF62B2}">
      <dgm:prSet/>
      <dgm:spPr/>
      <dgm:t>
        <a:bodyPr/>
        <a:lstStyle/>
        <a:p>
          <a:endParaRPr lang="en-US"/>
        </a:p>
      </dgm:t>
    </dgm:pt>
    <dgm:pt modelId="{5246FAD2-DCE8-434E-9BB6-0FCE56D0561C}">
      <dgm:prSet phldrT="[Text]"/>
      <dgm:spPr/>
      <dgm:t>
        <a:bodyPr/>
        <a:lstStyle/>
        <a:p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Class: TWO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4505010-CF46-4024-A6F0-807DE592DA36}" type="parTrans" cxnId="{1AA41B27-FFEB-47B6-AA60-44678E5D840E}">
      <dgm:prSet/>
      <dgm:spPr/>
      <dgm:t>
        <a:bodyPr/>
        <a:lstStyle/>
        <a:p>
          <a:endParaRPr lang="en-US"/>
        </a:p>
      </dgm:t>
    </dgm:pt>
    <dgm:pt modelId="{438A20E7-8900-4072-BA4B-0138A1CDF5FD}" type="sibTrans" cxnId="{1AA41B27-FFEB-47B6-AA60-44678E5D840E}">
      <dgm:prSet/>
      <dgm:spPr/>
      <dgm:t>
        <a:bodyPr/>
        <a:lstStyle/>
        <a:p>
          <a:endParaRPr lang="en-US"/>
        </a:p>
      </dgm:t>
    </dgm:pt>
    <dgm:pt modelId="{4558DFC2-C29E-4C3A-BD91-20C454275ABC}">
      <dgm:prSet phldrT="[Text]"/>
      <dgm:spPr/>
      <dgm:t>
        <a:bodyPr/>
        <a:lstStyle/>
        <a:p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Unit: 8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A1D428D-91A0-47C9-9098-5F530B366337}" type="parTrans" cxnId="{0509BE55-E91A-4D96-AB0C-DEFC3C2B8EA1}">
      <dgm:prSet/>
      <dgm:spPr/>
      <dgm:t>
        <a:bodyPr/>
        <a:lstStyle/>
        <a:p>
          <a:endParaRPr lang="en-US"/>
        </a:p>
      </dgm:t>
    </dgm:pt>
    <dgm:pt modelId="{46E0B99D-F355-4B87-8A57-B3D461DB9AAE}" type="sibTrans" cxnId="{0509BE55-E91A-4D96-AB0C-DEFC3C2B8EA1}">
      <dgm:prSet/>
      <dgm:spPr/>
      <dgm:t>
        <a:bodyPr/>
        <a:lstStyle/>
        <a:p>
          <a:endParaRPr lang="en-US"/>
        </a:p>
      </dgm:t>
    </dgm:pt>
    <dgm:pt modelId="{CD5D0231-859B-44F4-8D63-C6036F569F4D}">
      <dgm:prSet phldrT="[Text]"/>
      <dgm:spPr/>
      <dgm:t>
        <a:bodyPr/>
        <a:lstStyle/>
        <a:p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Lesson:4-5</a:t>
          </a:r>
        </a:p>
        <a:p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How many…?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8799CC5-5368-4037-A44E-77E66BE31094}" type="parTrans" cxnId="{76F78619-92CF-46FE-B139-EEDF70F6A3D3}">
      <dgm:prSet/>
      <dgm:spPr/>
      <dgm:t>
        <a:bodyPr/>
        <a:lstStyle/>
        <a:p>
          <a:endParaRPr lang="en-US"/>
        </a:p>
      </dgm:t>
    </dgm:pt>
    <dgm:pt modelId="{BF647C14-287D-42BC-B585-D667372621C9}" type="sibTrans" cxnId="{76F78619-92CF-46FE-B139-EEDF70F6A3D3}">
      <dgm:prSet/>
      <dgm:spPr/>
      <dgm:t>
        <a:bodyPr/>
        <a:lstStyle/>
        <a:p>
          <a:endParaRPr lang="en-US"/>
        </a:p>
      </dgm:t>
    </dgm:pt>
    <dgm:pt modelId="{C16673E3-F61E-4F06-9BC6-BE8557CCFF4B}">
      <dgm:prSet phldrT="[Text]"/>
      <dgm:spPr/>
      <dgm:t>
        <a:bodyPr/>
        <a:lstStyle/>
        <a:p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Time: 40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mins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E6D9D9-C6E2-4FE6-8265-2FAF80619A6B}" type="parTrans" cxnId="{336BD70F-45B8-43DF-85F9-55CF9E7D7511}">
      <dgm:prSet/>
      <dgm:spPr/>
      <dgm:t>
        <a:bodyPr/>
        <a:lstStyle/>
        <a:p>
          <a:endParaRPr lang="en-US"/>
        </a:p>
      </dgm:t>
    </dgm:pt>
    <dgm:pt modelId="{29664DD1-11B8-49F2-A444-8F73F1E7E9F5}" type="sibTrans" cxnId="{336BD70F-45B8-43DF-85F9-55CF9E7D7511}">
      <dgm:prSet/>
      <dgm:spPr/>
      <dgm:t>
        <a:bodyPr/>
        <a:lstStyle/>
        <a:p>
          <a:endParaRPr lang="en-US"/>
        </a:p>
      </dgm:t>
    </dgm:pt>
    <dgm:pt modelId="{3A76FE39-D973-4923-98EA-FA533DB38BD6}" type="pres">
      <dgm:prSet presAssocID="{228F9354-F8A2-47C2-BEE5-60CF678D3A6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EC51E60-35AF-4054-92EF-18A09317E58B}" type="pres">
      <dgm:prSet presAssocID="{A409A7BE-64AC-4328-9559-D665CD547F3B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CC7FD0-3D12-4920-8B6D-68F3A8806D9A}" type="pres">
      <dgm:prSet presAssocID="{30674D8E-DCB2-4454-8CC3-C725AD637F89}" presName="sibTrans" presStyleCnt="0"/>
      <dgm:spPr/>
    </dgm:pt>
    <dgm:pt modelId="{F22DBC70-39CA-47C6-A7EB-A3E8AB9EFD35}" type="pres">
      <dgm:prSet presAssocID="{5246FAD2-DCE8-434E-9BB6-0FCE56D0561C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53E8C9-F7D3-4AFB-87D4-C06C39138099}" type="pres">
      <dgm:prSet presAssocID="{438A20E7-8900-4072-BA4B-0138A1CDF5FD}" presName="sibTrans" presStyleCnt="0"/>
      <dgm:spPr/>
    </dgm:pt>
    <dgm:pt modelId="{B9B97DF9-2517-49E4-9BA3-B132200861F5}" type="pres">
      <dgm:prSet presAssocID="{4558DFC2-C29E-4C3A-BD91-20C454275ABC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BA9667-032A-4C00-92EC-43BA826D5F05}" type="pres">
      <dgm:prSet presAssocID="{46E0B99D-F355-4B87-8A57-B3D461DB9AAE}" presName="sibTrans" presStyleCnt="0"/>
      <dgm:spPr/>
    </dgm:pt>
    <dgm:pt modelId="{F43DCBAA-10FC-405E-93AD-8FFC05F24C26}" type="pres">
      <dgm:prSet presAssocID="{CD5D0231-859B-44F4-8D63-C6036F569F4D}" presName="node" presStyleLbl="node1" presStyleIdx="3" presStyleCnt="5" custScaleX="10225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CB0DAA-0A21-47A3-920D-7CD4C18679CB}" type="pres">
      <dgm:prSet presAssocID="{BF647C14-287D-42BC-B585-D667372621C9}" presName="sibTrans" presStyleCnt="0"/>
      <dgm:spPr/>
    </dgm:pt>
    <dgm:pt modelId="{3C60DB1E-515A-4A73-A64D-C8EB4AF446C1}" type="pres">
      <dgm:prSet presAssocID="{C16673E3-F61E-4F06-9BC6-BE8557CCFF4B}" presName="node" presStyleLbl="node1" presStyleIdx="4" presStyleCnt="5" custScaleX="136541" custLinFactNeighborX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509BE55-E91A-4D96-AB0C-DEFC3C2B8EA1}" srcId="{228F9354-F8A2-47C2-BEE5-60CF678D3A63}" destId="{4558DFC2-C29E-4C3A-BD91-20C454275ABC}" srcOrd="2" destOrd="0" parTransId="{DA1D428D-91A0-47C9-9098-5F530B366337}" sibTransId="{46E0B99D-F355-4B87-8A57-B3D461DB9AAE}"/>
    <dgm:cxn modelId="{1AA41B27-FFEB-47B6-AA60-44678E5D840E}" srcId="{228F9354-F8A2-47C2-BEE5-60CF678D3A63}" destId="{5246FAD2-DCE8-434E-9BB6-0FCE56D0561C}" srcOrd="1" destOrd="0" parTransId="{64505010-CF46-4024-A6F0-807DE592DA36}" sibTransId="{438A20E7-8900-4072-BA4B-0138A1CDF5FD}"/>
    <dgm:cxn modelId="{286645E4-CD56-49C6-91AE-E93B9ABF62B2}" srcId="{228F9354-F8A2-47C2-BEE5-60CF678D3A63}" destId="{A409A7BE-64AC-4328-9559-D665CD547F3B}" srcOrd="0" destOrd="0" parTransId="{3E9A7FD7-6998-4702-91DD-21BB56C95F6A}" sibTransId="{30674D8E-DCB2-4454-8CC3-C725AD637F89}"/>
    <dgm:cxn modelId="{C0F2935F-2B57-4957-BAB8-9FDAF4BAE2DE}" type="presOf" srcId="{5246FAD2-DCE8-434E-9BB6-0FCE56D0561C}" destId="{F22DBC70-39CA-47C6-A7EB-A3E8AB9EFD35}" srcOrd="0" destOrd="0" presId="urn:microsoft.com/office/officeart/2005/8/layout/default"/>
    <dgm:cxn modelId="{385ACFD6-F8D1-460F-B12A-80CA5FB8B4A7}" type="presOf" srcId="{C16673E3-F61E-4F06-9BC6-BE8557CCFF4B}" destId="{3C60DB1E-515A-4A73-A64D-C8EB4AF446C1}" srcOrd="0" destOrd="0" presId="urn:microsoft.com/office/officeart/2005/8/layout/default"/>
    <dgm:cxn modelId="{76F78619-92CF-46FE-B139-EEDF70F6A3D3}" srcId="{228F9354-F8A2-47C2-BEE5-60CF678D3A63}" destId="{CD5D0231-859B-44F4-8D63-C6036F569F4D}" srcOrd="3" destOrd="0" parTransId="{D8799CC5-5368-4037-A44E-77E66BE31094}" sibTransId="{BF647C14-287D-42BC-B585-D667372621C9}"/>
    <dgm:cxn modelId="{5AE5EA1E-D90F-479D-B122-611186E68304}" type="presOf" srcId="{4558DFC2-C29E-4C3A-BD91-20C454275ABC}" destId="{B9B97DF9-2517-49E4-9BA3-B132200861F5}" srcOrd="0" destOrd="0" presId="urn:microsoft.com/office/officeart/2005/8/layout/default"/>
    <dgm:cxn modelId="{6714C5A8-0EAD-456E-A90A-BF3BC50AB20E}" type="presOf" srcId="{228F9354-F8A2-47C2-BEE5-60CF678D3A63}" destId="{3A76FE39-D973-4923-98EA-FA533DB38BD6}" srcOrd="0" destOrd="0" presId="urn:microsoft.com/office/officeart/2005/8/layout/default"/>
    <dgm:cxn modelId="{C1D3F8E4-AB57-4E0F-9C48-CE7C6283BF33}" type="presOf" srcId="{CD5D0231-859B-44F4-8D63-C6036F569F4D}" destId="{F43DCBAA-10FC-405E-93AD-8FFC05F24C26}" srcOrd="0" destOrd="0" presId="urn:microsoft.com/office/officeart/2005/8/layout/default"/>
    <dgm:cxn modelId="{336BD70F-45B8-43DF-85F9-55CF9E7D7511}" srcId="{228F9354-F8A2-47C2-BEE5-60CF678D3A63}" destId="{C16673E3-F61E-4F06-9BC6-BE8557CCFF4B}" srcOrd="4" destOrd="0" parTransId="{88E6D9D9-C6E2-4FE6-8265-2FAF80619A6B}" sibTransId="{29664DD1-11B8-49F2-A444-8F73F1E7E9F5}"/>
    <dgm:cxn modelId="{0D9BC9DF-6909-4029-BBEA-13DBE48BF136}" type="presOf" srcId="{A409A7BE-64AC-4328-9559-D665CD547F3B}" destId="{9EC51E60-35AF-4054-92EF-18A09317E58B}" srcOrd="0" destOrd="0" presId="urn:microsoft.com/office/officeart/2005/8/layout/default"/>
    <dgm:cxn modelId="{E3330339-EAFB-488C-9809-5D463397096C}" type="presParOf" srcId="{3A76FE39-D973-4923-98EA-FA533DB38BD6}" destId="{9EC51E60-35AF-4054-92EF-18A09317E58B}" srcOrd="0" destOrd="0" presId="urn:microsoft.com/office/officeart/2005/8/layout/default"/>
    <dgm:cxn modelId="{4ADF9333-C850-4023-95FA-ACBBCC362804}" type="presParOf" srcId="{3A76FE39-D973-4923-98EA-FA533DB38BD6}" destId="{ECCC7FD0-3D12-4920-8B6D-68F3A8806D9A}" srcOrd="1" destOrd="0" presId="urn:microsoft.com/office/officeart/2005/8/layout/default"/>
    <dgm:cxn modelId="{1BF27E50-86ED-42E8-97D9-159F82FD72CB}" type="presParOf" srcId="{3A76FE39-D973-4923-98EA-FA533DB38BD6}" destId="{F22DBC70-39CA-47C6-A7EB-A3E8AB9EFD35}" srcOrd="2" destOrd="0" presId="urn:microsoft.com/office/officeart/2005/8/layout/default"/>
    <dgm:cxn modelId="{DFFE727C-1067-4420-AE8F-931BA3A0860B}" type="presParOf" srcId="{3A76FE39-D973-4923-98EA-FA533DB38BD6}" destId="{A353E8C9-F7D3-4AFB-87D4-C06C39138099}" srcOrd="3" destOrd="0" presId="urn:microsoft.com/office/officeart/2005/8/layout/default"/>
    <dgm:cxn modelId="{2D3D6DAF-EB3B-4123-8C15-C798841330E7}" type="presParOf" srcId="{3A76FE39-D973-4923-98EA-FA533DB38BD6}" destId="{B9B97DF9-2517-49E4-9BA3-B132200861F5}" srcOrd="4" destOrd="0" presId="urn:microsoft.com/office/officeart/2005/8/layout/default"/>
    <dgm:cxn modelId="{61FA579D-9127-42DF-9C91-6D5AEB1701A7}" type="presParOf" srcId="{3A76FE39-D973-4923-98EA-FA533DB38BD6}" destId="{D9BA9667-032A-4C00-92EC-43BA826D5F05}" srcOrd="5" destOrd="0" presId="urn:microsoft.com/office/officeart/2005/8/layout/default"/>
    <dgm:cxn modelId="{29AAF250-AA30-4B4F-ACB9-E86000A0BFA3}" type="presParOf" srcId="{3A76FE39-D973-4923-98EA-FA533DB38BD6}" destId="{F43DCBAA-10FC-405E-93AD-8FFC05F24C26}" srcOrd="6" destOrd="0" presId="urn:microsoft.com/office/officeart/2005/8/layout/default"/>
    <dgm:cxn modelId="{CCCBB724-F3D0-46A5-B8FA-45C58EE78925}" type="presParOf" srcId="{3A76FE39-D973-4923-98EA-FA533DB38BD6}" destId="{EACB0DAA-0A21-47A3-920D-7CD4C18679CB}" srcOrd="7" destOrd="0" presId="urn:microsoft.com/office/officeart/2005/8/layout/default"/>
    <dgm:cxn modelId="{0A386B6A-419E-498D-8F1F-453816A86029}" type="presParOf" srcId="{3A76FE39-D973-4923-98EA-FA533DB38BD6}" destId="{3C60DB1E-515A-4A73-A64D-C8EB4AF446C1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FB8868-D990-4D5E-BD65-65D6FFB9BE08}" type="datetimeFigureOut">
              <a:rPr lang="en-US" smtClean="0"/>
              <a:t>10/1/2017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A1964F-22D0-4FF3-82E9-8CCEF7070F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708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1964F-22D0-4FF3-82E9-8CCEF7070F8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1733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1964F-22D0-4FF3-82E9-8CCEF7070F8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2600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will make some picture cards and push them on push pin board. I put some number cards on the table. Students will come in front and take a number card from the table and match them as below. 1</a:t>
            </a:r>
            <a:r>
              <a:rPr lang="en-US" sz="12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one is done.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1964F-22D0-4FF3-82E9-8CCEF7070F8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90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1964F-22D0-4FF3-82E9-8CCEF7070F8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985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will put 3 or 4 water bottles on the table.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1964F-22D0-4FF3-82E9-8CCEF7070F8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493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I will put 3 or 4 water bottles 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1964F-22D0-4FF3-82E9-8CCEF7070F8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352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B5803-A00E-490F-9DA9-52E3D0C10470}" type="datetimeFigureOut">
              <a:rPr lang="en-US" smtClean="0"/>
              <a:t>10/1/2017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2AFE4-B9B1-400B-A96D-466B894E9E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106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B5803-A00E-490F-9DA9-52E3D0C10470}" type="datetimeFigureOut">
              <a:rPr lang="en-US" smtClean="0"/>
              <a:t>10/1/2017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2AFE4-B9B1-400B-A96D-466B894E9E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855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B5803-A00E-490F-9DA9-52E3D0C10470}" type="datetimeFigureOut">
              <a:rPr lang="en-US" smtClean="0"/>
              <a:t>10/1/2017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2AFE4-B9B1-400B-A96D-466B894E9E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277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B5803-A00E-490F-9DA9-52E3D0C10470}" type="datetimeFigureOut">
              <a:rPr lang="en-US" smtClean="0"/>
              <a:t>10/1/2017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2AFE4-B9B1-400B-A96D-466B894E9E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821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B5803-A00E-490F-9DA9-52E3D0C10470}" type="datetimeFigureOut">
              <a:rPr lang="en-US" smtClean="0"/>
              <a:t>10/1/2017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2AFE4-B9B1-400B-A96D-466B894E9E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498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B5803-A00E-490F-9DA9-52E3D0C10470}" type="datetimeFigureOut">
              <a:rPr lang="en-US" smtClean="0"/>
              <a:t>10/1/2017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2AFE4-B9B1-400B-A96D-466B894E9E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810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B5803-A00E-490F-9DA9-52E3D0C10470}" type="datetimeFigureOut">
              <a:rPr lang="en-US" smtClean="0"/>
              <a:t>10/1/2017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2AFE4-B9B1-400B-A96D-466B894E9E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676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B5803-A00E-490F-9DA9-52E3D0C10470}" type="datetimeFigureOut">
              <a:rPr lang="en-US" smtClean="0"/>
              <a:t>10/1/2017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2AFE4-B9B1-400B-A96D-466B894E9E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111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B5803-A00E-490F-9DA9-52E3D0C10470}" type="datetimeFigureOut">
              <a:rPr lang="en-US" smtClean="0"/>
              <a:t>10/1/2017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2AFE4-B9B1-400B-A96D-466B894E9E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44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B5803-A00E-490F-9DA9-52E3D0C10470}" type="datetimeFigureOut">
              <a:rPr lang="en-US" smtClean="0"/>
              <a:t>10/1/2017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2AFE4-B9B1-400B-A96D-466B894E9E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940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B5803-A00E-490F-9DA9-52E3D0C10470}" type="datetimeFigureOut">
              <a:rPr lang="en-US" smtClean="0"/>
              <a:t>10/1/2017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2AFE4-B9B1-400B-A96D-466B894E9E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384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9B5803-A00E-490F-9DA9-52E3D0C10470}" type="datetimeFigureOut">
              <a:rPr lang="en-US" smtClean="0"/>
              <a:t>10/1/2017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E2AFE4-B9B1-400B-A96D-466B894E9E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08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9.w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4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39646">
            <a:off x="3175448" y="1669515"/>
            <a:ext cx="7244861" cy="42636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533" y="425003"/>
            <a:ext cx="7213892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43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9000">
              <a:schemeClr val="accent6">
                <a:lumMod val="60000"/>
                <a:lumOff val="40000"/>
              </a:schemeClr>
            </a:gs>
            <a:gs pos="22000">
              <a:schemeClr val="accent1">
                <a:lumMod val="0"/>
                <a:lumOff val="100000"/>
              </a:schemeClr>
            </a:gs>
            <a:gs pos="100000">
              <a:srgbClr val="F2B0DA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276" y="195259"/>
            <a:ext cx="2247900" cy="58769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487" y="4614859"/>
            <a:ext cx="1033463" cy="10715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" y="4824410"/>
            <a:ext cx="1033463" cy="1071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487" y="3498055"/>
            <a:ext cx="1033463" cy="10715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" y="3752848"/>
            <a:ext cx="1033463" cy="1071562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686175" y="195259"/>
            <a:ext cx="3729037" cy="1871662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How many balls?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18" y="2597941"/>
            <a:ext cx="1033463" cy="107156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19"/>
          <a:stretch/>
        </p:blipFill>
        <p:spPr>
          <a:xfrm>
            <a:off x="7915277" y="914400"/>
            <a:ext cx="2357436" cy="5374477"/>
          </a:xfrm>
          <a:prstGeom prst="rect">
            <a:avLst/>
          </a:prstGeom>
        </p:spPr>
      </p:pic>
      <p:sp>
        <p:nvSpPr>
          <p:cNvPr id="15" name="Oval Callout 14"/>
          <p:cNvSpPr/>
          <p:nvPr/>
        </p:nvSpPr>
        <p:spPr>
          <a:xfrm rot="2146356">
            <a:off x="9411311" y="338133"/>
            <a:ext cx="2722933" cy="1585913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There are 5 balls.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232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3000">
              <a:srgbClr val="ECB6E6"/>
            </a:gs>
            <a:gs pos="22000">
              <a:schemeClr val="accent1">
                <a:lumMod val="0"/>
                <a:lumOff val="100000"/>
              </a:schemeClr>
            </a:gs>
            <a:gs pos="100000">
              <a:schemeClr val="accent4">
                <a:lumMod val="40000"/>
                <a:lumOff val="6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888" t="9531" r="7422" b="9178"/>
          <a:stretch/>
        </p:blipFill>
        <p:spPr>
          <a:xfrm>
            <a:off x="2277687" y="1607661"/>
            <a:ext cx="3602782" cy="47372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103" t="8730" r="6872" b="9242"/>
          <a:stretch/>
        </p:blipFill>
        <p:spPr>
          <a:xfrm>
            <a:off x="5880469" y="1607661"/>
            <a:ext cx="3996655" cy="47372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52530" y="159244"/>
            <a:ext cx="88449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Open your book at page 17.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673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2000">
              <a:srgbClr val="ECB6E6">
                <a:alpha val="57000"/>
              </a:srgb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30530" y="0"/>
            <a:ext cx="100750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Listen first and then read with your teacher.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65344" y="203079"/>
            <a:ext cx="4661313" cy="83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30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1000">
              <a:schemeClr val="accent1">
                <a:lumMod val="0"/>
                <a:lumOff val="100000"/>
              </a:schemeClr>
            </a:gs>
            <a:gs pos="68125">
              <a:srgbClr val="C2DAEF"/>
            </a:gs>
            <a:gs pos="49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07477" y="116378"/>
            <a:ext cx="45886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Read the page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02"/>
          <a:stretch/>
        </p:blipFill>
        <p:spPr>
          <a:xfrm>
            <a:off x="1313411" y="1330036"/>
            <a:ext cx="9775767" cy="5527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80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8125">
              <a:srgbClr val="C2DAEF"/>
            </a:gs>
            <a:gs pos="49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ntagon 1"/>
          <p:cNvSpPr/>
          <p:nvPr/>
        </p:nvSpPr>
        <p:spPr>
          <a:xfrm>
            <a:off x="-1" y="1"/>
            <a:ext cx="10158413" cy="1014152"/>
          </a:xfrm>
          <a:prstGeom prst="homePlate">
            <a:avLst/>
          </a:prstGeom>
          <a:solidFill>
            <a:srgbClr val="ECB6E6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Watch the picture and discuss in group: </a:t>
            </a:r>
            <a:endParaRPr lang="en-US" sz="4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5" r="4954"/>
          <a:stretch/>
        </p:blipFill>
        <p:spPr>
          <a:xfrm>
            <a:off x="0" y="1172817"/>
            <a:ext cx="9182794" cy="56851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82794" y="3199854"/>
            <a:ext cx="312558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many trees?</a:t>
            </a:r>
          </a:p>
          <a:p>
            <a:r>
              <a:rPr lang="en-US" sz="3200" dirty="0">
                <a:solidFill>
                  <a:srgbClr val="2D48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many </a:t>
            </a:r>
            <a:r>
              <a:rPr lang="en-US" sz="3200" dirty="0" smtClean="0">
                <a:solidFill>
                  <a:srgbClr val="2D48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birds?</a:t>
            </a:r>
            <a:endParaRPr lang="en-US" sz="3200" dirty="0">
              <a:solidFill>
                <a:srgbClr val="2D48C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many </a:t>
            </a:r>
            <a:r>
              <a:rPr lang="en-US" sz="3200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huts</a:t>
            </a:r>
            <a:r>
              <a:rPr lang="en-US" sz="3200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many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sun?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592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8125">
              <a:schemeClr val="accent2">
                <a:lumMod val="60000"/>
                <a:lumOff val="40000"/>
              </a:schemeClr>
            </a:gs>
            <a:gs pos="49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676" y="1841962"/>
            <a:ext cx="2163473" cy="14131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105" y="1941714"/>
            <a:ext cx="2163473" cy="14131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401" y="247997"/>
            <a:ext cx="2163473" cy="14131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274" y="1619598"/>
            <a:ext cx="2163473" cy="14131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841" y="2825066"/>
            <a:ext cx="2163473" cy="14131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443" y="651163"/>
            <a:ext cx="2163473" cy="14131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488" y="651164"/>
            <a:ext cx="2163473" cy="141316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644828" y="5525191"/>
            <a:ext cx="1562792" cy="1046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36" y="3032761"/>
            <a:ext cx="2156656" cy="3704324"/>
          </a:xfrm>
          <a:prstGeom prst="rect">
            <a:avLst/>
          </a:prstGeom>
        </p:spPr>
      </p:pic>
      <p:sp>
        <p:nvSpPr>
          <p:cNvPr id="13" name="Cloud Callout 12"/>
          <p:cNvSpPr/>
          <p:nvPr/>
        </p:nvSpPr>
        <p:spPr>
          <a:xfrm>
            <a:off x="107036" y="931025"/>
            <a:ext cx="3718476" cy="1577844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How many birds?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07620" y="6169410"/>
            <a:ext cx="6984380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Discuss in pairs and give the answer.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075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76 -0.00579 L 0.1862 -0.0057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7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7037E-6 L 0.41758 0.0004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72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3000">
              <a:schemeClr val="accent2">
                <a:lumMod val="40000"/>
                <a:lumOff val="60000"/>
              </a:schemeClr>
            </a:gs>
            <a:gs pos="22000">
              <a:schemeClr val="accent1">
                <a:lumMod val="0"/>
                <a:lumOff val="100000"/>
              </a:schemeClr>
            </a:gs>
            <a:gs pos="100000">
              <a:schemeClr val="accent4">
                <a:lumMod val="20000"/>
                <a:lumOff val="8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5758" y="0"/>
            <a:ext cx="117016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Card Matching Game:</a:t>
            </a:r>
          </a:p>
        </p:txBody>
      </p:sp>
      <p:sp>
        <p:nvSpPr>
          <p:cNvPr id="3" name="Oval 2"/>
          <p:cNvSpPr/>
          <p:nvPr/>
        </p:nvSpPr>
        <p:spPr>
          <a:xfrm>
            <a:off x="36744" y="1483915"/>
            <a:ext cx="3786188" cy="2568244"/>
          </a:xfrm>
          <a:prstGeom prst="ellipse">
            <a:avLst/>
          </a:prstGeom>
          <a:solidFill>
            <a:srgbClr val="00FFCC"/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00" b="36667"/>
          <a:stretch/>
        </p:blipFill>
        <p:spPr>
          <a:xfrm>
            <a:off x="1364620" y="3260743"/>
            <a:ext cx="2143125" cy="6686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00" b="36667"/>
          <a:stretch/>
        </p:blipFill>
        <p:spPr>
          <a:xfrm>
            <a:off x="1651561" y="2407037"/>
            <a:ext cx="2143125" cy="6686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00" b="36667"/>
          <a:stretch/>
        </p:blipFill>
        <p:spPr>
          <a:xfrm>
            <a:off x="830029" y="1606676"/>
            <a:ext cx="2143125" cy="6686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00" b="36667"/>
          <a:stretch/>
        </p:blipFill>
        <p:spPr>
          <a:xfrm>
            <a:off x="82318" y="3075692"/>
            <a:ext cx="2143125" cy="6686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78858" y="4407696"/>
            <a:ext cx="1457324" cy="707886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339" y="1203355"/>
            <a:ext cx="2901219" cy="30141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1" r="10534"/>
          <a:stretch/>
        </p:blipFill>
        <p:spPr>
          <a:xfrm>
            <a:off x="7115575" y="1232412"/>
            <a:ext cx="2306907" cy="2983168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9558338" y="1185811"/>
            <a:ext cx="2397295" cy="3014160"/>
            <a:chOff x="9767191" y="3535010"/>
            <a:chExt cx="2270264" cy="2182407"/>
          </a:xfrm>
        </p:grpSpPr>
        <p:sp>
          <p:nvSpPr>
            <p:cNvPr id="13" name="Rounded Rectangle 12"/>
            <p:cNvSpPr/>
            <p:nvPr/>
          </p:nvSpPr>
          <p:spPr>
            <a:xfrm>
              <a:off x="9767191" y="3535010"/>
              <a:ext cx="2270264" cy="2182407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39" r="18075"/>
            <a:stretch/>
          </p:blipFill>
          <p:spPr>
            <a:xfrm>
              <a:off x="9806170" y="3745780"/>
              <a:ext cx="1148562" cy="187224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39" r="18075"/>
            <a:stretch/>
          </p:blipFill>
          <p:spPr>
            <a:xfrm>
              <a:off x="10954734" y="3745780"/>
              <a:ext cx="1030310" cy="1859541"/>
            </a:xfrm>
            <a:prstGeom prst="rect">
              <a:avLst/>
            </a:prstGeom>
          </p:spPr>
        </p:pic>
      </p:grpSp>
      <p:sp>
        <p:nvSpPr>
          <p:cNvPr id="17" name="Oval 16"/>
          <p:cNvSpPr/>
          <p:nvPr/>
        </p:nvSpPr>
        <p:spPr>
          <a:xfrm>
            <a:off x="7715236" y="4380957"/>
            <a:ext cx="1107583" cy="651564"/>
          </a:xfrm>
          <a:prstGeom prst="ellipse">
            <a:avLst/>
          </a:prstGeom>
          <a:solidFill>
            <a:srgbClr val="FF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4934156" y="4380957"/>
            <a:ext cx="1107583" cy="65156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10266710" y="4380957"/>
            <a:ext cx="1107583" cy="651564"/>
          </a:xfrm>
          <a:prstGeom prst="ellipse">
            <a:avLst/>
          </a:prstGeom>
          <a:solidFill>
            <a:srgbClr val="00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00" b="36667"/>
          <a:stretch/>
        </p:blipFill>
        <p:spPr>
          <a:xfrm>
            <a:off x="-83662" y="2264817"/>
            <a:ext cx="2143125" cy="62865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922224" y="5888140"/>
            <a:ext cx="61152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Let’s check your answers.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070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9" grpId="0" animBg="1"/>
      <p:bldP spid="17" grpId="0" animBg="1"/>
      <p:bldP spid="18" grpId="0" animBg="1"/>
      <p:bldP spid="19" grpId="0" animBg="1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52"/>
          <a:stretch/>
        </p:blipFill>
        <p:spPr>
          <a:xfrm>
            <a:off x="716791" y="1621175"/>
            <a:ext cx="10972800" cy="518530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51515"/>
            <a:ext cx="120031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will ask students `How many….?`about different things in the picture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(individually). 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45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8125">
              <a:schemeClr val="accent2">
                <a:lumMod val="60000"/>
                <a:lumOff val="40000"/>
              </a:schemeClr>
            </a:gs>
            <a:gs pos="22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/>
          <p:cNvSpPr/>
          <p:nvPr/>
        </p:nvSpPr>
        <p:spPr>
          <a:xfrm>
            <a:off x="5257800" y="0"/>
            <a:ext cx="2749070" cy="2540837"/>
          </a:xfrm>
          <a:custGeom>
            <a:avLst/>
            <a:gdLst>
              <a:gd name="connsiteX0" fmla="*/ 1564481 w 3128962"/>
              <a:gd name="connsiteY0" fmla="*/ 455415 h 3000376"/>
              <a:gd name="connsiteX1" fmla="*/ 532208 w 3128962"/>
              <a:gd name="connsiteY1" fmla="*/ 1500188 h 3000376"/>
              <a:gd name="connsiteX2" fmla="*/ 1564481 w 3128962"/>
              <a:gd name="connsiteY2" fmla="*/ 2544961 h 3000376"/>
              <a:gd name="connsiteX3" fmla="*/ 2596754 w 3128962"/>
              <a:gd name="connsiteY3" fmla="*/ 1500188 h 3000376"/>
              <a:gd name="connsiteX4" fmla="*/ 1564481 w 3128962"/>
              <a:gd name="connsiteY4" fmla="*/ 455415 h 3000376"/>
              <a:gd name="connsiteX5" fmla="*/ 1564481 w 3128962"/>
              <a:gd name="connsiteY5" fmla="*/ 0 h 3000376"/>
              <a:gd name="connsiteX6" fmla="*/ 1641189 w 3128962"/>
              <a:gd name="connsiteY6" fmla="*/ 253756 h 3000376"/>
              <a:gd name="connsiteX7" fmla="*/ 1697415 w 3128962"/>
              <a:gd name="connsiteY7" fmla="*/ 256486 h 3000376"/>
              <a:gd name="connsiteX8" fmla="*/ 1742942 w 3128962"/>
              <a:gd name="connsiteY8" fmla="*/ 263166 h 3000376"/>
              <a:gd name="connsiteX9" fmla="*/ 1869696 w 3128962"/>
              <a:gd name="connsiteY9" fmla="*/ 28819 h 3000376"/>
              <a:gd name="connsiteX10" fmla="*/ 1893289 w 3128962"/>
              <a:gd name="connsiteY10" fmla="*/ 291940 h 3000376"/>
              <a:gd name="connsiteX11" fmla="*/ 1951110 w 3128962"/>
              <a:gd name="connsiteY11" fmla="*/ 306236 h 3000376"/>
              <a:gd name="connsiteX12" fmla="*/ 1991167 w 3128962"/>
              <a:gd name="connsiteY12" fmla="*/ 320333 h 3000376"/>
              <a:gd name="connsiteX13" fmla="*/ 2163177 w 3128962"/>
              <a:gd name="connsiteY13" fmla="*/ 114194 h 3000376"/>
              <a:gd name="connsiteX14" fmla="*/ 2132747 w 3128962"/>
              <a:gd name="connsiteY14" fmla="*/ 377078 h 3000376"/>
              <a:gd name="connsiteX15" fmla="*/ 2184216 w 3128962"/>
              <a:gd name="connsiteY15" fmla="*/ 400918 h 3000376"/>
              <a:gd name="connsiteX16" fmla="*/ 2222474 w 3128962"/>
              <a:gd name="connsiteY16" fmla="*/ 423267 h 3000376"/>
              <a:gd name="connsiteX17" fmla="*/ 2433660 w 3128962"/>
              <a:gd name="connsiteY17" fmla="*/ 252827 h 3000376"/>
              <a:gd name="connsiteX18" fmla="*/ 2350074 w 3128962"/>
              <a:gd name="connsiteY18" fmla="*/ 505716 h 3000376"/>
              <a:gd name="connsiteX19" fmla="*/ 2391506 w 3128962"/>
              <a:gd name="connsiteY19" fmla="*/ 535506 h 3000376"/>
              <a:gd name="connsiteX20" fmla="*/ 2428101 w 3128962"/>
              <a:gd name="connsiteY20" fmla="*/ 567487 h 3000376"/>
              <a:gd name="connsiteX21" fmla="*/ 2670736 w 3128962"/>
              <a:gd name="connsiteY21" fmla="*/ 439395 h 3000376"/>
              <a:gd name="connsiteX22" fmla="*/ 2536960 w 3128962"/>
              <a:gd name="connsiteY22" fmla="*/ 672398 h 3000376"/>
              <a:gd name="connsiteX23" fmla="*/ 2567750 w 3128962"/>
              <a:gd name="connsiteY23" fmla="*/ 704972 h 3000376"/>
              <a:gd name="connsiteX24" fmla="*/ 2600577 w 3128962"/>
              <a:gd name="connsiteY24" fmla="*/ 747182 h 3000376"/>
              <a:gd name="connsiteX25" fmla="*/ 2865300 w 3128962"/>
              <a:gd name="connsiteY25" fmla="*/ 666729 h 3000376"/>
              <a:gd name="connsiteX26" fmla="*/ 2686404 w 3128962"/>
              <a:gd name="connsiteY26" fmla="*/ 870548 h 3000376"/>
              <a:gd name="connsiteX27" fmla="*/ 2707722 w 3128962"/>
              <a:gd name="connsiteY27" fmla="*/ 904289 h 3000376"/>
              <a:gd name="connsiteX28" fmla="*/ 2733390 w 3128962"/>
              <a:gd name="connsiteY28" fmla="*/ 955524 h 3000376"/>
              <a:gd name="connsiteX29" fmla="*/ 3009874 w 3128962"/>
              <a:gd name="connsiteY29" fmla="*/ 926096 h 3000376"/>
              <a:gd name="connsiteX30" fmla="*/ 2792623 w 3128962"/>
              <a:gd name="connsiteY30" fmla="*/ 1092785 h 3000376"/>
              <a:gd name="connsiteX31" fmla="*/ 2806191 w 3128962"/>
              <a:gd name="connsiteY31" fmla="*/ 1128430 h 3000376"/>
              <a:gd name="connsiteX32" fmla="*/ 2821218 w 3128962"/>
              <a:gd name="connsiteY32" fmla="*/ 1184622 h 3000376"/>
              <a:gd name="connsiteX33" fmla="*/ 3098908 w 3128962"/>
              <a:gd name="connsiteY33" fmla="*/ 1207516 h 3000376"/>
              <a:gd name="connsiteX34" fmla="*/ 2851311 w 3128962"/>
              <a:gd name="connsiteY34" fmla="*/ 1330656 h 3000376"/>
              <a:gd name="connsiteX35" fmla="*/ 2857932 w 3128962"/>
              <a:gd name="connsiteY35" fmla="*/ 1372367 h 3000376"/>
              <a:gd name="connsiteX36" fmla="*/ 2860729 w 3128962"/>
              <a:gd name="connsiteY36" fmla="*/ 1425631 h 3000376"/>
              <a:gd name="connsiteX37" fmla="*/ 3128962 w 3128962"/>
              <a:gd name="connsiteY37" fmla="*/ 1500188 h 3000376"/>
              <a:gd name="connsiteX38" fmla="*/ 2860729 w 3128962"/>
              <a:gd name="connsiteY38" fmla="*/ 1574745 h 3000376"/>
              <a:gd name="connsiteX39" fmla="*/ 2857932 w 3128962"/>
              <a:gd name="connsiteY39" fmla="*/ 1628010 h 3000376"/>
              <a:gd name="connsiteX40" fmla="*/ 2851311 w 3128962"/>
              <a:gd name="connsiteY40" fmla="*/ 1669720 h 3000376"/>
              <a:gd name="connsiteX41" fmla="*/ 3098908 w 3128962"/>
              <a:gd name="connsiteY41" fmla="*/ 1792860 h 3000376"/>
              <a:gd name="connsiteX42" fmla="*/ 2821218 w 3128962"/>
              <a:gd name="connsiteY42" fmla="*/ 1815755 h 3000376"/>
              <a:gd name="connsiteX43" fmla="*/ 2806191 w 3128962"/>
              <a:gd name="connsiteY43" fmla="*/ 1871947 h 3000376"/>
              <a:gd name="connsiteX44" fmla="*/ 2792623 w 3128962"/>
              <a:gd name="connsiteY44" fmla="*/ 1907592 h 3000376"/>
              <a:gd name="connsiteX45" fmla="*/ 3009874 w 3128962"/>
              <a:gd name="connsiteY45" fmla="*/ 2074280 h 3000376"/>
              <a:gd name="connsiteX46" fmla="*/ 2733390 w 3128962"/>
              <a:gd name="connsiteY46" fmla="*/ 2044852 h 3000376"/>
              <a:gd name="connsiteX47" fmla="*/ 2707722 w 3128962"/>
              <a:gd name="connsiteY47" fmla="*/ 2096087 h 3000376"/>
              <a:gd name="connsiteX48" fmla="*/ 2686404 w 3128962"/>
              <a:gd name="connsiteY48" fmla="*/ 2129828 h 3000376"/>
              <a:gd name="connsiteX49" fmla="*/ 2865300 w 3128962"/>
              <a:gd name="connsiteY49" fmla="*/ 2333647 h 3000376"/>
              <a:gd name="connsiteX50" fmla="*/ 2600577 w 3128962"/>
              <a:gd name="connsiteY50" fmla="*/ 2253194 h 3000376"/>
              <a:gd name="connsiteX51" fmla="*/ 2567750 w 3128962"/>
              <a:gd name="connsiteY51" fmla="*/ 2295404 h 3000376"/>
              <a:gd name="connsiteX52" fmla="*/ 2536960 w 3128962"/>
              <a:gd name="connsiteY52" fmla="*/ 2327979 h 3000376"/>
              <a:gd name="connsiteX53" fmla="*/ 2670736 w 3128962"/>
              <a:gd name="connsiteY53" fmla="*/ 2560981 h 3000376"/>
              <a:gd name="connsiteX54" fmla="*/ 2428101 w 3128962"/>
              <a:gd name="connsiteY54" fmla="*/ 2432889 h 3000376"/>
              <a:gd name="connsiteX55" fmla="*/ 2391506 w 3128962"/>
              <a:gd name="connsiteY55" fmla="*/ 2464870 h 3000376"/>
              <a:gd name="connsiteX56" fmla="*/ 2350074 w 3128962"/>
              <a:gd name="connsiteY56" fmla="*/ 2494660 h 3000376"/>
              <a:gd name="connsiteX57" fmla="*/ 2433660 w 3128962"/>
              <a:gd name="connsiteY57" fmla="*/ 2747549 h 3000376"/>
              <a:gd name="connsiteX58" fmla="*/ 2222474 w 3128962"/>
              <a:gd name="connsiteY58" fmla="*/ 2577109 h 3000376"/>
              <a:gd name="connsiteX59" fmla="*/ 2184216 w 3128962"/>
              <a:gd name="connsiteY59" fmla="*/ 2599458 h 3000376"/>
              <a:gd name="connsiteX60" fmla="*/ 2132747 w 3128962"/>
              <a:gd name="connsiteY60" fmla="*/ 2623298 h 3000376"/>
              <a:gd name="connsiteX61" fmla="*/ 2163177 w 3128962"/>
              <a:gd name="connsiteY61" fmla="*/ 2886182 h 3000376"/>
              <a:gd name="connsiteX62" fmla="*/ 1991167 w 3128962"/>
              <a:gd name="connsiteY62" fmla="*/ 2680043 h 3000376"/>
              <a:gd name="connsiteX63" fmla="*/ 1951110 w 3128962"/>
              <a:gd name="connsiteY63" fmla="*/ 2694141 h 3000376"/>
              <a:gd name="connsiteX64" fmla="*/ 1893289 w 3128962"/>
              <a:gd name="connsiteY64" fmla="*/ 2708436 h 3000376"/>
              <a:gd name="connsiteX65" fmla="*/ 1869696 w 3128962"/>
              <a:gd name="connsiteY65" fmla="*/ 2971557 h 3000376"/>
              <a:gd name="connsiteX66" fmla="*/ 1742942 w 3128962"/>
              <a:gd name="connsiteY66" fmla="*/ 2737210 h 3000376"/>
              <a:gd name="connsiteX67" fmla="*/ 1697415 w 3128962"/>
              <a:gd name="connsiteY67" fmla="*/ 2743891 h 3000376"/>
              <a:gd name="connsiteX68" fmla="*/ 1641189 w 3128962"/>
              <a:gd name="connsiteY68" fmla="*/ 2746621 h 3000376"/>
              <a:gd name="connsiteX69" fmla="*/ 1564481 w 3128962"/>
              <a:gd name="connsiteY69" fmla="*/ 3000376 h 3000376"/>
              <a:gd name="connsiteX70" fmla="*/ 1487773 w 3128962"/>
              <a:gd name="connsiteY70" fmla="*/ 2746621 h 3000376"/>
              <a:gd name="connsiteX71" fmla="*/ 1431547 w 3128962"/>
              <a:gd name="connsiteY71" fmla="*/ 2743891 h 3000376"/>
              <a:gd name="connsiteX72" fmla="*/ 1386021 w 3128962"/>
              <a:gd name="connsiteY72" fmla="*/ 2737210 h 3000376"/>
              <a:gd name="connsiteX73" fmla="*/ 1259266 w 3128962"/>
              <a:gd name="connsiteY73" fmla="*/ 2971557 h 3000376"/>
              <a:gd name="connsiteX74" fmla="*/ 1235674 w 3128962"/>
              <a:gd name="connsiteY74" fmla="*/ 2708436 h 3000376"/>
              <a:gd name="connsiteX75" fmla="*/ 1177853 w 3128962"/>
              <a:gd name="connsiteY75" fmla="*/ 2694141 h 3000376"/>
              <a:gd name="connsiteX76" fmla="*/ 1137795 w 3128962"/>
              <a:gd name="connsiteY76" fmla="*/ 2680043 h 3000376"/>
              <a:gd name="connsiteX77" fmla="*/ 965785 w 3128962"/>
              <a:gd name="connsiteY77" fmla="*/ 2886182 h 3000376"/>
              <a:gd name="connsiteX78" fmla="*/ 996215 w 3128962"/>
              <a:gd name="connsiteY78" fmla="*/ 2623298 h 3000376"/>
              <a:gd name="connsiteX79" fmla="*/ 944746 w 3128962"/>
              <a:gd name="connsiteY79" fmla="*/ 2599458 h 3000376"/>
              <a:gd name="connsiteX80" fmla="*/ 906488 w 3128962"/>
              <a:gd name="connsiteY80" fmla="*/ 2577109 h 3000376"/>
              <a:gd name="connsiteX81" fmla="*/ 695302 w 3128962"/>
              <a:gd name="connsiteY81" fmla="*/ 2747549 h 3000376"/>
              <a:gd name="connsiteX82" fmla="*/ 778888 w 3128962"/>
              <a:gd name="connsiteY82" fmla="*/ 2494660 h 3000376"/>
              <a:gd name="connsiteX83" fmla="*/ 737457 w 3128962"/>
              <a:gd name="connsiteY83" fmla="*/ 2464870 h 3000376"/>
              <a:gd name="connsiteX84" fmla="*/ 700861 w 3128962"/>
              <a:gd name="connsiteY84" fmla="*/ 2432889 h 3000376"/>
              <a:gd name="connsiteX85" fmla="*/ 458226 w 3128962"/>
              <a:gd name="connsiteY85" fmla="*/ 2560981 h 3000376"/>
              <a:gd name="connsiteX86" fmla="*/ 592002 w 3128962"/>
              <a:gd name="connsiteY86" fmla="*/ 2327979 h 3000376"/>
              <a:gd name="connsiteX87" fmla="*/ 561212 w 3128962"/>
              <a:gd name="connsiteY87" fmla="*/ 2295404 h 3000376"/>
              <a:gd name="connsiteX88" fmla="*/ 528385 w 3128962"/>
              <a:gd name="connsiteY88" fmla="*/ 2253194 h 3000376"/>
              <a:gd name="connsiteX89" fmla="*/ 263662 w 3128962"/>
              <a:gd name="connsiteY89" fmla="*/ 2333647 h 3000376"/>
              <a:gd name="connsiteX90" fmla="*/ 442559 w 3128962"/>
              <a:gd name="connsiteY90" fmla="*/ 2129828 h 3000376"/>
              <a:gd name="connsiteX91" fmla="*/ 421241 w 3128962"/>
              <a:gd name="connsiteY91" fmla="*/ 2096087 h 3000376"/>
              <a:gd name="connsiteX92" fmla="*/ 395572 w 3128962"/>
              <a:gd name="connsiteY92" fmla="*/ 2044852 h 3000376"/>
              <a:gd name="connsiteX93" fmla="*/ 119088 w 3128962"/>
              <a:gd name="connsiteY93" fmla="*/ 2074280 h 3000376"/>
              <a:gd name="connsiteX94" fmla="*/ 336339 w 3128962"/>
              <a:gd name="connsiteY94" fmla="*/ 1907592 h 3000376"/>
              <a:gd name="connsiteX95" fmla="*/ 322771 w 3128962"/>
              <a:gd name="connsiteY95" fmla="*/ 1871947 h 3000376"/>
              <a:gd name="connsiteX96" fmla="*/ 307745 w 3128962"/>
              <a:gd name="connsiteY96" fmla="*/ 1815755 h 3000376"/>
              <a:gd name="connsiteX97" fmla="*/ 30054 w 3128962"/>
              <a:gd name="connsiteY97" fmla="*/ 1792860 h 3000376"/>
              <a:gd name="connsiteX98" fmla="*/ 277651 w 3128962"/>
              <a:gd name="connsiteY98" fmla="*/ 1669720 h 3000376"/>
              <a:gd name="connsiteX99" fmla="*/ 271031 w 3128962"/>
              <a:gd name="connsiteY99" fmla="*/ 1628010 h 3000376"/>
              <a:gd name="connsiteX100" fmla="*/ 268234 w 3128962"/>
              <a:gd name="connsiteY100" fmla="*/ 1574745 h 3000376"/>
              <a:gd name="connsiteX101" fmla="*/ 0 w 3128962"/>
              <a:gd name="connsiteY101" fmla="*/ 1500188 h 3000376"/>
              <a:gd name="connsiteX102" fmla="*/ 268234 w 3128962"/>
              <a:gd name="connsiteY102" fmla="*/ 1425631 h 3000376"/>
              <a:gd name="connsiteX103" fmla="*/ 271031 w 3128962"/>
              <a:gd name="connsiteY103" fmla="*/ 1372367 h 3000376"/>
              <a:gd name="connsiteX104" fmla="*/ 277651 w 3128962"/>
              <a:gd name="connsiteY104" fmla="*/ 1330656 h 3000376"/>
              <a:gd name="connsiteX105" fmla="*/ 30054 w 3128962"/>
              <a:gd name="connsiteY105" fmla="*/ 1207516 h 3000376"/>
              <a:gd name="connsiteX106" fmla="*/ 307745 w 3128962"/>
              <a:gd name="connsiteY106" fmla="*/ 1184622 h 3000376"/>
              <a:gd name="connsiteX107" fmla="*/ 322771 w 3128962"/>
              <a:gd name="connsiteY107" fmla="*/ 1128430 h 3000376"/>
              <a:gd name="connsiteX108" fmla="*/ 336339 w 3128962"/>
              <a:gd name="connsiteY108" fmla="*/ 1092785 h 3000376"/>
              <a:gd name="connsiteX109" fmla="*/ 119088 w 3128962"/>
              <a:gd name="connsiteY109" fmla="*/ 926096 h 3000376"/>
              <a:gd name="connsiteX110" fmla="*/ 395572 w 3128962"/>
              <a:gd name="connsiteY110" fmla="*/ 955524 h 3000376"/>
              <a:gd name="connsiteX111" fmla="*/ 421241 w 3128962"/>
              <a:gd name="connsiteY111" fmla="*/ 904289 h 3000376"/>
              <a:gd name="connsiteX112" fmla="*/ 442559 w 3128962"/>
              <a:gd name="connsiteY112" fmla="*/ 870548 h 3000376"/>
              <a:gd name="connsiteX113" fmla="*/ 263662 w 3128962"/>
              <a:gd name="connsiteY113" fmla="*/ 666729 h 3000376"/>
              <a:gd name="connsiteX114" fmla="*/ 528385 w 3128962"/>
              <a:gd name="connsiteY114" fmla="*/ 747182 h 3000376"/>
              <a:gd name="connsiteX115" fmla="*/ 561212 w 3128962"/>
              <a:gd name="connsiteY115" fmla="*/ 704972 h 3000376"/>
              <a:gd name="connsiteX116" fmla="*/ 592002 w 3128962"/>
              <a:gd name="connsiteY116" fmla="*/ 672398 h 3000376"/>
              <a:gd name="connsiteX117" fmla="*/ 458226 w 3128962"/>
              <a:gd name="connsiteY117" fmla="*/ 439395 h 3000376"/>
              <a:gd name="connsiteX118" fmla="*/ 700861 w 3128962"/>
              <a:gd name="connsiteY118" fmla="*/ 567487 h 3000376"/>
              <a:gd name="connsiteX119" fmla="*/ 737457 w 3128962"/>
              <a:gd name="connsiteY119" fmla="*/ 535506 h 3000376"/>
              <a:gd name="connsiteX120" fmla="*/ 778888 w 3128962"/>
              <a:gd name="connsiteY120" fmla="*/ 505716 h 3000376"/>
              <a:gd name="connsiteX121" fmla="*/ 695302 w 3128962"/>
              <a:gd name="connsiteY121" fmla="*/ 252827 h 3000376"/>
              <a:gd name="connsiteX122" fmla="*/ 906488 w 3128962"/>
              <a:gd name="connsiteY122" fmla="*/ 423267 h 3000376"/>
              <a:gd name="connsiteX123" fmla="*/ 944746 w 3128962"/>
              <a:gd name="connsiteY123" fmla="*/ 400918 h 3000376"/>
              <a:gd name="connsiteX124" fmla="*/ 996215 w 3128962"/>
              <a:gd name="connsiteY124" fmla="*/ 377078 h 3000376"/>
              <a:gd name="connsiteX125" fmla="*/ 965785 w 3128962"/>
              <a:gd name="connsiteY125" fmla="*/ 114194 h 3000376"/>
              <a:gd name="connsiteX126" fmla="*/ 1137795 w 3128962"/>
              <a:gd name="connsiteY126" fmla="*/ 320333 h 3000376"/>
              <a:gd name="connsiteX127" fmla="*/ 1177853 w 3128962"/>
              <a:gd name="connsiteY127" fmla="*/ 306236 h 3000376"/>
              <a:gd name="connsiteX128" fmla="*/ 1235674 w 3128962"/>
              <a:gd name="connsiteY128" fmla="*/ 291940 h 3000376"/>
              <a:gd name="connsiteX129" fmla="*/ 1259266 w 3128962"/>
              <a:gd name="connsiteY129" fmla="*/ 28819 h 3000376"/>
              <a:gd name="connsiteX130" fmla="*/ 1386021 w 3128962"/>
              <a:gd name="connsiteY130" fmla="*/ 263166 h 3000376"/>
              <a:gd name="connsiteX131" fmla="*/ 1431547 w 3128962"/>
              <a:gd name="connsiteY131" fmla="*/ 256486 h 3000376"/>
              <a:gd name="connsiteX132" fmla="*/ 1487773 w 3128962"/>
              <a:gd name="connsiteY132" fmla="*/ 253756 h 3000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3128962" h="3000376">
                <a:moveTo>
                  <a:pt x="1564481" y="455415"/>
                </a:moveTo>
                <a:cubicBezTo>
                  <a:pt x="994372" y="455415"/>
                  <a:pt x="532208" y="923176"/>
                  <a:pt x="532208" y="1500188"/>
                </a:cubicBezTo>
                <a:cubicBezTo>
                  <a:pt x="532208" y="2077200"/>
                  <a:pt x="994372" y="2544961"/>
                  <a:pt x="1564481" y="2544961"/>
                </a:cubicBezTo>
                <a:cubicBezTo>
                  <a:pt x="2134590" y="2544961"/>
                  <a:pt x="2596754" y="2077200"/>
                  <a:pt x="2596754" y="1500188"/>
                </a:cubicBezTo>
                <a:cubicBezTo>
                  <a:pt x="2596754" y="923176"/>
                  <a:pt x="2134590" y="455415"/>
                  <a:pt x="1564481" y="455415"/>
                </a:cubicBezTo>
                <a:close/>
                <a:moveTo>
                  <a:pt x="1564481" y="0"/>
                </a:moveTo>
                <a:lnTo>
                  <a:pt x="1641189" y="253756"/>
                </a:lnTo>
                <a:lnTo>
                  <a:pt x="1697415" y="256486"/>
                </a:lnTo>
                <a:lnTo>
                  <a:pt x="1742942" y="263166"/>
                </a:lnTo>
                <a:lnTo>
                  <a:pt x="1869696" y="28819"/>
                </a:lnTo>
                <a:lnTo>
                  <a:pt x="1893289" y="291940"/>
                </a:lnTo>
                <a:lnTo>
                  <a:pt x="1951110" y="306236"/>
                </a:lnTo>
                <a:lnTo>
                  <a:pt x="1991167" y="320333"/>
                </a:lnTo>
                <a:lnTo>
                  <a:pt x="2163177" y="114194"/>
                </a:lnTo>
                <a:lnTo>
                  <a:pt x="2132747" y="377078"/>
                </a:lnTo>
                <a:lnTo>
                  <a:pt x="2184216" y="400918"/>
                </a:lnTo>
                <a:lnTo>
                  <a:pt x="2222474" y="423267"/>
                </a:lnTo>
                <a:lnTo>
                  <a:pt x="2433660" y="252827"/>
                </a:lnTo>
                <a:lnTo>
                  <a:pt x="2350074" y="505716"/>
                </a:lnTo>
                <a:lnTo>
                  <a:pt x="2391506" y="535506"/>
                </a:lnTo>
                <a:lnTo>
                  <a:pt x="2428101" y="567487"/>
                </a:lnTo>
                <a:lnTo>
                  <a:pt x="2670736" y="439395"/>
                </a:lnTo>
                <a:lnTo>
                  <a:pt x="2536960" y="672398"/>
                </a:lnTo>
                <a:lnTo>
                  <a:pt x="2567750" y="704972"/>
                </a:lnTo>
                <a:lnTo>
                  <a:pt x="2600577" y="747182"/>
                </a:lnTo>
                <a:lnTo>
                  <a:pt x="2865300" y="666729"/>
                </a:lnTo>
                <a:lnTo>
                  <a:pt x="2686404" y="870548"/>
                </a:lnTo>
                <a:lnTo>
                  <a:pt x="2707722" y="904289"/>
                </a:lnTo>
                <a:lnTo>
                  <a:pt x="2733390" y="955524"/>
                </a:lnTo>
                <a:lnTo>
                  <a:pt x="3009874" y="926096"/>
                </a:lnTo>
                <a:lnTo>
                  <a:pt x="2792623" y="1092785"/>
                </a:lnTo>
                <a:lnTo>
                  <a:pt x="2806191" y="1128430"/>
                </a:lnTo>
                <a:lnTo>
                  <a:pt x="2821218" y="1184622"/>
                </a:lnTo>
                <a:lnTo>
                  <a:pt x="3098908" y="1207516"/>
                </a:lnTo>
                <a:lnTo>
                  <a:pt x="2851311" y="1330656"/>
                </a:lnTo>
                <a:lnTo>
                  <a:pt x="2857932" y="1372367"/>
                </a:lnTo>
                <a:lnTo>
                  <a:pt x="2860729" y="1425631"/>
                </a:lnTo>
                <a:lnTo>
                  <a:pt x="3128962" y="1500188"/>
                </a:lnTo>
                <a:lnTo>
                  <a:pt x="2860729" y="1574745"/>
                </a:lnTo>
                <a:lnTo>
                  <a:pt x="2857932" y="1628010"/>
                </a:lnTo>
                <a:lnTo>
                  <a:pt x="2851311" y="1669720"/>
                </a:lnTo>
                <a:lnTo>
                  <a:pt x="3098908" y="1792860"/>
                </a:lnTo>
                <a:lnTo>
                  <a:pt x="2821218" y="1815755"/>
                </a:lnTo>
                <a:lnTo>
                  <a:pt x="2806191" y="1871947"/>
                </a:lnTo>
                <a:lnTo>
                  <a:pt x="2792623" y="1907592"/>
                </a:lnTo>
                <a:lnTo>
                  <a:pt x="3009874" y="2074280"/>
                </a:lnTo>
                <a:lnTo>
                  <a:pt x="2733390" y="2044852"/>
                </a:lnTo>
                <a:lnTo>
                  <a:pt x="2707722" y="2096087"/>
                </a:lnTo>
                <a:lnTo>
                  <a:pt x="2686404" y="2129828"/>
                </a:lnTo>
                <a:lnTo>
                  <a:pt x="2865300" y="2333647"/>
                </a:lnTo>
                <a:lnTo>
                  <a:pt x="2600577" y="2253194"/>
                </a:lnTo>
                <a:lnTo>
                  <a:pt x="2567750" y="2295404"/>
                </a:lnTo>
                <a:lnTo>
                  <a:pt x="2536960" y="2327979"/>
                </a:lnTo>
                <a:lnTo>
                  <a:pt x="2670736" y="2560981"/>
                </a:lnTo>
                <a:lnTo>
                  <a:pt x="2428101" y="2432889"/>
                </a:lnTo>
                <a:lnTo>
                  <a:pt x="2391506" y="2464870"/>
                </a:lnTo>
                <a:lnTo>
                  <a:pt x="2350074" y="2494660"/>
                </a:lnTo>
                <a:lnTo>
                  <a:pt x="2433660" y="2747549"/>
                </a:lnTo>
                <a:lnTo>
                  <a:pt x="2222474" y="2577109"/>
                </a:lnTo>
                <a:lnTo>
                  <a:pt x="2184216" y="2599458"/>
                </a:lnTo>
                <a:lnTo>
                  <a:pt x="2132747" y="2623298"/>
                </a:lnTo>
                <a:lnTo>
                  <a:pt x="2163177" y="2886182"/>
                </a:lnTo>
                <a:lnTo>
                  <a:pt x="1991167" y="2680043"/>
                </a:lnTo>
                <a:lnTo>
                  <a:pt x="1951110" y="2694141"/>
                </a:lnTo>
                <a:lnTo>
                  <a:pt x="1893289" y="2708436"/>
                </a:lnTo>
                <a:lnTo>
                  <a:pt x="1869696" y="2971557"/>
                </a:lnTo>
                <a:lnTo>
                  <a:pt x="1742942" y="2737210"/>
                </a:lnTo>
                <a:lnTo>
                  <a:pt x="1697415" y="2743891"/>
                </a:lnTo>
                <a:lnTo>
                  <a:pt x="1641189" y="2746621"/>
                </a:lnTo>
                <a:lnTo>
                  <a:pt x="1564481" y="3000376"/>
                </a:lnTo>
                <a:lnTo>
                  <a:pt x="1487773" y="2746621"/>
                </a:lnTo>
                <a:lnTo>
                  <a:pt x="1431547" y="2743891"/>
                </a:lnTo>
                <a:lnTo>
                  <a:pt x="1386021" y="2737210"/>
                </a:lnTo>
                <a:lnTo>
                  <a:pt x="1259266" y="2971557"/>
                </a:lnTo>
                <a:lnTo>
                  <a:pt x="1235674" y="2708436"/>
                </a:lnTo>
                <a:lnTo>
                  <a:pt x="1177853" y="2694141"/>
                </a:lnTo>
                <a:lnTo>
                  <a:pt x="1137795" y="2680043"/>
                </a:lnTo>
                <a:lnTo>
                  <a:pt x="965785" y="2886182"/>
                </a:lnTo>
                <a:lnTo>
                  <a:pt x="996215" y="2623298"/>
                </a:lnTo>
                <a:lnTo>
                  <a:pt x="944746" y="2599458"/>
                </a:lnTo>
                <a:lnTo>
                  <a:pt x="906488" y="2577109"/>
                </a:lnTo>
                <a:lnTo>
                  <a:pt x="695302" y="2747549"/>
                </a:lnTo>
                <a:lnTo>
                  <a:pt x="778888" y="2494660"/>
                </a:lnTo>
                <a:lnTo>
                  <a:pt x="737457" y="2464870"/>
                </a:lnTo>
                <a:lnTo>
                  <a:pt x="700861" y="2432889"/>
                </a:lnTo>
                <a:lnTo>
                  <a:pt x="458226" y="2560981"/>
                </a:lnTo>
                <a:lnTo>
                  <a:pt x="592002" y="2327979"/>
                </a:lnTo>
                <a:lnTo>
                  <a:pt x="561212" y="2295404"/>
                </a:lnTo>
                <a:lnTo>
                  <a:pt x="528385" y="2253194"/>
                </a:lnTo>
                <a:lnTo>
                  <a:pt x="263662" y="2333647"/>
                </a:lnTo>
                <a:lnTo>
                  <a:pt x="442559" y="2129828"/>
                </a:lnTo>
                <a:lnTo>
                  <a:pt x="421241" y="2096087"/>
                </a:lnTo>
                <a:lnTo>
                  <a:pt x="395572" y="2044852"/>
                </a:lnTo>
                <a:lnTo>
                  <a:pt x="119088" y="2074280"/>
                </a:lnTo>
                <a:lnTo>
                  <a:pt x="336339" y="1907592"/>
                </a:lnTo>
                <a:lnTo>
                  <a:pt x="322771" y="1871947"/>
                </a:lnTo>
                <a:lnTo>
                  <a:pt x="307745" y="1815755"/>
                </a:lnTo>
                <a:lnTo>
                  <a:pt x="30054" y="1792860"/>
                </a:lnTo>
                <a:lnTo>
                  <a:pt x="277651" y="1669720"/>
                </a:lnTo>
                <a:lnTo>
                  <a:pt x="271031" y="1628010"/>
                </a:lnTo>
                <a:lnTo>
                  <a:pt x="268234" y="1574745"/>
                </a:lnTo>
                <a:lnTo>
                  <a:pt x="0" y="1500188"/>
                </a:lnTo>
                <a:lnTo>
                  <a:pt x="268234" y="1425631"/>
                </a:lnTo>
                <a:lnTo>
                  <a:pt x="271031" y="1372367"/>
                </a:lnTo>
                <a:lnTo>
                  <a:pt x="277651" y="1330656"/>
                </a:lnTo>
                <a:lnTo>
                  <a:pt x="30054" y="1207516"/>
                </a:lnTo>
                <a:lnTo>
                  <a:pt x="307745" y="1184622"/>
                </a:lnTo>
                <a:lnTo>
                  <a:pt x="322771" y="1128430"/>
                </a:lnTo>
                <a:lnTo>
                  <a:pt x="336339" y="1092785"/>
                </a:lnTo>
                <a:lnTo>
                  <a:pt x="119088" y="926096"/>
                </a:lnTo>
                <a:lnTo>
                  <a:pt x="395572" y="955524"/>
                </a:lnTo>
                <a:lnTo>
                  <a:pt x="421241" y="904289"/>
                </a:lnTo>
                <a:lnTo>
                  <a:pt x="442559" y="870548"/>
                </a:lnTo>
                <a:lnTo>
                  <a:pt x="263662" y="666729"/>
                </a:lnTo>
                <a:lnTo>
                  <a:pt x="528385" y="747182"/>
                </a:lnTo>
                <a:lnTo>
                  <a:pt x="561212" y="704972"/>
                </a:lnTo>
                <a:lnTo>
                  <a:pt x="592002" y="672398"/>
                </a:lnTo>
                <a:lnTo>
                  <a:pt x="458226" y="439395"/>
                </a:lnTo>
                <a:lnTo>
                  <a:pt x="700861" y="567487"/>
                </a:lnTo>
                <a:lnTo>
                  <a:pt x="737457" y="535506"/>
                </a:lnTo>
                <a:lnTo>
                  <a:pt x="778888" y="505716"/>
                </a:lnTo>
                <a:lnTo>
                  <a:pt x="695302" y="252827"/>
                </a:lnTo>
                <a:lnTo>
                  <a:pt x="906488" y="423267"/>
                </a:lnTo>
                <a:lnTo>
                  <a:pt x="944746" y="400918"/>
                </a:lnTo>
                <a:lnTo>
                  <a:pt x="996215" y="377078"/>
                </a:lnTo>
                <a:lnTo>
                  <a:pt x="965785" y="114194"/>
                </a:lnTo>
                <a:lnTo>
                  <a:pt x="1137795" y="320333"/>
                </a:lnTo>
                <a:lnTo>
                  <a:pt x="1177853" y="306236"/>
                </a:lnTo>
                <a:lnTo>
                  <a:pt x="1235674" y="291940"/>
                </a:lnTo>
                <a:lnTo>
                  <a:pt x="1259266" y="28819"/>
                </a:lnTo>
                <a:lnTo>
                  <a:pt x="1386021" y="263166"/>
                </a:lnTo>
                <a:lnTo>
                  <a:pt x="1431547" y="256486"/>
                </a:lnTo>
                <a:lnTo>
                  <a:pt x="1487773" y="253756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2824249" y="1375622"/>
            <a:ext cx="2723977" cy="2646308"/>
          </a:xfrm>
          <a:custGeom>
            <a:avLst/>
            <a:gdLst>
              <a:gd name="connsiteX0" fmla="*/ 1564481 w 3128962"/>
              <a:gd name="connsiteY0" fmla="*/ 455415 h 3000376"/>
              <a:gd name="connsiteX1" fmla="*/ 532208 w 3128962"/>
              <a:gd name="connsiteY1" fmla="*/ 1500188 h 3000376"/>
              <a:gd name="connsiteX2" fmla="*/ 1564481 w 3128962"/>
              <a:gd name="connsiteY2" fmla="*/ 2544961 h 3000376"/>
              <a:gd name="connsiteX3" fmla="*/ 2596754 w 3128962"/>
              <a:gd name="connsiteY3" fmla="*/ 1500188 h 3000376"/>
              <a:gd name="connsiteX4" fmla="*/ 1564481 w 3128962"/>
              <a:gd name="connsiteY4" fmla="*/ 455415 h 3000376"/>
              <a:gd name="connsiteX5" fmla="*/ 1564481 w 3128962"/>
              <a:gd name="connsiteY5" fmla="*/ 0 h 3000376"/>
              <a:gd name="connsiteX6" fmla="*/ 1641189 w 3128962"/>
              <a:gd name="connsiteY6" fmla="*/ 253756 h 3000376"/>
              <a:gd name="connsiteX7" fmla="*/ 1697415 w 3128962"/>
              <a:gd name="connsiteY7" fmla="*/ 256486 h 3000376"/>
              <a:gd name="connsiteX8" fmla="*/ 1742942 w 3128962"/>
              <a:gd name="connsiteY8" fmla="*/ 263166 h 3000376"/>
              <a:gd name="connsiteX9" fmla="*/ 1869696 w 3128962"/>
              <a:gd name="connsiteY9" fmla="*/ 28819 h 3000376"/>
              <a:gd name="connsiteX10" fmla="*/ 1893289 w 3128962"/>
              <a:gd name="connsiteY10" fmla="*/ 291940 h 3000376"/>
              <a:gd name="connsiteX11" fmla="*/ 1951110 w 3128962"/>
              <a:gd name="connsiteY11" fmla="*/ 306236 h 3000376"/>
              <a:gd name="connsiteX12" fmla="*/ 1991167 w 3128962"/>
              <a:gd name="connsiteY12" fmla="*/ 320333 h 3000376"/>
              <a:gd name="connsiteX13" fmla="*/ 2163177 w 3128962"/>
              <a:gd name="connsiteY13" fmla="*/ 114194 h 3000376"/>
              <a:gd name="connsiteX14" fmla="*/ 2132747 w 3128962"/>
              <a:gd name="connsiteY14" fmla="*/ 377078 h 3000376"/>
              <a:gd name="connsiteX15" fmla="*/ 2184216 w 3128962"/>
              <a:gd name="connsiteY15" fmla="*/ 400918 h 3000376"/>
              <a:gd name="connsiteX16" fmla="*/ 2222474 w 3128962"/>
              <a:gd name="connsiteY16" fmla="*/ 423267 h 3000376"/>
              <a:gd name="connsiteX17" fmla="*/ 2433660 w 3128962"/>
              <a:gd name="connsiteY17" fmla="*/ 252827 h 3000376"/>
              <a:gd name="connsiteX18" fmla="*/ 2350074 w 3128962"/>
              <a:gd name="connsiteY18" fmla="*/ 505716 h 3000376"/>
              <a:gd name="connsiteX19" fmla="*/ 2391506 w 3128962"/>
              <a:gd name="connsiteY19" fmla="*/ 535506 h 3000376"/>
              <a:gd name="connsiteX20" fmla="*/ 2428101 w 3128962"/>
              <a:gd name="connsiteY20" fmla="*/ 567487 h 3000376"/>
              <a:gd name="connsiteX21" fmla="*/ 2670736 w 3128962"/>
              <a:gd name="connsiteY21" fmla="*/ 439395 h 3000376"/>
              <a:gd name="connsiteX22" fmla="*/ 2536960 w 3128962"/>
              <a:gd name="connsiteY22" fmla="*/ 672398 h 3000376"/>
              <a:gd name="connsiteX23" fmla="*/ 2567750 w 3128962"/>
              <a:gd name="connsiteY23" fmla="*/ 704972 h 3000376"/>
              <a:gd name="connsiteX24" fmla="*/ 2600577 w 3128962"/>
              <a:gd name="connsiteY24" fmla="*/ 747182 h 3000376"/>
              <a:gd name="connsiteX25" fmla="*/ 2865300 w 3128962"/>
              <a:gd name="connsiteY25" fmla="*/ 666729 h 3000376"/>
              <a:gd name="connsiteX26" fmla="*/ 2686404 w 3128962"/>
              <a:gd name="connsiteY26" fmla="*/ 870548 h 3000376"/>
              <a:gd name="connsiteX27" fmla="*/ 2707722 w 3128962"/>
              <a:gd name="connsiteY27" fmla="*/ 904289 h 3000376"/>
              <a:gd name="connsiteX28" fmla="*/ 2733390 w 3128962"/>
              <a:gd name="connsiteY28" fmla="*/ 955524 h 3000376"/>
              <a:gd name="connsiteX29" fmla="*/ 3009874 w 3128962"/>
              <a:gd name="connsiteY29" fmla="*/ 926096 h 3000376"/>
              <a:gd name="connsiteX30" fmla="*/ 2792623 w 3128962"/>
              <a:gd name="connsiteY30" fmla="*/ 1092785 h 3000376"/>
              <a:gd name="connsiteX31" fmla="*/ 2806191 w 3128962"/>
              <a:gd name="connsiteY31" fmla="*/ 1128430 h 3000376"/>
              <a:gd name="connsiteX32" fmla="*/ 2821218 w 3128962"/>
              <a:gd name="connsiteY32" fmla="*/ 1184622 h 3000376"/>
              <a:gd name="connsiteX33" fmla="*/ 3098908 w 3128962"/>
              <a:gd name="connsiteY33" fmla="*/ 1207516 h 3000376"/>
              <a:gd name="connsiteX34" fmla="*/ 2851311 w 3128962"/>
              <a:gd name="connsiteY34" fmla="*/ 1330656 h 3000376"/>
              <a:gd name="connsiteX35" fmla="*/ 2857932 w 3128962"/>
              <a:gd name="connsiteY35" fmla="*/ 1372367 h 3000376"/>
              <a:gd name="connsiteX36" fmla="*/ 2860729 w 3128962"/>
              <a:gd name="connsiteY36" fmla="*/ 1425631 h 3000376"/>
              <a:gd name="connsiteX37" fmla="*/ 3128962 w 3128962"/>
              <a:gd name="connsiteY37" fmla="*/ 1500188 h 3000376"/>
              <a:gd name="connsiteX38" fmla="*/ 2860729 w 3128962"/>
              <a:gd name="connsiteY38" fmla="*/ 1574745 h 3000376"/>
              <a:gd name="connsiteX39" fmla="*/ 2857932 w 3128962"/>
              <a:gd name="connsiteY39" fmla="*/ 1628010 h 3000376"/>
              <a:gd name="connsiteX40" fmla="*/ 2851311 w 3128962"/>
              <a:gd name="connsiteY40" fmla="*/ 1669720 h 3000376"/>
              <a:gd name="connsiteX41" fmla="*/ 3098908 w 3128962"/>
              <a:gd name="connsiteY41" fmla="*/ 1792860 h 3000376"/>
              <a:gd name="connsiteX42" fmla="*/ 2821218 w 3128962"/>
              <a:gd name="connsiteY42" fmla="*/ 1815755 h 3000376"/>
              <a:gd name="connsiteX43" fmla="*/ 2806191 w 3128962"/>
              <a:gd name="connsiteY43" fmla="*/ 1871947 h 3000376"/>
              <a:gd name="connsiteX44" fmla="*/ 2792623 w 3128962"/>
              <a:gd name="connsiteY44" fmla="*/ 1907592 h 3000376"/>
              <a:gd name="connsiteX45" fmla="*/ 3009874 w 3128962"/>
              <a:gd name="connsiteY45" fmla="*/ 2074280 h 3000376"/>
              <a:gd name="connsiteX46" fmla="*/ 2733390 w 3128962"/>
              <a:gd name="connsiteY46" fmla="*/ 2044852 h 3000376"/>
              <a:gd name="connsiteX47" fmla="*/ 2707722 w 3128962"/>
              <a:gd name="connsiteY47" fmla="*/ 2096087 h 3000376"/>
              <a:gd name="connsiteX48" fmla="*/ 2686404 w 3128962"/>
              <a:gd name="connsiteY48" fmla="*/ 2129828 h 3000376"/>
              <a:gd name="connsiteX49" fmla="*/ 2865300 w 3128962"/>
              <a:gd name="connsiteY49" fmla="*/ 2333647 h 3000376"/>
              <a:gd name="connsiteX50" fmla="*/ 2600577 w 3128962"/>
              <a:gd name="connsiteY50" fmla="*/ 2253194 h 3000376"/>
              <a:gd name="connsiteX51" fmla="*/ 2567750 w 3128962"/>
              <a:gd name="connsiteY51" fmla="*/ 2295404 h 3000376"/>
              <a:gd name="connsiteX52" fmla="*/ 2536960 w 3128962"/>
              <a:gd name="connsiteY52" fmla="*/ 2327979 h 3000376"/>
              <a:gd name="connsiteX53" fmla="*/ 2670736 w 3128962"/>
              <a:gd name="connsiteY53" fmla="*/ 2560981 h 3000376"/>
              <a:gd name="connsiteX54" fmla="*/ 2428101 w 3128962"/>
              <a:gd name="connsiteY54" fmla="*/ 2432889 h 3000376"/>
              <a:gd name="connsiteX55" fmla="*/ 2391506 w 3128962"/>
              <a:gd name="connsiteY55" fmla="*/ 2464870 h 3000376"/>
              <a:gd name="connsiteX56" fmla="*/ 2350074 w 3128962"/>
              <a:gd name="connsiteY56" fmla="*/ 2494660 h 3000376"/>
              <a:gd name="connsiteX57" fmla="*/ 2433660 w 3128962"/>
              <a:gd name="connsiteY57" fmla="*/ 2747549 h 3000376"/>
              <a:gd name="connsiteX58" fmla="*/ 2222474 w 3128962"/>
              <a:gd name="connsiteY58" fmla="*/ 2577109 h 3000376"/>
              <a:gd name="connsiteX59" fmla="*/ 2184216 w 3128962"/>
              <a:gd name="connsiteY59" fmla="*/ 2599458 h 3000376"/>
              <a:gd name="connsiteX60" fmla="*/ 2132747 w 3128962"/>
              <a:gd name="connsiteY60" fmla="*/ 2623298 h 3000376"/>
              <a:gd name="connsiteX61" fmla="*/ 2163177 w 3128962"/>
              <a:gd name="connsiteY61" fmla="*/ 2886182 h 3000376"/>
              <a:gd name="connsiteX62" fmla="*/ 1991167 w 3128962"/>
              <a:gd name="connsiteY62" fmla="*/ 2680043 h 3000376"/>
              <a:gd name="connsiteX63" fmla="*/ 1951110 w 3128962"/>
              <a:gd name="connsiteY63" fmla="*/ 2694141 h 3000376"/>
              <a:gd name="connsiteX64" fmla="*/ 1893289 w 3128962"/>
              <a:gd name="connsiteY64" fmla="*/ 2708436 h 3000376"/>
              <a:gd name="connsiteX65" fmla="*/ 1869696 w 3128962"/>
              <a:gd name="connsiteY65" fmla="*/ 2971557 h 3000376"/>
              <a:gd name="connsiteX66" fmla="*/ 1742942 w 3128962"/>
              <a:gd name="connsiteY66" fmla="*/ 2737210 h 3000376"/>
              <a:gd name="connsiteX67" fmla="*/ 1697415 w 3128962"/>
              <a:gd name="connsiteY67" fmla="*/ 2743891 h 3000376"/>
              <a:gd name="connsiteX68" fmla="*/ 1641189 w 3128962"/>
              <a:gd name="connsiteY68" fmla="*/ 2746621 h 3000376"/>
              <a:gd name="connsiteX69" fmla="*/ 1564481 w 3128962"/>
              <a:gd name="connsiteY69" fmla="*/ 3000376 h 3000376"/>
              <a:gd name="connsiteX70" fmla="*/ 1487773 w 3128962"/>
              <a:gd name="connsiteY70" fmla="*/ 2746621 h 3000376"/>
              <a:gd name="connsiteX71" fmla="*/ 1431547 w 3128962"/>
              <a:gd name="connsiteY71" fmla="*/ 2743891 h 3000376"/>
              <a:gd name="connsiteX72" fmla="*/ 1386021 w 3128962"/>
              <a:gd name="connsiteY72" fmla="*/ 2737210 h 3000376"/>
              <a:gd name="connsiteX73" fmla="*/ 1259266 w 3128962"/>
              <a:gd name="connsiteY73" fmla="*/ 2971557 h 3000376"/>
              <a:gd name="connsiteX74" fmla="*/ 1235674 w 3128962"/>
              <a:gd name="connsiteY74" fmla="*/ 2708436 h 3000376"/>
              <a:gd name="connsiteX75" fmla="*/ 1177853 w 3128962"/>
              <a:gd name="connsiteY75" fmla="*/ 2694141 h 3000376"/>
              <a:gd name="connsiteX76" fmla="*/ 1137795 w 3128962"/>
              <a:gd name="connsiteY76" fmla="*/ 2680043 h 3000376"/>
              <a:gd name="connsiteX77" fmla="*/ 965785 w 3128962"/>
              <a:gd name="connsiteY77" fmla="*/ 2886182 h 3000376"/>
              <a:gd name="connsiteX78" fmla="*/ 996215 w 3128962"/>
              <a:gd name="connsiteY78" fmla="*/ 2623298 h 3000376"/>
              <a:gd name="connsiteX79" fmla="*/ 944746 w 3128962"/>
              <a:gd name="connsiteY79" fmla="*/ 2599458 h 3000376"/>
              <a:gd name="connsiteX80" fmla="*/ 906488 w 3128962"/>
              <a:gd name="connsiteY80" fmla="*/ 2577109 h 3000376"/>
              <a:gd name="connsiteX81" fmla="*/ 695302 w 3128962"/>
              <a:gd name="connsiteY81" fmla="*/ 2747549 h 3000376"/>
              <a:gd name="connsiteX82" fmla="*/ 778888 w 3128962"/>
              <a:gd name="connsiteY82" fmla="*/ 2494660 h 3000376"/>
              <a:gd name="connsiteX83" fmla="*/ 737457 w 3128962"/>
              <a:gd name="connsiteY83" fmla="*/ 2464870 h 3000376"/>
              <a:gd name="connsiteX84" fmla="*/ 700861 w 3128962"/>
              <a:gd name="connsiteY84" fmla="*/ 2432889 h 3000376"/>
              <a:gd name="connsiteX85" fmla="*/ 458226 w 3128962"/>
              <a:gd name="connsiteY85" fmla="*/ 2560981 h 3000376"/>
              <a:gd name="connsiteX86" fmla="*/ 592002 w 3128962"/>
              <a:gd name="connsiteY86" fmla="*/ 2327979 h 3000376"/>
              <a:gd name="connsiteX87" fmla="*/ 561212 w 3128962"/>
              <a:gd name="connsiteY87" fmla="*/ 2295404 h 3000376"/>
              <a:gd name="connsiteX88" fmla="*/ 528385 w 3128962"/>
              <a:gd name="connsiteY88" fmla="*/ 2253194 h 3000376"/>
              <a:gd name="connsiteX89" fmla="*/ 263662 w 3128962"/>
              <a:gd name="connsiteY89" fmla="*/ 2333647 h 3000376"/>
              <a:gd name="connsiteX90" fmla="*/ 442559 w 3128962"/>
              <a:gd name="connsiteY90" fmla="*/ 2129828 h 3000376"/>
              <a:gd name="connsiteX91" fmla="*/ 421241 w 3128962"/>
              <a:gd name="connsiteY91" fmla="*/ 2096087 h 3000376"/>
              <a:gd name="connsiteX92" fmla="*/ 395572 w 3128962"/>
              <a:gd name="connsiteY92" fmla="*/ 2044852 h 3000376"/>
              <a:gd name="connsiteX93" fmla="*/ 119088 w 3128962"/>
              <a:gd name="connsiteY93" fmla="*/ 2074280 h 3000376"/>
              <a:gd name="connsiteX94" fmla="*/ 336339 w 3128962"/>
              <a:gd name="connsiteY94" fmla="*/ 1907592 h 3000376"/>
              <a:gd name="connsiteX95" fmla="*/ 322771 w 3128962"/>
              <a:gd name="connsiteY95" fmla="*/ 1871947 h 3000376"/>
              <a:gd name="connsiteX96" fmla="*/ 307745 w 3128962"/>
              <a:gd name="connsiteY96" fmla="*/ 1815755 h 3000376"/>
              <a:gd name="connsiteX97" fmla="*/ 30054 w 3128962"/>
              <a:gd name="connsiteY97" fmla="*/ 1792860 h 3000376"/>
              <a:gd name="connsiteX98" fmla="*/ 277651 w 3128962"/>
              <a:gd name="connsiteY98" fmla="*/ 1669720 h 3000376"/>
              <a:gd name="connsiteX99" fmla="*/ 271031 w 3128962"/>
              <a:gd name="connsiteY99" fmla="*/ 1628010 h 3000376"/>
              <a:gd name="connsiteX100" fmla="*/ 268234 w 3128962"/>
              <a:gd name="connsiteY100" fmla="*/ 1574745 h 3000376"/>
              <a:gd name="connsiteX101" fmla="*/ 0 w 3128962"/>
              <a:gd name="connsiteY101" fmla="*/ 1500188 h 3000376"/>
              <a:gd name="connsiteX102" fmla="*/ 268234 w 3128962"/>
              <a:gd name="connsiteY102" fmla="*/ 1425631 h 3000376"/>
              <a:gd name="connsiteX103" fmla="*/ 271031 w 3128962"/>
              <a:gd name="connsiteY103" fmla="*/ 1372367 h 3000376"/>
              <a:gd name="connsiteX104" fmla="*/ 277651 w 3128962"/>
              <a:gd name="connsiteY104" fmla="*/ 1330656 h 3000376"/>
              <a:gd name="connsiteX105" fmla="*/ 30054 w 3128962"/>
              <a:gd name="connsiteY105" fmla="*/ 1207516 h 3000376"/>
              <a:gd name="connsiteX106" fmla="*/ 307745 w 3128962"/>
              <a:gd name="connsiteY106" fmla="*/ 1184622 h 3000376"/>
              <a:gd name="connsiteX107" fmla="*/ 322771 w 3128962"/>
              <a:gd name="connsiteY107" fmla="*/ 1128430 h 3000376"/>
              <a:gd name="connsiteX108" fmla="*/ 336339 w 3128962"/>
              <a:gd name="connsiteY108" fmla="*/ 1092785 h 3000376"/>
              <a:gd name="connsiteX109" fmla="*/ 119088 w 3128962"/>
              <a:gd name="connsiteY109" fmla="*/ 926096 h 3000376"/>
              <a:gd name="connsiteX110" fmla="*/ 395572 w 3128962"/>
              <a:gd name="connsiteY110" fmla="*/ 955524 h 3000376"/>
              <a:gd name="connsiteX111" fmla="*/ 421241 w 3128962"/>
              <a:gd name="connsiteY111" fmla="*/ 904289 h 3000376"/>
              <a:gd name="connsiteX112" fmla="*/ 442559 w 3128962"/>
              <a:gd name="connsiteY112" fmla="*/ 870548 h 3000376"/>
              <a:gd name="connsiteX113" fmla="*/ 263662 w 3128962"/>
              <a:gd name="connsiteY113" fmla="*/ 666729 h 3000376"/>
              <a:gd name="connsiteX114" fmla="*/ 528385 w 3128962"/>
              <a:gd name="connsiteY114" fmla="*/ 747182 h 3000376"/>
              <a:gd name="connsiteX115" fmla="*/ 561212 w 3128962"/>
              <a:gd name="connsiteY115" fmla="*/ 704972 h 3000376"/>
              <a:gd name="connsiteX116" fmla="*/ 592002 w 3128962"/>
              <a:gd name="connsiteY116" fmla="*/ 672398 h 3000376"/>
              <a:gd name="connsiteX117" fmla="*/ 458226 w 3128962"/>
              <a:gd name="connsiteY117" fmla="*/ 439395 h 3000376"/>
              <a:gd name="connsiteX118" fmla="*/ 700861 w 3128962"/>
              <a:gd name="connsiteY118" fmla="*/ 567487 h 3000376"/>
              <a:gd name="connsiteX119" fmla="*/ 737457 w 3128962"/>
              <a:gd name="connsiteY119" fmla="*/ 535506 h 3000376"/>
              <a:gd name="connsiteX120" fmla="*/ 778888 w 3128962"/>
              <a:gd name="connsiteY120" fmla="*/ 505716 h 3000376"/>
              <a:gd name="connsiteX121" fmla="*/ 695302 w 3128962"/>
              <a:gd name="connsiteY121" fmla="*/ 252827 h 3000376"/>
              <a:gd name="connsiteX122" fmla="*/ 906488 w 3128962"/>
              <a:gd name="connsiteY122" fmla="*/ 423267 h 3000376"/>
              <a:gd name="connsiteX123" fmla="*/ 944746 w 3128962"/>
              <a:gd name="connsiteY123" fmla="*/ 400918 h 3000376"/>
              <a:gd name="connsiteX124" fmla="*/ 996215 w 3128962"/>
              <a:gd name="connsiteY124" fmla="*/ 377078 h 3000376"/>
              <a:gd name="connsiteX125" fmla="*/ 965785 w 3128962"/>
              <a:gd name="connsiteY125" fmla="*/ 114194 h 3000376"/>
              <a:gd name="connsiteX126" fmla="*/ 1137795 w 3128962"/>
              <a:gd name="connsiteY126" fmla="*/ 320333 h 3000376"/>
              <a:gd name="connsiteX127" fmla="*/ 1177853 w 3128962"/>
              <a:gd name="connsiteY127" fmla="*/ 306236 h 3000376"/>
              <a:gd name="connsiteX128" fmla="*/ 1235674 w 3128962"/>
              <a:gd name="connsiteY128" fmla="*/ 291940 h 3000376"/>
              <a:gd name="connsiteX129" fmla="*/ 1259266 w 3128962"/>
              <a:gd name="connsiteY129" fmla="*/ 28819 h 3000376"/>
              <a:gd name="connsiteX130" fmla="*/ 1386021 w 3128962"/>
              <a:gd name="connsiteY130" fmla="*/ 263166 h 3000376"/>
              <a:gd name="connsiteX131" fmla="*/ 1431547 w 3128962"/>
              <a:gd name="connsiteY131" fmla="*/ 256486 h 3000376"/>
              <a:gd name="connsiteX132" fmla="*/ 1487773 w 3128962"/>
              <a:gd name="connsiteY132" fmla="*/ 253756 h 3000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3128962" h="3000376">
                <a:moveTo>
                  <a:pt x="1564481" y="455415"/>
                </a:moveTo>
                <a:cubicBezTo>
                  <a:pt x="994372" y="455415"/>
                  <a:pt x="532208" y="923176"/>
                  <a:pt x="532208" y="1500188"/>
                </a:cubicBezTo>
                <a:cubicBezTo>
                  <a:pt x="532208" y="2077200"/>
                  <a:pt x="994372" y="2544961"/>
                  <a:pt x="1564481" y="2544961"/>
                </a:cubicBezTo>
                <a:cubicBezTo>
                  <a:pt x="2134590" y="2544961"/>
                  <a:pt x="2596754" y="2077200"/>
                  <a:pt x="2596754" y="1500188"/>
                </a:cubicBezTo>
                <a:cubicBezTo>
                  <a:pt x="2596754" y="923176"/>
                  <a:pt x="2134590" y="455415"/>
                  <a:pt x="1564481" y="455415"/>
                </a:cubicBezTo>
                <a:close/>
                <a:moveTo>
                  <a:pt x="1564481" y="0"/>
                </a:moveTo>
                <a:lnTo>
                  <a:pt x="1641189" y="253756"/>
                </a:lnTo>
                <a:lnTo>
                  <a:pt x="1697415" y="256486"/>
                </a:lnTo>
                <a:lnTo>
                  <a:pt x="1742942" y="263166"/>
                </a:lnTo>
                <a:lnTo>
                  <a:pt x="1869696" y="28819"/>
                </a:lnTo>
                <a:lnTo>
                  <a:pt x="1893289" y="291940"/>
                </a:lnTo>
                <a:lnTo>
                  <a:pt x="1951110" y="306236"/>
                </a:lnTo>
                <a:lnTo>
                  <a:pt x="1991167" y="320333"/>
                </a:lnTo>
                <a:lnTo>
                  <a:pt x="2163177" y="114194"/>
                </a:lnTo>
                <a:lnTo>
                  <a:pt x="2132747" y="377078"/>
                </a:lnTo>
                <a:lnTo>
                  <a:pt x="2184216" y="400918"/>
                </a:lnTo>
                <a:lnTo>
                  <a:pt x="2222474" y="423267"/>
                </a:lnTo>
                <a:lnTo>
                  <a:pt x="2433660" y="252827"/>
                </a:lnTo>
                <a:lnTo>
                  <a:pt x="2350074" y="505716"/>
                </a:lnTo>
                <a:lnTo>
                  <a:pt x="2391506" y="535506"/>
                </a:lnTo>
                <a:lnTo>
                  <a:pt x="2428101" y="567487"/>
                </a:lnTo>
                <a:lnTo>
                  <a:pt x="2670736" y="439395"/>
                </a:lnTo>
                <a:lnTo>
                  <a:pt x="2536960" y="672398"/>
                </a:lnTo>
                <a:lnTo>
                  <a:pt x="2567750" y="704972"/>
                </a:lnTo>
                <a:lnTo>
                  <a:pt x="2600577" y="747182"/>
                </a:lnTo>
                <a:lnTo>
                  <a:pt x="2865300" y="666729"/>
                </a:lnTo>
                <a:lnTo>
                  <a:pt x="2686404" y="870548"/>
                </a:lnTo>
                <a:lnTo>
                  <a:pt x="2707722" y="904289"/>
                </a:lnTo>
                <a:lnTo>
                  <a:pt x="2733390" y="955524"/>
                </a:lnTo>
                <a:lnTo>
                  <a:pt x="3009874" y="926096"/>
                </a:lnTo>
                <a:lnTo>
                  <a:pt x="2792623" y="1092785"/>
                </a:lnTo>
                <a:lnTo>
                  <a:pt x="2806191" y="1128430"/>
                </a:lnTo>
                <a:lnTo>
                  <a:pt x="2821218" y="1184622"/>
                </a:lnTo>
                <a:lnTo>
                  <a:pt x="3098908" y="1207516"/>
                </a:lnTo>
                <a:lnTo>
                  <a:pt x="2851311" y="1330656"/>
                </a:lnTo>
                <a:lnTo>
                  <a:pt x="2857932" y="1372367"/>
                </a:lnTo>
                <a:lnTo>
                  <a:pt x="2860729" y="1425631"/>
                </a:lnTo>
                <a:lnTo>
                  <a:pt x="3128962" y="1500188"/>
                </a:lnTo>
                <a:lnTo>
                  <a:pt x="2860729" y="1574745"/>
                </a:lnTo>
                <a:lnTo>
                  <a:pt x="2857932" y="1628010"/>
                </a:lnTo>
                <a:lnTo>
                  <a:pt x="2851311" y="1669720"/>
                </a:lnTo>
                <a:lnTo>
                  <a:pt x="3098908" y="1792860"/>
                </a:lnTo>
                <a:lnTo>
                  <a:pt x="2821218" y="1815755"/>
                </a:lnTo>
                <a:lnTo>
                  <a:pt x="2806191" y="1871947"/>
                </a:lnTo>
                <a:lnTo>
                  <a:pt x="2792623" y="1907592"/>
                </a:lnTo>
                <a:lnTo>
                  <a:pt x="3009874" y="2074280"/>
                </a:lnTo>
                <a:lnTo>
                  <a:pt x="2733390" y="2044852"/>
                </a:lnTo>
                <a:lnTo>
                  <a:pt x="2707722" y="2096087"/>
                </a:lnTo>
                <a:lnTo>
                  <a:pt x="2686404" y="2129828"/>
                </a:lnTo>
                <a:lnTo>
                  <a:pt x="2865300" y="2333647"/>
                </a:lnTo>
                <a:lnTo>
                  <a:pt x="2600577" y="2253194"/>
                </a:lnTo>
                <a:lnTo>
                  <a:pt x="2567750" y="2295404"/>
                </a:lnTo>
                <a:lnTo>
                  <a:pt x="2536960" y="2327979"/>
                </a:lnTo>
                <a:lnTo>
                  <a:pt x="2670736" y="2560981"/>
                </a:lnTo>
                <a:lnTo>
                  <a:pt x="2428101" y="2432889"/>
                </a:lnTo>
                <a:lnTo>
                  <a:pt x="2391506" y="2464870"/>
                </a:lnTo>
                <a:lnTo>
                  <a:pt x="2350074" y="2494660"/>
                </a:lnTo>
                <a:lnTo>
                  <a:pt x="2433660" y="2747549"/>
                </a:lnTo>
                <a:lnTo>
                  <a:pt x="2222474" y="2577109"/>
                </a:lnTo>
                <a:lnTo>
                  <a:pt x="2184216" y="2599458"/>
                </a:lnTo>
                <a:lnTo>
                  <a:pt x="2132747" y="2623298"/>
                </a:lnTo>
                <a:lnTo>
                  <a:pt x="2163177" y="2886182"/>
                </a:lnTo>
                <a:lnTo>
                  <a:pt x="1991167" y="2680043"/>
                </a:lnTo>
                <a:lnTo>
                  <a:pt x="1951110" y="2694141"/>
                </a:lnTo>
                <a:lnTo>
                  <a:pt x="1893289" y="2708436"/>
                </a:lnTo>
                <a:lnTo>
                  <a:pt x="1869696" y="2971557"/>
                </a:lnTo>
                <a:lnTo>
                  <a:pt x="1742942" y="2737210"/>
                </a:lnTo>
                <a:lnTo>
                  <a:pt x="1697415" y="2743891"/>
                </a:lnTo>
                <a:lnTo>
                  <a:pt x="1641189" y="2746621"/>
                </a:lnTo>
                <a:lnTo>
                  <a:pt x="1564481" y="3000376"/>
                </a:lnTo>
                <a:lnTo>
                  <a:pt x="1487773" y="2746621"/>
                </a:lnTo>
                <a:lnTo>
                  <a:pt x="1431547" y="2743891"/>
                </a:lnTo>
                <a:lnTo>
                  <a:pt x="1386021" y="2737210"/>
                </a:lnTo>
                <a:lnTo>
                  <a:pt x="1259266" y="2971557"/>
                </a:lnTo>
                <a:lnTo>
                  <a:pt x="1235674" y="2708436"/>
                </a:lnTo>
                <a:lnTo>
                  <a:pt x="1177853" y="2694141"/>
                </a:lnTo>
                <a:lnTo>
                  <a:pt x="1137795" y="2680043"/>
                </a:lnTo>
                <a:lnTo>
                  <a:pt x="965785" y="2886182"/>
                </a:lnTo>
                <a:lnTo>
                  <a:pt x="996215" y="2623298"/>
                </a:lnTo>
                <a:lnTo>
                  <a:pt x="944746" y="2599458"/>
                </a:lnTo>
                <a:lnTo>
                  <a:pt x="906488" y="2577109"/>
                </a:lnTo>
                <a:lnTo>
                  <a:pt x="695302" y="2747549"/>
                </a:lnTo>
                <a:lnTo>
                  <a:pt x="778888" y="2494660"/>
                </a:lnTo>
                <a:lnTo>
                  <a:pt x="737457" y="2464870"/>
                </a:lnTo>
                <a:lnTo>
                  <a:pt x="700861" y="2432889"/>
                </a:lnTo>
                <a:lnTo>
                  <a:pt x="458226" y="2560981"/>
                </a:lnTo>
                <a:lnTo>
                  <a:pt x="592002" y="2327979"/>
                </a:lnTo>
                <a:lnTo>
                  <a:pt x="561212" y="2295404"/>
                </a:lnTo>
                <a:lnTo>
                  <a:pt x="528385" y="2253194"/>
                </a:lnTo>
                <a:lnTo>
                  <a:pt x="263662" y="2333647"/>
                </a:lnTo>
                <a:lnTo>
                  <a:pt x="442559" y="2129828"/>
                </a:lnTo>
                <a:lnTo>
                  <a:pt x="421241" y="2096087"/>
                </a:lnTo>
                <a:lnTo>
                  <a:pt x="395572" y="2044852"/>
                </a:lnTo>
                <a:lnTo>
                  <a:pt x="119088" y="2074280"/>
                </a:lnTo>
                <a:lnTo>
                  <a:pt x="336339" y="1907592"/>
                </a:lnTo>
                <a:lnTo>
                  <a:pt x="322771" y="1871947"/>
                </a:lnTo>
                <a:lnTo>
                  <a:pt x="307745" y="1815755"/>
                </a:lnTo>
                <a:lnTo>
                  <a:pt x="30054" y="1792860"/>
                </a:lnTo>
                <a:lnTo>
                  <a:pt x="277651" y="1669720"/>
                </a:lnTo>
                <a:lnTo>
                  <a:pt x="271031" y="1628010"/>
                </a:lnTo>
                <a:lnTo>
                  <a:pt x="268234" y="1574745"/>
                </a:lnTo>
                <a:lnTo>
                  <a:pt x="0" y="1500188"/>
                </a:lnTo>
                <a:lnTo>
                  <a:pt x="268234" y="1425631"/>
                </a:lnTo>
                <a:lnTo>
                  <a:pt x="271031" y="1372367"/>
                </a:lnTo>
                <a:lnTo>
                  <a:pt x="277651" y="1330656"/>
                </a:lnTo>
                <a:lnTo>
                  <a:pt x="30054" y="1207516"/>
                </a:lnTo>
                <a:lnTo>
                  <a:pt x="307745" y="1184622"/>
                </a:lnTo>
                <a:lnTo>
                  <a:pt x="322771" y="1128430"/>
                </a:lnTo>
                <a:lnTo>
                  <a:pt x="336339" y="1092785"/>
                </a:lnTo>
                <a:lnTo>
                  <a:pt x="119088" y="926096"/>
                </a:lnTo>
                <a:lnTo>
                  <a:pt x="395572" y="955524"/>
                </a:lnTo>
                <a:lnTo>
                  <a:pt x="421241" y="904289"/>
                </a:lnTo>
                <a:lnTo>
                  <a:pt x="442559" y="870548"/>
                </a:lnTo>
                <a:lnTo>
                  <a:pt x="263662" y="666729"/>
                </a:lnTo>
                <a:lnTo>
                  <a:pt x="528385" y="747182"/>
                </a:lnTo>
                <a:lnTo>
                  <a:pt x="561212" y="704972"/>
                </a:lnTo>
                <a:lnTo>
                  <a:pt x="592002" y="672398"/>
                </a:lnTo>
                <a:lnTo>
                  <a:pt x="458226" y="439395"/>
                </a:lnTo>
                <a:lnTo>
                  <a:pt x="700861" y="567487"/>
                </a:lnTo>
                <a:lnTo>
                  <a:pt x="737457" y="535506"/>
                </a:lnTo>
                <a:lnTo>
                  <a:pt x="778888" y="505716"/>
                </a:lnTo>
                <a:lnTo>
                  <a:pt x="695302" y="252827"/>
                </a:lnTo>
                <a:lnTo>
                  <a:pt x="906488" y="423267"/>
                </a:lnTo>
                <a:lnTo>
                  <a:pt x="944746" y="400918"/>
                </a:lnTo>
                <a:lnTo>
                  <a:pt x="996215" y="377078"/>
                </a:lnTo>
                <a:lnTo>
                  <a:pt x="965785" y="114194"/>
                </a:lnTo>
                <a:lnTo>
                  <a:pt x="1137795" y="320333"/>
                </a:lnTo>
                <a:lnTo>
                  <a:pt x="1177853" y="306236"/>
                </a:lnTo>
                <a:lnTo>
                  <a:pt x="1235674" y="291940"/>
                </a:lnTo>
                <a:lnTo>
                  <a:pt x="1259266" y="28819"/>
                </a:lnTo>
                <a:lnTo>
                  <a:pt x="1386021" y="263166"/>
                </a:lnTo>
                <a:lnTo>
                  <a:pt x="1431547" y="256486"/>
                </a:lnTo>
                <a:lnTo>
                  <a:pt x="1487773" y="253756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5191935" y="2725147"/>
            <a:ext cx="2840179" cy="2776450"/>
          </a:xfrm>
          <a:custGeom>
            <a:avLst/>
            <a:gdLst>
              <a:gd name="connsiteX0" fmla="*/ 1564481 w 3128962"/>
              <a:gd name="connsiteY0" fmla="*/ 455415 h 3000376"/>
              <a:gd name="connsiteX1" fmla="*/ 532208 w 3128962"/>
              <a:gd name="connsiteY1" fmla="*/ 1500188 h 3000376"/>
              <a:gd name="connsiteX2" fmla="*/ 1564481 w 3128962"/>
              <a:gd name="connsiteY2" fmla="*/ 2544961 h 3000376"/>
              <a:gd name="connsiteX3" fmla="*/ 2596754 w 3128962"/>
              <a:gd name="connsiteY3" fmla="*/ 1500188 h 3000376"/>
              <a:gd name="connsiteX4" fmla="*/ 1564481 w 3128962"/>
              <a:gd name="connsiteY4" fmla="*/ 455415 h 3000376"/>
              <a:gd name="connsiteX5" fmla="*/ 1564481 w 3128962"/>
              <a:gd name="connsiteY5" fmla="*/ 0 h 3000376"/>
              <a:gd name="connsiteX6" fmla="*/ 1641189 w 3128962"/>
              <a:gd name="connsiteY6" fmla="*/ 253756 h 3000376"/>
              <a:gd name="connsiteX7" fmla="*/ 1697415 w 3128962"/>
              <a:gd name="connsiteY7" fmla="*/ 256486 h 3000376"/>
              <a:gd name="connsiteX8" fmla="*/ 1742942 w 3128962"/>
              <a:gd name="connsiteY8" fmla="*/ 263166 h 3000376"/>
              <a:gd name="connsiteX9" fmla="*/ 1869696 w 3128962"/>
              <a:gd name="connsiteY9" fmla="*/ 28819 h 3000376"/>
              <a:gd name="connsiteX10" fmla="*/ 1893289 w 3128962"/>
              <a:gd name="connsiteY10" fmla="*/ 291940 h 3000376"/>
              <a:gd name="connsiteX11" fmla="*/ 1951110 w 3128962"/>
              <a:gd name="connsiteY11" fmla="*/ 306236 h 3000376"/>
              <a:gd name="connsiteX12" fmla="*/ 1991167 w 3128962"/>
              <a:gd name="connsiteY12" fmla="*/ 320333 h 3000376"/>
              <a:gd name="connsiteX13" fmla="*/ 2163177 w 3128962"/>
              <a:gd name="connsiteY13" fmla="*/ 114194 h 3000376"/>
              <a:gd name="connsiteX14" fmla="*/ 2132747 w 3128962"/>
              <a:gd name="connsiteY14" fmla="*/ 377078 h 3000376"/>
              <a:gd name="connsiteX15" fmla="*/ 2184216 w 3128962"/>
              <a:gd name="connsiteY15" fmla="*/ 400918 h 3000376"/>
              <a:gd name="connsiteX16" fmla="*/ 2222474 w 3128962"/>
              <a:gd name="connsiteY16" fmla="*/ 423267 h 3000376"/>
              <a:gd name="connsiteX17" fmla="*/ 2433660 w 3128962"/>
              <a:gd name="connsiteY17" fmla="*/ 252827 h 3000376"/>
              <a:gd name="connsiteX18" fmla="*/ 2350074 w 3128962"/>
              <a:gd name="connsiteY18" fmla="*/ 505716 h 3000376"/>
              <a:gd name="connsiteX19" fmla="*/ 2391506 w 3128962"/>
              <a:gd name="connsiteY19" fmla="*/ 535506 h 3000376"/>
              <a:gd name="connsiteX20" fmla="*/ 2428101 w 3128962"/>
              <a:gd name="connsiteY20" fmla="*/ 567487 h 3000376"/>
              <a:gd name="connsiteX21" fmla="*/ 2670736 w 3128962"/>
              <a:gd name="connsiteY21" fmla="*/ 439395 h 3000376"/>
              <a:gd name="connsiteX22" fmla="*/ 2536960 w 3128962"/>
              <a:gd name="connsiteY22" fmla="*/ 672398 h 3000376"/>
              <a:gd name="connsiteX23" fmla="*/ 2567750 w 3128962"/>
              <a:gd name="connsiteY23" fmla="*/ 704972 h 3000376"/>
              <a:gd name="connsiteX24" fmla="*/ 2600577 w 3128962"/>
              <a:gd name="connsiteY24" fmla="*/ 747182 h 3000376"/>
              <a:gd name="connsiteX25" fmla="*/ 2865300 w 3128962"/>
              <a:gd name="connsiteY25" fmla="*/ 666729 h 3000376"/>
              <a:gd name="connsiteX26" fmla="*/ 2686404 w 3128962"/>
              <a:gd name="connsiteY26" fmla="*/ 870548 h 3000376"/>
              <a:gd name="connsiteX27" fmla="*/ 2707722 w 3128962"/>
              <a:gd name="connsiteY27" fmla="*/ 904289 h 3000376"/>
              <a:gd name="connsiteX28" fmla="*/ 2733390 w 3128962"/>
              <a:gd name="connsiteY28" fmla="*/ 955524 h 3000376"/>
              <a:gd name="connsiteX29" fmla="*/ 3009874 w 3128962"/>
              <a:gd name="connsiteY29" fmla="*/ 926096 h 3000376"/>
              <a:gd name="connsiteX30" fmla="*/ 2792623 w 3128962"/>
              <a:gd name="connsiteY30" fmla="*/ 1092785 h 3000376"/>
              <a:gd name="connsiteX31" fmla="*/ 2806191 w 3128962"/>
              <a:gd name="connsiteY31" fmla="*/ 1128430 h 3000376"/>
              <a:gd name="connsiteX32" fmla="*/ 2821218 w 3128962"/>
              <a:gd name="connsiteY32" fmla="*/ 1184622 h 3000376"/>
              <a:gd name="connsiteX33" fmla="*/ 3098908 w 3128962"/>
              <a:gd name="connsiteY33" fmla="*/ 1207516 h 3000376"/>
              <a:gd name="connsiteX34" fmla="*/ 2851311 w 3128962"/>
              <a:gd name="connsiteY34" fmla="*/ 1330656 h 3000376"/>
              <a:gd name="connsiteX35" fmla="*/ 2857932 w 3128962"/>
              <a:gd name="connsiteY35" fmla="*/ 1372367 h 3000376"/>
              <a:gd name="connsiteX36" fmla="*/ 2860729 w 3128962"/>
              <a:gd name="connsiteY36" fmla="*/ 1425631 h 3000376"/>
              <a:gd name="connsiteX37" fmla="*/ 3128962 w 3128962"/>
              <a:gd name="connsiteY37" fmla="*/ 1500188 h 3000376"/>
              <a:gd name="connsiteX38" fmla="*/ 2860729 w 3128962"/>
              <a:gd name="connsiteY38" fmla="*/ 1574745 h 3000376"/>
              <a:gd name="connsiteX39" fmla="*/ 2857932 w 3128962"/>
              <a:gd name="connsiteY39" fmla="*/ 1628010 h 3000376"/>
              <a:gd name="connsiteX40" fmla="*/ 2851311 w 3128962"/>
              <a:gd name="connsiteY40" fmla="*/ 1669720 h 3000376"/>
              <a:gd name="connsiteX41" fmla="*/ 3098908 w 3128962"/>
              <a:gd name="connsiteY41" fmla="*/ 1792860 h 3000376"/>
              <a:gd name="connsiteX42" fmla="*/ 2821218 w 3128962"/>
              <a:gd name="connsiteY42" fmla="*/ 1815755 h 3000376"/>
              <a:gd name="connsiteX43" fmla="*/ 2806191 w 3128962"/>
              <a:gd name="connsiteY43" fmla="*/ 1871947 h 3000376"/>
              <a:gd name="connsiteX44" fmla="*/ 2792623 w 3128962"/>
              <a:gd name="connsiteY44" fmla="*/ 1907592 h 3000376"/>
              <a:gd name="connsiteX45" fmla="*/ 3009874 w 3128962"/>
              <a:gd name="connsiteY45" fmla="*/ 2074280 h 3000376"/>
              <a:gd name="connsiteX46" fmla="*/ 2733390 w 3128962"/>
              <a:gd name="connsiteY46" fmla="*/ 2044852 h 3000376"/>
              <a:gd name="connsiteX47" fmla="*/ 2707722 w 3128962"/>
              <a:gd name="connsiteY47" fmla="*/ 2096087 h 3000376"/>
              <a:gd name="connsiteX48" fmla="*/ 2686404 w 3128962"/>
              <a:gd name="connsiteY48" fmla="*/ 2129828 h 3000376"/>
              <a:gd name="connsiteX49" fmla="*/ 2865300 w 3128962"/>
              <a:gd name="connsiteY49" fmla="*/ 2333647 h 3000376"/>
              <a:gd name="connsiteX50" fmla="*/ 2600577 w 3128962"/>
              <a:gd name="connsiteY50" fmla="*/ 2253194 h 3000376"/>
              <a:gd name="connsiteX51" fmla="*/ 2567750 w 3128962"/>
              <a:gd name="connsiteY51" fmla="*/ 2295404 h 3000376"/>
              <a:gd name="connsiteX52" fmla="*/ 2536960 w 3128962"/>
              <a:gd name="connsiteY52" fmla="*/ 2327979 h 3000376"/>
              <a:gd name="connsiteX53" fmla="*/ 2670736 w 3128962"/>
              <a:gd name="connsiteY53" fmla="*/ 2560981 h 3000376"/>
              <a:gd name="connsiteX54" fmla="*/ 2428101 w 3128962"/>
              <a:gd name="connsiteY54" fmla="*/ 2432889 h 3000376"/>
              <a:gd name="connsiteX55" fmla="*/ 2391506 w 3128962"/>
              <a:gd name="connsiteY55" fmla="*/ 2464870 h 3000376"/>
              <a:gd name="connsiteX56" fmla="*/ 2350074 w 3128962"/>
              <a:gd name="connsiteY56" fmla="*/ 2494660 h 3000376"/>
              <a:gd name="connsiteX57" fmla="*/ 2433660 w 3128962"/>
              <a:gd name="connsiteY57" fmla="*/ 2747549 h 3000376"/>
              <a:gd name="connsiteX58" fmla="*/ 2222474 w 3128962"/>
              <a:gd name="connsiteY58" fmla="*/ 2577109 h 3000376"/>
              <a:gd name="connsiteX59" fmla="*/ 2184216 w 3128962"/>
              <a:gd name="connsiteY59" fmla="*/ 2599458 h 3000376"/>
              <a:gd name="connsiteX60" fmla="*/ 2132747 w 3128962"/>
              <a:gd name="connsiteY60" fmla="*/ 2623298 h 3000376"/>
              <a:gd name="connsiteX61" fmla="*/ 2163177 w 3128962"/>
              <a:gd name="connsiteY61" fmla="*/ 2886182 h 3000376"/>
              <a:gd name="connsiteX62" fmla="*/ 1991167 w 3128962"/>
              <a:gd name="connsiteY62" fmla="*/ 2680043 h 3000376"/>
              <a:gd name="connsiteX63" fmla="*/ 1951110 w 3128962"/>
              <a:gd name="connsiteY63" fmla="*/ 2694141 h 3000376"/>
              <a:gd name="connsiteX64" fmla="*/ 1893289 w 3128962"/>
              <a:gd name="connsiteY64" fmla="*/ 2708436 h 3000376"/>
              <a:gd name="connsiteX65" fmla="*/ 1869696 w 3128962"/>
              <a:gd name="connsiteY65" fmla="*/ 2971557 h 3000376"/>
              <a:gd name="connsiteX66" fmla="*/ 1742942 w 3128962"/>
              <a:gd name="connsiteY66" fmla="*/ 2737210 h 3000376"/>
              <a:gd name="connsiteX67" fmla="*/ 1697415 w 3128962"/>
              <a:gd name="connsiteY67" fmla="*/ 2743891 h 3000376"/>
              <a:gd name="connsiteX68" fmla="*/ 1641189 w 3128962"/>
              <a:gd name="connsiteY68" fmla="*/ 2746621 h 3000376"/>
              <a:gd name="connsiteX69" fmla="*/ 1564481 w 3128962"/>
              <a:gd name="connsiteY69" fmla="*/ 3000376 h 3000376"/>
              <a:gd name="connsiteX70" fmla="*/ 1487773 w 3128962"/>
              <a:gd name="connsiteY70" fmla="*/ 2746621 h 3000376"/>
              <a:gd name="connsiteX71" fmla="*/ 1431547 w 3128962"/>
              <a:gd name="connsiteY71" fmla="*/ 2743891 h 3000376"/>
              <a:gd name="connsiteX72" fmla="*/ 1386021 w 3128962"/>
              <a:gd name="connsiteY72" fmla="*/ 2737210 h 3000376"/>
              <a:gd name="connsiteX73" fmla="*/ 1259266 w 3128962"/>
              <a:gd name="connsiteY73" fmla="*/ 2971557 h 3000376"/>
              <a:gd name="connsiteX74" fmla="*/ 1235674 w 3128962"/>
              <a:gd name="connsiteY74" fmla="*/ 2708436 h 3000376"/>
              <a:gd name="connsiteX75" fmla="*/ 1177853 w 3128962"/>
              <a:gd name="connsiteY75" fmla="*/ 2694141 h 3000376"/>
              <a:gd name="connsiteX76" fmla="*/ 1137795 w 3128962"/>
              <a:gd name="connsiteY76" fmla="*/ 2680043 h 3000376"/>
              <a:gd name="connsiteX77" fmla="*/ 965785 w 3128962"/>
              <a:gd name="connsiteY77" fmla="*/ 2886182 h 3000376"/>
              <a:gd name="connsiteX78" fmla="*/ 996215 w 3128962"/>
              <a:gd name="connsiteY78" fmla="*/ 2623298 h 3000376"/>
              <a:gd name="connsiteX79" fmla="*/ 944746 w 3128962"/>
              <a:gd name="connsiteY79" fmla="*/ 2599458 h 3000376"/>
              <a:gd name="connsiteX80" fmla="*/ 906488 w 3128962"/>
              <a:gd name="connsiteY80" fmla="*/ 2577109 h 3000376"/>
              <a:gd name="connsiteX81" fmla="*/ 695302 w 3128962"/>
              <a:gd name="connsiteY81" fmla="*/ 2747549 h 3000376"/>
              <a:gd name="connsiteX82" fmla="*/ 778888 w 3128962"/>
              <a:gd name="connsiteY82" fmla="*/ 2494660 h 3000376"/>
              <a:gd name="connsiteX83" fmla="*/ 737457 w 3128962"/>
              <a:gd name="connsiteY83" fmla="*/ 2464870 h 3000376"/>
              <a:gd name="connsiteX84" fmla="*/ 700861 w 3128962"/>
              <a:gd name="connsiteY84" fmla="*/ 2432889 h 3000376"/>
              <a:gd name="connsiteX85" fmla="*/ 458226 w 3128962"/>
              <a:gd name="connsiteY85" fmla="*/ 2560981 h 3000376"/>
              <a:gd name="connsiteX86" fmla="*/ 592002 w 3128962"/>
              <a:gd name="connsiteY86" fmla="*/ 2327979 h 3000376"/>
              <a:gd name="connsiteX87" fmla="*/ 561212 w 3128962"/>
              <a:gd name="connsiteY87" fmla="*/ 2295404 h 3000376"/>
              <a:gd name="connsiteX88" fmla="*/ 528385 w 3128962"/>
              <a:gd name="connsiteY88" fmla="*/ 2253194 h 3000376"/>
              <a:gd name="connsiteX89" fmla="*/ 263662 w 3128962"/>
              <a:gd name="connsiteY89" fmla="*/ 2333647 h 3000376"/>
              <a:gd name="connsiteX90" fmla="*/ 442559 w 3128962"/>
              <a:gd name="connsiteY90" fmla="*/ 2129828 h 3000376"/>
              <a:gd name="connsiteX91" fmla="*/ 421241 w 3128962"/>
              <a:gd name="connsiteY91" fmla="*/ 2096087 h 3000376"/>
              <a:gd name="connsiteX92" fmla="*/ 395572 w 3128962"/>
              <a:gd name="connsiteY92" fmla="*/ 2044852 h 3000376"/>
              <a:gd name="connsiteX93" fmla="*/ 119088 w 3128962"/>
              <a:gd name="connsiteY93" fmla="*/ 2074280 h 3000376"/>
              <a:gd name="connsiteX94" fmla="*/ 336339 w 3128962"/>
              <a:gd name="connsiteY94" fmla="*/ 1907592 h 3000376"/>
              <a:gd name="connsiteX95" fmla="*/ 322771 w 3128962"/>
              <a:gd name="connsiteY95" fmla="*/ 1871947 h 3000376"/>
              <a:gd name="connsiteX96" fmla="*/ 307745 w 3128962"/>
              <a:gd name="connsiteY96" fmla="*/ 1815755 h 3000376"/>
              <a:gd name="connsiteX97" fmla="*/ 30054 w 3128962"/>
              <a:gd name="connsiteY97" fmla="*/ 1792860 h 3000376"/>
              <a:gd name="connsiteX98" fmla="*/ 277651 w 3128962"/>
              <a:gd name="connsiteY98" fmla="*/ 1669720 h 3000376"/>
              <a:gd name="connsiteX99" fmla="*/ 271031 w 3128962"/>
              <a:gd name="connsiteY99" fmla="*/ 1628010 h 3000376"/>
              <a:gd name="connsiteX100" fmla="*/ 268234 w 3128962"/>
              <a:gd name="connsiteY100" fmla="*/ 1574745 h 3000376"/>
              <a:gd name="connsiteX101" fmla="*/ 0 w 3128962"/>
              <a:gd name="connsiteY101" fmla="*/ 1500188 h 3000376"/>
              <a:gd name="connsiteX102" fmla="*/ 268234 w 3128962"/>
              <a:gd name="connsiteY102" fmla="*/ 1425631 h 3000376"/>
              <a:gd name="connsiteX103" fmla="*/ 271031 w 3128962"/>
              <a:gd name="connsiteY103" fmla="*/ 1372367 h 3000376"/>
              <a:gd name="connsiteX104" fmla="*/ 277651 w 3128962"/>
              <a:gd name="connsiteY104" fmla="*/ 1330656 h 3000376"/>
              <a:gd name="connsiteX105" fmla="*/ 30054 w 3128962"/>
              <a:gd name="connsiteY105" fmla="*/ 1207516 h 3000376"/>
              <a:gd name="connsiteX106" fmla="*/ 307745 w 3128962"/>
              <a:gd name="connsiteY106" fmla="*/ 1184622 h 3000376"/>
              <a:gd name="connsiteX107" fmla="*/ 322771 w 3128962"/>
              <a:gd name="connsiteY107" fmla="*/ 1128430 h 3000376"/>
              <a:gd name="connsiteX108" fmla="*/ 336339 w 3128962"/>
              <a:gd name="connsiteY108" fmla="*/ 1092785 h 3000376"/>
              <a:gd name="connsiteX109" fmla="*/ 119088 w 3128962"/>
              <a:gd name="connsiteY109" fmla="*/ 926096 h 3000376"/>
              <a:gd name="connsiteX110" fmla="*/ 395572 w 3128962"/>
              <a:gd name="connsiteY110" fmla="*/ 955524 h 3000376"/>
              <a:gd name="connsiteX111" fmla="*/ 421241 w 3128962"/>
              <a:gd name="connsiteY111" fmla="*/ 904289 h 3000376"/>
              <a:gd name="connsiteX112" fmla="*/ 442559 w 3128962"/>
              <a:gd name="connsiteY112" fmla="*/ 870548 h 3000376"/>
              <a:gd name="connsiteX113" fmla="*/ 263662 w 3128962"/>
              <a:gd name="connsiteY113" fmla="*/ 666729 h 3000376"/>
              <a:gd name="connsiteX114" fmla="*/ 528385 w 3128962"/>
              <a:gd name="connsiteY114" fmla="*/ 747182 h 3000376"/>
              <a:gd name="connsiteX115" fmla="*/ 561212 w 3128962"/>
              <a:gd name="connsiteY115" fmla="*/ 704972 h 3000376"/>
              <a:gd name="connsiteX116" fmla="*/ 592002 w 3128962"/>
              <a:gd name="connsiteY116" fmla="*/ 672398 h 3000376"/>
              <a:gd name="connsiteX117" fmla="*/ 458226 w 3128962"/>
              <a:gd name="connsiteY117" fmla="*/ 439395 h 3000376"/>
              <a:gd name="connsiteX118" fmla="*/ 700861 w 3128962"/>
              <a:gd name="connsiteY118" fmla="*/ 567487 h 3000376"/>
              <a:gd name="connsiteX119" fmla="*/ 737457 w 3128962"/>
              <a:gd name="connsiteY119" fmla="*/ 535506 h 3000376"/>
              <a:gd name="connsiteX120" fmla="*/ 778888 w 3128962"/>
              <a:gd name="connsiteY120" fmla="*/ 505716 h 3000376"/>
              <a:gd name="connsiteX121" fmla="*/ 695302 w 3128962"/>
              <a:gd name="connsiteY121" fmla="*/ 252827 h 3000376"/>
              <a:gd name="connsiteX122" fmla="*/ 906488 w 3128962"/>
              <a:gd name="connsiteY122" fmla="*/ 423267 h 3000376"/>
              <a:gd name="connsiteX123" fmla="*/ 944746 w 3128962"/>
              <a:gd name="connsiteY123" fmla="*/ 400918 h 3000376"/>
              <a:gd name="connsiteX124" fmla="*/ 996215 w 3128962"/>
              <a:gd name="connsiteY124" fmla="*/ 377078 h 3000376"/>
              <a:gd name="connsiteX125" fmla="*/ 965785 w 3128962"/>
              <a:gd name="connsiteY125" fmla="*/ 114194 h 3000376"/>
              <a:gd name="connsiteX126" fmla="*/ 1137795 w 3128962"/>
              <a:gd name="connsiteY126" fmla="*/ 320333 h 3000376"/>
              <a:gd name="connsiteX127" fmla="*/ 1177853 w 3128962"/>
              <a:gd name="connsiteY127" fmla="*/ 306236 h 3000376"/>
              <a:gd name="connsiteX128" fmla="*/ 1235674 w 3128962"/>
              <a:gd name="connsiteY128" fmla="*/ 291940 h 3000376"/>
              <a:gd name="connsiteX129" fmla="*/ 1259266 w 3128962"/>
              <a:gd name="connsiteY129" fmla="*/ 28819 h 3000376"/>
              <a:gd name="connsiteX130" fmla="*/ 1386021 w 3128962"/>
              <a:gd name="connsiteY130" fmla="*/ 263166 h 3000376"/>
              <a:gd name="connsiteX131" fmla="*/ 1431547 w 3128962"/>
              <a:gd name="connsiteY131" fmla="*/ 256486 h 3000376"/>
              <a:gd name="connsiteX132" fmla="*/ 1487773 w 3128962"/>
              <a:gd name="connsiteY132" fmla="*/ 253756 h 3000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3128962" h="3000376">
                <a:moveTo>
                  <a:pt x="1564481" y="455415"/>
                </a:moveTo>
                <a:cubicBezTo>
                  <a:pt x="994372" y="455415"/>
                  <a:pt x="532208" y="923176"/>
                  <a:pt x="532208" y="1500188"/>
                </a:cubicBezTo>
                <a:cubicBezTo>
                  <a:pt x="532208" y="2077200"/>
                  <a:pt x="994372" y="2544961"/>
                  <a:pt x="1564481" y="2544961"/>
                </a:cubicBezTo>
                <a:cubicBezTo>
                  <a:pt x="2134590" y="2544961"/>
                  <a:pt x="2596754" y="2077200"/>
                  <a:pt x="2596754" y="1500188"/>
                </a:cubicBezTo>
                <a:cubicBezTo>
                  <a:pt x="2596754" y="923176"/>
                  <a:pt x="2134590" y="455415"/>
                  <a:pt x="1564481" y="455415"/>
                </a:cubicBezTo>
                <a:close/>
                <a:moveTo>
                  <a:pt x="1564481" y="0"/>
                </a:moveTo>
                <a:lnTo>
                  <a:pt x="1641189" y="253756"/>
                </a:lnTo>
                <a:lnTo>
                  <a:pt x="1697415" y="256486"/>
                </a:lnTo>
                <a:lnTo>
                  <a:pt x="1742942" y="263166"/>
                </a:lnTo>
                <a:lnTo>
                  <a:pt x="1869696" y="28819"/>
                </a:lnTo>
                <a:lnTo>
                  <a:pt x="1893289" y="291940"/>
                </a:lnTo>
                <a:lnTo>
                  <a:pt x="1951110" y="306236"/>
                </a:lnTo>
                <a:lnTo>
                  <a:pt x="1991167" y="320333"/>
                </a:lnTo>
                <a:lnTo>
                  <a:pt x="2163177" y="114194"/>
                </a:lnTo>
                <a:lnTo>
                  <a:pt x="2132747" y="377078"/>
                </a:lnTo>
                <a:lnTo>
                  <a:pt x="2184216" y="400918"/>
                </a:lnTo>
                <a:lnTo>
                  <a:pt x="2222474" y="423267"/>
                </a:lnTo>
                <a:lnTo>
                  <a:pt x="2433660" y="252827"/>
                </a:lnTo>
                <a:lnTo>
                  <a:pt x="2350074" y="505716"/>
                </a:lnTo>
                <a:lnTo>
                  <a:pt x="2391506" y="535506"/>
                </a:lnTo>
                <a:lnTo>
                  <a:pt x="2428101" y="567487"/>
                </a:lnTo>
                <a:lnTo>
                  <a:pt x="2670736" y="439395"/>
                </a:lnTo>
                <a:lnTo>
                  <a:pt x="2536960" y="672398"/>
                </a:lnTo>
                <a:lnTo>
                  <a:pt x="2567750" y="704972"/>
                </a:lnTo>
                <a:lnTo>
                  <a:pt x="2600577" y="747182"/>
                </a:lnTo>
                <a:lnTo>
                  <a:pt x="2865300" y="666729"/>
                </a:lnTo>
                <a:lnTo>
                  <a:pt x="2686404" y="870548"/>
                </a:lnTo>
                <a:lnTo>
                  <a:pt x="2707722" y="904289"/>
                </a:lnTo>
                <a:lnTo>
                  <a:pt x="2733390" y="955524"/>
                </a:lnTo>
                <a:lnTo>
                  <a:pt x="3009874" y="926096"/>
                </a:lnTo>
                <a:lnTo>
                  <a:pt x="2792623" y="1092785"/>
                </a:lnTo>
                <a:lnTo>
                  <a:pt x="2806191" y="1128430"/>
                </a:lnTo>
                <a:lnTo>
                  <a:pt x="2821218" y="1184622"/>
                </a:lnTo>
                <a:lnTo>
                  <a:pt x="3098908" y="1207516"/>
                </a:lnTo>
                <a:lnTo>
                  <a:pt x="2851311" y="1330656"/>
                </a:lnTo>
                <a:lnTo>
                  <a:pt x="2857932" y="1372367"/>
                </a:lnTo>
                <a:lnTo>
                  <a:pt x="2860729" y="1425631"/>
                </a:lnTo>
                <a:lnTo>
                  <a:pt x="3128962" y="1500188"/>
                </a:lnTo>
                <a:lnTo>
                  <a:pt x="2860729" y="1574745"/>
                </a:lnTo>
                <a:lnTo>
                  <a:pt x="2857932" y="1628010"/>
                </a:lnTo>
                <a:lnTo>
                  <a:pt x="2851311" y="1669720"/>
                </a:lnTo>
                <a:lnTo>
                  <a:pt x="3098908" y="1792860"/>
                </a:lnTo>
                <a:lnTo>
                  <a:pt x="2821218" y="1815755"/>
                </a:lnTo>
                <a:lnTo>
                  <a:pt x="2806191" y="1871947"/>
                </a:lnTo>
                <a:lnTo>
                  <a:pt x="2792623" y="1907592"/>
                </a:lnTo>
                <a:lnTo>
                  <a:pt x="3009874" y="2074280"/>
                </a:lnTo>
                <a:lnTo>
                  <a:pt x="2733390" y="2044852"/>
                </a:lnTo>
                <a:lnTo>
                  <a:pt x="2707722" y="2096087"/>
                </a:lnTo>
                <a:lnTo>
                  <a:pt x="2686404" y="2129828"/>
                </a:lnTo>
                <a:lnTo>
                  <a:pt x="2865300" y="2333647"/>
                </a:lnTo>
                <a:lnTo>
                  <a:pt x="2600577" y="2253194"/>
                </a:lnTo>
                <a:lnTo>
                  <a:pt x="2567750" y="2295404"/>
                </a:lnTo>
                <a:lnTo>
                  <a:pt x="2536960" y="2327979"/>
                </a:lnTo>
                <a:lnTo>
                  <a:pt x="2670736" y="2560981"/>
                </a:lnTo>
                <a:lnTo>
                  <a:pt x="2428101" y="2432889"/>
                </a:lnTo>
                <a:lnTo>
                  <a:pt x="2391506" y="2464870"/>
                </a:lnTo>
                <a:lnTo>
                  <a:pt x="2350074" y="2494660"/>
                </a:lnTo>
                <a:lnTo>
                  <a:pt x="2433660" y="2747549"/>
                </a:lnTo>
                <a:lnTo>
                  <a:pt x="2222474" y="2577109"/>
                </a:lnTo>
                <a:lnTo>
                  <a:pt x="2184216" y="2599458"/>
                </a:lnTo>
                <a:lnTo>
                  <a:pt x="2132747" y="2623298"/>
                </a:lnTo>
                <a:lnTo>
                  <a:pt x="2163177" y="2886182"/>
                </a:lnTo>
                <a:lnTo>
                  <a:pt x="1991167" y="2680043"/>
                </a:lnTo>
                <a:lnTo>
                  <a:pt x="1951110" y="2694141"/>
                </a:lnTo>
                <a:lnTo>
                  <a:pt x="1893289" y="2708436"/>
                </a:lnTo>
                <a:lnTo>
                  <a:pt x="1869696" y="2971557"/>
                </a:lnTo>
                <a:lnTo>
                  <a:pt x="1742942" y="2737210"/>
                </a:lnTo>
                <a:lnTo>
                  <a:pt x="1697415" y="2743891"/>
                </a:lnTo>
                <a:lnTo>
                  <a:pt x="1641189" y="2746621"/>
                </a:lnTo>
                <a:lnTo>
                  <a:pt x="1564481" y="3000376"/>
                </a:lnTo>
                <a:lnTo>
                  <a:pt x="1487773" y="2746621"/>
                </a:lnTo>
                <a:lnTo>
                  <a:pt x="1431547" y="2743891"/>
                </a:lnTo>
                <a:lnTo>
                  <a:pt x="1386021" y="2737210"/>
                </a:lnTo>
                <a:lnTo>
                  <a:pt x="1259266" y="2971557"/>
                </a:lnTo>
                <a:lnTo>
                  <a:pt x="1235674" y="2708436"/>
                </a:lnTo>
                <a:lnTo>
                  <a:pt x="1177853" y="2694141"/>
                </a:lnTo>
                <a:lnTo>
                  <a:pt x="1137795" y="2680043"/>
                </a:lnTo>
                <a:lnTo>
                  <a:pt x="965785" y="2886182"/>
                </a:lnTo>
                <a:lnTo>
                  <a:pt x="996215" y="2623298"/>
                </a:lnTo>
                <a:lnTo>
                  <a:pt x="944746" y="2599458"/>
                </a:lnTo>
                <a:lnTo>
                  <a:pt x="906488" y="2577109"/>
                </a:lnTo>
                <a:lnTo>
                  <a:pt x="695302" y="2747549"/>
                </a:lnTo>
                <a:lnTo>
                  <a:pt x="778888" y="2494660"/>
                </a:lnTo>
                <a:lnTo>
                  <a:pt x="737457" y="2464870"/>
                </a:lnTo>
                <a:lnTo>
                  <a:pt x="700861" y="2432889"/>
                </a:lnTo>
                <a:lnTo>
                  <a:pt x="458226" y="2560981"/>
                </a:lnTo>
                <a:lnTo>
                  <a:pt x="592002" y="2327979"/>
                </a:lnTo>
                <a:lnTo>
                  <a:pt x="561212" y="2295404"/>
                </a:lnTo>
                <a:lnTo>
                  <a:pt x="528385" y="2253194"/>
                </a:lnTo>
                <a:lnTo>
                  <a:pt x="263662" y="2333647"/>
                </a:lnTo>
                <a:lnTo>
                  <a:pt x="442559" y="2129828"/>
                </a:lnTo>
                <a:lnTo>
                  <a:pt x="421241" y="2096087"/>
                </a:lnTo>
                <a:lnTo>
                  <a:pt x="395572" y="2044852"/>
                </a:lnTo>
                <a:lnTo>
                  <a:pt x="119088" y="2074280"/>
                </a:lnTo>
                <a:lnTo>
                  <a:pt x="336339" y="1907592"/>
                </a:lnTo>
                <a:lnTo>
                  <a:pt x="322771" y="1871947"/>
                </a:lnTo>
                <a:lnTo>
                  <a:pt x="307745" y="1815755"/>
                </a:lnTo>
                <a:lnTo>
                  <a:pt x="30054" y="1792860"/>
                </a:lnTo>
                <a:lnTo>
                  <a:pt x="277651" y="1669720"/>
                </a:lnTo>
                <a:lnTo>
                  <a:pt x="271031" y="1628010"/>
                </a:lnTo>
                <a:lnTo>
                  <a:pt x="268234" y="1574745"/>
                </a:lnTo>
                <a:lnTo>
                  <a:pt x="0" y="1500188"/>
                </a:lnTo>
                <a:lnTo>
                  <a:pt x="268234" y="1425631"/>
                </a:lnTo>
                <a:lnTo>
                  <a:pt x="271031" y="1372367"/>
                </a:lnTo>
                <a:lnTo>
                  <a:pt x="277651" y="1330656"/>
                </a:lnTo>
                <a:lnTo>
                  <a:pt x="30054" y="1207516"/>
                </a:lnTo>
                <a:lnTo>
                  <a:pt x="307745" y="1184622"/>
                </a:lnTo>
                <a:lnTo>
                  <a:pt x="322771" y="1128430"/>
                </a:lnTo>
                <a:lnTo>
                  <a:pt x="336339" y="1092785"/>
                </a:lnTo>
                <a:lnTo>
                  <a:pt x="119088" y="926096"/>
                </a:lnTo>
                <a:lnTo>
                  <a:pt x="395572" y="955524"/>
                </a:lnTo>
                <a:lnTo>
                  <a:pt x="421241" y="904289"/>
                </a:lnTo>
                <a:lnTo>
                  <a:pt x="442559" y="870548"/>
                </a:lnTo>
                <a:lnTo>
                  <a:pt x="263662" y="666729"/>
                </a:lnTo>
                <a:lnTo>
                  <a:pt x="528385" y="747182"/>
                </a:lnTo>
                <a:lnTo>
                  <a:pt x="561212" y="704972"/>
                </a:lnTo>
                <a:lnTo>
                  <a:pt x="592002" y="672398"/>
                </a:lnTo>
                <a:lnTo>
                  <a:pt x="458226" y="439395"/>
                </a:lnTo>
                <a:lnTo>
                  <a:pt x="700861" y="567487"/>
                </a:lnTo>
                <a:lnTo>
                  <a:pt x="737457" y="535506"/>
                </a:lnTo>
                <a:lnTo>
                  <a:pt x="778888" y="505716"/>
                </a:lnTo>
                <a:lnTo>
                  <a:pt x="695302" y="252827"/>
                </a:lnTo>
                <a:lnTo>
                  <a:pt x="906488" y="423267"/>
                </a:lnTo>
                <a:lnTo>
                  <a:pt x="944746" y="400918"/>
                </a:lnTo>
                <a:lnTo>
                  <a:pt x="996215" y="377078"/>
                </a:lnTo>
                <a:lnTo>
                  <a:pt x="965785" y="114194"/>
                </a:lnTo>
                <a:lnTo>
                  <a:pt x="1137795" y="320333"/>
                </a:lnTo>
                <a:lnTo>
                  <a:pt x="1177853" y="306236"/>
                </a:lnTo>
                <a:lnTo>
                  <a:pt x="1235674" y="291940"/>
                </a:lnTo>
                <a:lnTo>
                  <a:pt x="1259266" y="28819"/>
                </a:lnTo>
                <a:lnTo>
                  <a:pt x="1386021" y="263166"/>
                </a:lnTo>
                <a:lnTo>
                  <a:pt x="1431547" y="256486"/>
                </a:lnTo>
                <a:lnTo>
                  <a:pt x="1487773" y="253756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8032114" y="2698776"/>
            <a:ext cx="2640650" cy="2529929"/>
          </a:xfrm>
          <a:custGeom>
            <a:avLst/>
            <a:gdLst>
              <a:gd name="connsiteX0" fmla="*/ 1564481 w 3128962"/>
              <a:gd name="connsiteY0" fmla="*/ 455415 h 3000376"/>
              <a:gd name="connsiteX1" fmla="*/ 532208 w 3128962"/>
              <a:gd name="connsiteY1" fmla="*/ 1500188 h 3000376"/>
              <a:gd name="connsiteX2" fmla="*/ 1564481 w 3128962"/>
              <a:gd name="connsiteY2" fmla="*/ 2544961 h 3000376"/>
              <a:gd name="connsiteX3" fmla="*/ 2596754 w 3128962"/>
              <a:gd name="connsiteY3" fmla="*/ 1500188 h 3000376"/>
              <a:gd name="connsiteX4" fmla="*/ 1564481 w 3128962"/>
              <a:gd name="connsiteY4" fmla="*/ 455415 h 3000376"/>
              <a:gd name="connsiteX5" fmla="*/ 1564481 w 3128962"/>
              <a:gd name="connsiteY5" fmla="*/ 0 h 3000376"/>
              <a:gd name="connsiteX6" fmla="*/ 1641189 w 3128962"/>
              <a:gd name="connsiteY6" fmla="*/ 253756 h 3000376"/>
              <a:gd name="connsiteX7" fmla="*/ 1697415 w 3128962"/>
              <a:gd name="connsiteY7" fmla="*/ 256486 h 3000376"/>
              <a:gd name="connsiteX8" fmla="*/ 1742942 w 3128962"/>
              <a:gd name="connsiteY8" fmla="*/ 263166 h 3000376"/>
              <a:gd name="connsiteX9" fmla="*/ 1869696 w 3128962"/>
              <a:gd name="connsiteY9" fmla="*/ 28819 h 3000376"/>
              <a:gd name="connsiteX10" fmla="*/ 1893289 w 3128962"/>
              <a:gd name="connsiteY10" fmla="*/ 291940 h 3000376"/>
              <a:gd name="connsiteX11" fmla="*/ 1951110 w 3128962"/>
              <a:gd name="connsiteY11" fmla="*/ 306236 h 3000376"/>
              <a:gd name="connsiteX12" fmla="*/ 1991167 w 3128962"/>
              <a:gd name="connsiteY12" fmla="*/ 320333 h 3000376"/>
              <a:gd name="connsiteX13" fmla="*/ 2163177 w 3128962"/>
              <a:gd name="connsiteY13" fmla="*/ 114194 h 3000376"/>
              <a:gd name="connsiteX14" fmla="*/ 2132747 w 3128962"/>
              <a:gd name="connsiteY14" fmla="*/ 377078 h 3000376"/>
              <a:gd name="connsiteX15" fmla="*/ 2184216 w 3128962"/>
              <a:gd name="connsiteY15" fmla="*/ 400918 h 3000376"/>
              <a:gd name="connsiteX16" fmla="*/ 2222474 w 3128962"/>
              <a:gd name="connsiteY16" fmla="*/ 423267 h 3000376"/>
              <a:gd name="connsiteX17" fmla="*/ 2433660 w 3128962"/>
              <a:gd name="connsiteY17" fmla="*/ 252827 h 3000376"/>
              <a:gd name="connsiteX18" fmla="*/ 2350074 w 3128962"/>
              <a:gd name="connsiteY18" fmla="*/ 505716 h 3000376"/>
              <a:gd name="connsiteX19" fmla="*/ 2391506 w 3128962"/>
              <a:gd name="connsiteY19" fmla="*/ 535506 h 3000376"/>
              <a:gd name="connsiteX20" fmla="*/ 2428101 w 3128962"/>
              <a:gd name="connsiteY20" fmla="*/ 567487 h 3000376"/>
              <a:gd name="connsiteX21" fmla="*/ 2670736 w 3128962"/>
              <a:gd name="connsiteY21" fmla="*/ 439395 h 3000376"/>
              <a:gd name="connsiteX22" fmla="*/ 2536960 w 3128962"/>
              <a:gd name="connsiteY22" fmla="*/ 672398 h 3000376"/>
              <a:gd name="connsiteX23" fmla="*/ 2567750 w 3128962"/>
              <a:gd name="connsiteY23" fmla="*/ 704972 h 3000376"/>
              <a:gd name="connsiteX24" fmla="*/ 2600577 w 3128962"/>
              <a:gd name="connsiteY24" fmla="*/ 747182 h 3000376"/>
              <a:gd name="connsiteX25" fmla="*/ 2865300 w 3128962"/>
              <a:gd name="connsiteY25" fmla="*/ 666729 h 3000376"/>
              <a:gd name="connsiteX26" fmla="*/ 2686404 w 3128962"/>
              <a:gd name="connsiteY26" fmla="*/ 870548 h 3000376"/>
              <a:gd name="connsiteX27" fmla="*/ 2707722 w 3128962"/>
              <a:gd name="connsiteY27" fmla="*/ 904289 h 3000376"/>
              <a:gd name="connsiteX28" fmla="*/ 2733390 w 3128962"/>
              <a:gd name="connsiteY28" fmla="*/ 955524 h 3000376"/>
              <a:gd name="connsiteX29" fmla="*/ 3009874 w 3128962"/>
              <a:gd name="connsiteY29" fmla="*/ 926096 h 3000376"/>
              <a:gd name="connsiteX30" fmla="*/ 2792623 w 3128962"/>
              <a:gd name="connsiteY30" fmla="*/ 1092785 h 3000376"/>
              <a:gd name="connsiteX31" fmla="*/ 2806191 w 3128962"/>
              <a:gd name="connsiteY31" fmla="*/ 1128430 h 3000376"/>
              <a:gd name="connsiteX32" fmla="*/ 2821218 w 3128962"/>
              <a:gd name="connsiteY32" fmla="*/ 1184622 h 3000376"/>
              <a:gd name="connsiteX33" fmla="*/ 3098908 w 3128962"/>
              <a:gd name="connsiteY33" fmla="*/ 1207516 h 3000376"/>
              <a:gd name="connsiteX34" fmla="*/ 2851311 w 3128962"/>
              <a:gd name="connsiteY34" fmla="*/ 1330656 h 3000376"/>
              <a:gd name="connsiteX35" fmla="*/ 2857932 w 3128962"/>
              <a:gd name="connsiteY35" fmla="*/ 1372367 h 3000376"/>
              <a:gd name="connsiteX36" fmla="*/ 2860729 w 3128962"/>
              <a:gd name="connsiteY36" fmla="*/ 1425631 h 3000376"/>
              <a:gd name="connsiteX37" fmla="*/ 3128962 w 3128962"/>
              <a:gd name="connsiteY37" fmla="*/ 1500188 h 3000376"/>
              <a:gd name="connsiteX38" fmla="*/ 2860729 w 3128962"/>
              <a:gd name="connsiteY38" fmla="*/ 1574745 h 3000376"/>
              <a:gd name="connsiteX39" fmla="*/ 2857932 w 3128962"/>
              <a:gd name="connsiteY39" fmla="*/ 1628010 h 3000376"/>
              <a:gd name="connsiteX40" fmla="*/ 2851311 w 3128962"/>
              <a:gd name="connsiteY40" fmla="*/ 1669720 h 3000376"/>
              <a:gd name="connsiteX41" fmla="*/ 3098908 w 3128962"/>
              <a:gd name="connsiteY41" fmla="*/ 1792860 h 3000376"/>
              <a:gd name="connsiteX42" fmla="*/ 2821218 w 3128962"/>
              <a:gd name="connsiteY42" fmla="*/ 1815755 h 3000376"/>
              <a:gd name="connsiteX43" fmla="*/ 2806191 w 3128962"/>
              <a:gd name="connsiteY43" fmla="*/ 1871947 h 3000376"/>
              <a:gd name="connsiteX44" fmla="*/ 2792623 w 3128962"/>
              <a:gd name="connsiteY44" fmla="*/ 1907592 h 3000376"/>
              <a:gd name="connsiteX45" fmla="*/ 3009874 w 3128962"/>
              <a:gd name="connsiteY45" fmla="*/ 2074280 h 3000376"/>
              <a:gd name="connsiteX46" fmla="*/ 2733390 w 3128962"/>
              <a:gd name="connsiteY46" fmla="*/ 2044852 h 3000376"/>
              <a:gd name="connsiteX47" fmla="*/ 2707722 w 3128962"/>
              <a:gd name="connsiteY47" fmla="*/ 2096087 h 3000376"/>
              <a:gd name="connsiteX48" fmla="*/ 2686404 w 3128962"/>
              <a:gd name="connsiteY48" fmla="*/ 2129828 h 3000376"/>
              <a:gd name="connsiteX49" fmla="*/ 2865300 w 3128962"/>
              <a:gd name="connsiteY49" fmla="*/ 2333647 h 3000376"/>
              <a:gd name="connsiteX50" fmla="*/ 2600577 w 3128962"/>
              <a:gd name="connsiteY50" fmla="*/ 2253194 h 3000376"/>
              <a:gd name="connsiteX51" fmla="*/ 2567750 w 3128962"/>
              <a:gd name="connsiteY51" fmla="*/ 2295404 h 3000376"/>
              <a:gd name="connsiteX52" fmla="*/ 2536960 w 3128962"/>
              <a:gd name="connsiteY52" fmla="*/ 2327979 h 3000376"/>
              <a:gd name="connsiteX53" fmla="*/ 2670736 w 3128962"/>
              <a:gd name="connsiteY53" fmla="*/ 2560981 h 3000376"/>
              <a:gd name="connsiteX54" fmla="*/ 2428101 w 3128962"/>
              <a:gd name="connsiteY54" fmla="*/ 2432889 h 3000376"/>
              <a:gd name="connsiteX55" fmla="*/ 2391506 w 3128962"/>
              <a:gd name="connsiteY55" fmla="*/ 2464870 h 3000376"/>
              <a:gd name="connsiteX56" fmla="*/ 2350074 w 3128962"/>
              <a:gd name="connsiteY56" fmla="*/ 2494660 h 3000376"/>
              <a:gd name="connsiteX57" fmla="*/ 2433660 w 3128962"/>
              <a:gd name="connsiteY57" fmla="*/ 2747549 h 3000376"/>
              <a:gd name="connsiteX58" fmla="*/ 2222474 w 3128962"/>
              <a:gd name="connsiteY58" fmla="*/ 2577109 h 3000376"/>
              <a:gd name="connsiteX59" fmla="*/ 2184216 w 3128962"/>
              <a:gd name="connsiteY59" fmla="*/ 2599458 h 3000376"/>
              <a:gd name="connsiteX60" fmla="*/ 2132747 w 3128962"/>
              <a:gd name="connsiteY60" fmla="*/ 2623298 h 3000376"/>
              <a:gd name="connsiteX61" fmla="*/ 2163177 w 3128962"/>
              <a:gd name="connsiteY61" fmla="*/ 2886182 h 3000376"/>
              <a:gd name="connsiteX62" fmla="*/ 1991167 w 3128962"/>
              <a:gd name="connsiteY62" fmla="*/ 2680043 h 3000376"/>
              <a:gd name="connsiteX63" fmla="*/ 1951110 w 3128962"/>
              <a:gd name="connsiteY63" fmla="*/ 2694141 h 3000376"/>
              <a:gd name="connsiteX64" fmla="*/ 1893289 w 3128962"/>
              <a:gd name="connsiteY64" fmla="*/ 2708436 h 3000376"/>
              <a:gd name="connsiteX65" fmla="*/ 1869696 w 3128962"/>
              <a:gd name="connsiteY65" fmla="*/ 2971557 h 3000376"/>
              <a:gd name="connsiteX66" fmla="*/ 1742942 w 3128962"/>
              <a:gd name="connsiteY66" fmla="*/ 2737210 h 3000376"/>
              <a:gd name="connsiteX67" fmla="*/ 1697415 w 3128962"/>
              <a:gd name="connsiteY67" fmla="*/ 2743891 h 3000376"/>
              <a:gd name="connsiteX68" fmla="*/ 1641189 w 3128962"/>
              <a:gd name="connsiteY68" fmla="*/ 2746621 h 3000376"/>
              <a:gd name="connsiteX69" fmla="*/ 1564481 w 3128962"/>
              <a:gd name="connsiteY69" fmla="*/ 3000376 h 3000376"/>
              <a:gd name="connsiteX70" fmla="*/ 1487773 w 3128962"/>
              <a:gd name="connsiteY70" fmla="*/ 2746621 h 3000376"/>
              <a:gd name="connsiteX71" fmla="*/ 1431547 w 3128962"/>
              <a:gd name="connsiteY71" fmla="*/ 2743891 h 3000376"/>
              <a:gd name="connsiteX72" fmla="*/ 1386021 w 3128962"/>
              <a:gd name="connsiteY72" fmla="*/ 2737210 h 3000376"/>
              <a:gd name="connsiteX73" fmla="*/ 1259266 w 3128962"/>
              <a:gd name="connsiteY73" fmla="*/ 2971557 h 3000376"/>
              <a:gd name="connsiteX74" fmla="*/ 1235674 w 3128962"/>
              <a:gd name="connsiteY74" fmla="*/ 2708436 h 3000376"/>
              <a:gd name="connsiteX75" fmla="*/ 1177853 w 3128962"/>
              <a:gd name="connsiteY75" fmla="*/ 2694141 h 3000376"/>
              <a:gd name="connsiteX76" fmla="*/ 1137795 w 3128962"/>
              <a:gd name="connsiteY76" fmla="*/ 2680043 h 3000376"/>
              <a:gd name="connsiteX77" fmla="*/ 965785 w 3128962"/>
              <a:gd name="connsiteY77" fmla="*/ 2886182 h 3000376"/>
              <a:gd name="connsiteX78" fmla="*/ 996215 w 3128962"/>
              <a:gd name="connsiteY78" fmla="*/ 2623298 h 3000376"/>
              <a:gd name="connsiteX79" fmla="*/ 944746 w 3128962"/>
              <a:gd name="connsiteY79" fmla="*/ 2599458 h 3000376"/>
              <a:gd name="connsiteX80" fmla="*/ 906488 w 3128962"/>
              <a:gd name="connsiteY80" fmla="*/ 2577109 h 3000376"/>
              <a:gd name="connsiteX81" fmla="*/ 695302 w 3128962"/>
              <a:gd name="connsiteY81" fmla="*/ 2747549 h 3000376"/>
              <a:gd name="connsiteX82" fmla="*/ 778888 w 3128962"/>
              <a:gd name="connsiteY82" fmla="*/ 2494660 h 3000376"/>
              <a:gd name="connsiteX83" fmla="*/ 737457 w 3128962"/>
              <a:gd name="connsiteY83" fmla="*/ 2464870 h 3000376"/>
              <a:gd name="connsiteX84" fmla="*/ 700861 w 3128962"/>
              <a:gd name="connsiteY84" fmla="*/ 2432889 h 3000376"/>
              <a:gd name="connsiteX85" fmla="*/ 458226 w 3128962"/>
              <a:gd name="connsiteY85" fmla="*/ 2560981 h 3000376"/>
              <a:gd name="connsiteX86" fmla="*/ 592002 w 3128962"/>
              <a:gd name="connsiteY86" fmla="*/ 2327979 h 3000376"/>
              <a:gd name="connsiteX87" fmla="*/ 561212 w 3128962"/>
              <a:gd name="connsiteY87" fmla="*/ 2295404 h 3000376"/>
              <a:gd name="connsiteX88" fmla="*/ 528385 w 3128962"/>
              <a:gd name="connsiteY88" fmla="*/ 2253194 h 3000376"/>
              <a:gd name="connsiteX89" fmla="*/ 263662 w 3128962"/>
              <a:gd name="connsiteY89" fmla="*/ 2333647 h 3000376"/>
              <a:gd name="connsiteX90" fmla="*/ 442559 w 3128962"/>
              <a:gd name="connsiteY90" fmla="*/ 2129828 h 3000376"/>
              <a:gd name="connsiteX91" fmla="*/ 421241 w 3128962"/>
              <a:gd name="connsiteY91" fmla="*/ 2096087 h 3000376"/>
              <a:gd name="connsiteX92" fmla="*/ 395572 w 3128962"/>
              <a:gd name="connsiteY92" fmla="*/ 2044852 h 3000376"/>
              <a:gd name="connsiteX93" fmla="*/ 119088 w 3128962"/>
              <a:gd name="connsiteY93" fmla="*/ 2074280 h 3000376"/>
              <a:gd name="connsiteX94" fmla="*/ 336339 w 3128962"/>
              <a:gd name="connsiteY94" fmla="*/ 1907592 h 3000376"/>
              <a:gd name="connsiteX95" fmla="*/ 322771 w 3128962"/>
              <a:gd name="connsiteY95" fmla="*/ 1871947 h 3000376"/>
              <a:gd name="connsiteX96" fmla="*/ 307745 w 3128962"/>
              <a:gd name="connsiteY96" fmla="*/ 1815755 h 3000376"/>
              <a:gd name="connsiteX97" fmla="*/ 30054 w 3128962"/>
              <a:gd name="connsiteY97" fmla="*/ 1792860 h 3000376"/>
              <a:gd name="connsiteX98" fmla="*/ 277651 w 3128962"/>
              <a:gd name="connsiteY98" fmla="*/ 1669720 h 3000376"/>
              <a:gd name="connsiteX99" fmla="*/ 271031 w 3128962"/>
              <a:gd name="connsiteY99" fmla="*/ 1628010 h 3000376"/>
              <a:gd name="connsiteX100" fmla="*/ 268234 w 3128962"/>
              <a:gd name="connsiteY100" fmla="*/ 1574745 h 3000376"/>
              <a:gd name="connsiteX101" fmla="*/ 0 w 3128962"/>
              <a:gd name="connsiteY101" fmla="*/ 1500188 h 3000376"/>
              <a:gd name="connsiteX102" fmla="*/ 268234 w 3128962"/>
              <a:gd name="connsiteY102" fmla="*/ 1425631 h 3000376"/>
              <a:gd name="connsiteX103" fmla="*/ 271031 w 3128962"/>
              <a:gd name="connsiteY103" fmla="*/ 1372367 h 3000376"/>
              <a:gd name="connsiteX104" fmla="*/ 277651 w 3128962"/>
              <a:gd name="connsiteY104" fmla="*/ 1330656 h 3000376"/>
              <a:gd name="connsiteX105" fmla="*/ 30054 w 3128962"/>
              <a:gd name="connsiteY105" fmla="*/ 1207516 h 3000376"/>
              <a:gd name="connsiteX106" fmla="*/ 307745 w 3128962"/>
              <a:gd name="connsiteY106" fmla="*/ 1184622 h 3000376"/>
              <a:gd name="connsiteX107" fmla="*/ 322771 w 3128962"/>
              <a:gd name="connsiteY107" fmla="*/ 1128430 h 3000376"/>
              <a:gd name="connsiteX108" fmla="*/ 336339 w 3128962"/>
              <a:gd name="connsiteY108" fmla="*/ 1092785 h 3000376"/>
              <a:gd name="connsiteX109" fmla="*/ 119088 w 3128962"/>
              <a:gd name="connsiteY109" fmla="*/ 926096 h 3000376"/>
              <a:gd name="connsiteX110" fmla="*/ 395572 w 3128962"/>
              <a:gd name="connsiteY110" fmla="*/ 955524 h 3000376"/>
              <a:gd name="connsiteX111" fmla="*/ 421241 w 3128962"/>
              <a:gd name="connsiteY111" fmla="*/ 904289 h 3000376"/>
              <a:gd name="connsiteX112" fmla="*/ 442559 w 3128962"/>
              <a:gd name="connsiteY112" fmla="*/ 870548 h 3000376"/>
              <a:gd name="connsiteX113" fmla="*/ 263662 w 3128962"/>
              <a:gd name="connsiteY113" fmla="*/ 666729 h 3000376"/>
              <a:gd name="connsiteX114" fmla="*/ 528385 w 3128962"/>
              <a:gd name="connsiteY114" fmla="*/ 747182 h 3000376"/>
              <a:gd name="connsiteX115" fmla="*/ 561212 w 3128962"/>
              <a:gd name="connsiteY115" fmla="*/ 704972 h 3000376"/>
              <a:gd name="connsiteX116" fmla="*/ 592002 w 3128962"/>
              <a:gd name="connsiteY116" fmla="*/ 672398 h 3000376"/>
              <a:gd name="connsiteX117" fmla="*/ 458226 w 3128962"/>
              <a:gd name="connsiteY117" fmla="*/ 439395 h 3000376"/>
              <a:gd name="connsiteX118" fmla="*/ 700861 w 3128962"/>
              <a:gd name="connsiteY118" fmla="*/ 567487 h 3000376"/>
              <a:gd name="connsiteX119" fmla="*/ 737457 w 3128962"/>
              <a:gd name="connsiteY119" fmla="*/ 535506 h 3000376"/>
              <a:gd name="connsiteX120" fmla="*/ 778888 w 3128962"/>
              <a:gd name="connsiteY120" fmla="*/ 505716 h 3000376"/>
              <a:gd name="connsiteX121" fmla="*/ 695302 w 3128962"/>
              <a:gd name="connsiteY121" fmla="*/ 252827 h 3000376"/>
              <a:gd name="connsiteX122" fmla="*/ 906488 w 3128962"/>
              <a:gd name="connsiteY122" fmla="*/ 423267 h 3000376"/>
              <a:gd name="connsiteX123" fmla="*/ 944746 w 3128962"/>
              <a:gd name="connsiteY123" fmla="*/ 400918 h 3000376"/>
              <a:gd name="connsiteX124" fmla="*/ 996215 w 3128962"/>
              <a:gd name="connsiteY124" fmla="*/ 377078 h 3000376"/>
              <a:gd name="connsiteX125" fmla="*/ 965785 w 3128962"/>
              <a:gd name="connsiteY125" fmla="*/ 114194 h 3000376"/>
              <a:gd name="connsiteX126" fmla="*/ 1137795 w 3128962"/>
              <a:gd name="connsiteY126" fmla="*/ 320333 h 3000376"/>
              <a:gd name="connsiteX127" fmla="*/ 1177853 w 3128962"/>
              <a:gd name="connsiteY127" fmla="*/ 306236 h 3000376"/>
              <a:gd name="connsiteX128" fmla="*/ 1235674 w 3128962"/>
              <a:gd name="connsiteY128" fmla="*/ 291940 h 3000376"/>
              <a:gd name="connsiteX129" fmla="*/ 1259266 w 3128962"/>
              <a:gd name="connsiteY129" fmla="*/ 28819 h 3000376"/>
              <a:gd name="connsiteX130" fmla="*/ 1386021 w 3128962"/>
              <a:gd name="connsiteY130" fmla="*/ 263166 h 3000376"/>
              <a:gd name="connsiteX131" fmla="*/ 1431547 w 3128962"/>
              <a:gd name="connsiteY131" fmla="*/ 256486 h 3000376"/>
              <a:gd name="connsiteX132" fmla="*/ 1487773 w 3128962"/>
              <a:gd name="connsiteY132" fmla="*/ 253756 h 3000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3128962" h="3000376">
                <a:moveTo>
                  <a:pt x="1564481" y="455415"/>
                </a:moveTo>
                <a:cubicBezTo>
                  <a:pt x="994372" y="455415"/>
                  <a:pt x="532208" y="923176"/>
                  <a:pt x="532208" y="1500188"/>
                </a:cubicBezTo>
                <a:cubicBezTo>
                  <a:pt x="532208" y="2077200"/>
                  <a:pt x="994372" y="2544961"/>
                  <a:pt x="1564481" y="2544961"/>
                </a:cubicBezTo>
                <a:cubicBezTo>
                  <a:pt x="2134590" y="2544961"/>
                  <a:pt x="2596754" y="2077200"/>
                  <a:pt x="2596754" y="1500188"/>
                </a:cubicBezTo>
                <a:cubicBezTo>
                  <a:pt x="2596754" y="923176"/>
                  <a:pt x="2134590" y="455415"/>
                  <a:pt x="1564481" y="455415"/>
                </a:cubicBezTo>
                <a:close/>
                <a:moveTo>
                  <a:pt x="1564481" y="0"/>
                </a:moveTo>
                <a:lnTo>
                  <a:pt x="1641189" y="253756"/>
                </a:lnTo>
                <a:lnTo>
                  <a:pt x="1697415" y="256486"/>
                </a:lnTo>
                <a:lnTo>
                  <a:pt x="1742942" y="263166"/>
                </a:lnTo>
                <a:lnTo>
                  <a:pt x="1869696" y="28819"/>
                </a:lnTo>
                <a:lnTo>
                  <a:pt x="1893289" y="291940"/>
                </a:lnTo>
                <a:lnTo>
                  <a:pt x="1951110" y="306236"/>
                </a:lnTo>
                <a:lnTo>
                  <a:pt x="1991167" y="320333"/>
                </a:lnTo>
                <a:lnTo>
                  <a:pt x="2163177" y="114194"/>
                </a:lnTo>
                <a:lnTo>
                  <a:pt x="2132747" y="377078"/>
                </a:lnTo>
                <a:lnTo>
                  <a:pt x="2184216" y="400918"/>
                </a:lnTo>
                <a:lnTo>
                  <a:pt x="2222474" y="423267"/>
                </a:lnTo>
                <a:lnTo>
                  <a:pt x="2433660" y="252827"/>
                </a:lnTo>
                <a:lnTo>
                  <a:pt x="2350074" y="505716"/>
                </a:lnTo>
                <a:lnTo>
                  <a:pt x="2391506" y="535506"/>
                </a:lnTo>
                <a:lnTo>
                  <a:pt x="2428101" y="567487"/>
                </a:lnTo>
                <a:lnTo>
                  <a:pt x="2670736" y="439395"/>
                </a:lnTo>
                <a:lnTo>
                  <a:pt x="2536960" y="672398"/>
                </a:lnTo>
                <a:lnTo>
                  <a:pt x="2567750" y="704972"/>
                </a:lnTo>
                <a:lnTo>
                  <a:pt x="2600577" y="747182"/>
                </a:lnTo>
                <a:lnTo>
                  <a:pt x="2865300" y="666729"/>
                </a:lnTo>
                <a:lnTo>
                  <a:pt x="2686404" y="870548"/>
                </a:lnTo>
                <a:lnTo>
                  <a:pt x="2707722" y="904289"/>
                </a:lnTo>
                <a:lnTo>
                  <a:pt x="2733390" y="955524"/>
                </a:lnTo>
                <a:lnTo>
                  <a:pt x="3009874" y="926096"/>
                </a:lnTo>
                <a:lnTo>
                  <a:pt x="2792623" y="1092785"/>
                </a:lnTo>
                <a:lnTo>
                  <a:pt x="2806191" y="1128430"/>
                </a:lnTo>
                <a:lnTo>
                  <a:pt x="2821218" y="1184622"/>
                </a:lnTo>
                <a:lnTo>
                  <a:pt x="3098908" y="1207516"/>
                </a:lnTo>
                <a:lnTo>
                  <a:pt x="2851311" y="1330656"/>
                </a:lnTo>
                <a:lnTo>
                  <a:pt x="2857932" y="1372367"/>
                </a:lnTo>
                <a:lnTo>
                  <a:pt x="2860729" y="1425631"/>
                </a:lnTo>
                <a:lnTo>
                  <a:pt x="3128962" y="1500188"/>
                </a:lnTo>
                <a:lnTo>
                  <a:pt x="2860729" y="1574745"/>
                </a:lnTo>
                <a:lnTo>
                  <a:pt x="2857932" y="1628010"/>
                </a:lnTo>
                <a:lnTo>
                  <a:pt x="2851311" y="1669720"/>
                </a:lnTo>
                <a:lnTo>
                  <a:pt x="3098908" y="1792860"/>
                </a:lnTo>
                <a:lnTo>
                  <a:pt x="2821218" y="1815755"/>
                </a:lnTo>
                <a:lnTo>
                  <a:pt x="2806191" y="1871947"/>
                </a:lnTo>
                <a:lnTo>
                  <a:pt x="2792623" y="1907592"/>
                </a:lnTo>
                <a:lnTo>
                  <a:pt x="3009874" y="2074280"/>
                </a:lnTo>
                <a:lnTo>
                  <a:pt x="2733390" y="2044852"/>
                </a:lnTo>
                <a:lnTo>
                  <a:pt x="2707722" y="2096087"/>
                </a:lnTo>
                <a:lnTo>
                  <a:pt x="2686404" y="2129828"/>
                </a:lnTo>
                <a:lnTo>
                  <a:pt x="2865300" y="2333647"/>
                </a:lnTo>
                <a:lnTo>
                  <a:pt x="2600577" y="2253194"/>
                </a:lnTo>
                <a:lnTo>
                  <a:pt x="2567750" y="2295404"/>
                </a:lnTo>
                <a:lnTo>
                  <a:pt x="2536960" y="2327979"/>
                </a:lnTo>
                <a:lnTo>
                  <a:pt x="2670736" y="2560981"/>
                </a:lnTo>
                <a:lnTo>
                  <a:pt x="2428101" y="2432889"/>
                </a:lnTo>
                <a:lnTo>
                  <a:pt x="2391506" y="2464870"/>
                </a:lnTo>
                <a:lnTo>
                  <a:pt x="2350074" y="2494660"/>
                </a:lnTo>
                <a:lnTo>
                  <a:pt x="2433660" y="2747549"/>
                </a:lnTo>
                <a:lnTo>
                  <a:pt x="2222474" y="2577109"/>
                </a:lnTo>
                <a:lnTo>
                  <a:pt x="2184216" y="2599458"/>
                </a:lnTo>
                <a:lnTo>
                  <a:pt x="2132747" y="2623298"/>
                </a:lnTo>
                <a:lnTo>
                  <a:pt x="2163177" y="2886182"/>
                </a:lnTo>
                <a:lnTo>
                  <a:pt x="1991167" y="2680043"/>
                </a:lnTo>
                <a:lnTo>
                  <a:pt x="1951110" y="2694141"/>
                </a:lnTo>
                <a:lnTo>
                  <a:pt x="1893289" y="2708436"/>
                </a:lnTo>
                <a:lnTo>
                  <a:pt x="1869696" y="2971557"/>
                </a:lnTo>
                <a:lnTo>
                  <a:pt x="1742942" y="2737210"/>
                </a:lnTo>
                <a:lnTo>
                  <a:pt x="1697415" y="2743891"/>
                </a:lnTo>
                <a:lnTo>
                  <a:pt x="1641189" y="2746621"/>
                </a:lnTo>
                <a:lnTo>
                  <a:pt x="1564481" y="3000376"/>
                </a:lnTo>
                <a:lnTo>
                  <a:pt x="1487773" y="2746621"/>
                </a:lnTo>
                <a:lnTo>
                  <a:pt x="1431547" y="2743891"/>
                </a:lnTo>
                <a:lnTo>
                  <a:pt x="1386021" y="2737210"/>
                </a:lnTo>
                <a:lnTo>
                  <a:pt x="1259266" y="2971557"/>
                </a:lnTo>
                <a:lnTo>
                  <a:pt x="1235674" y="2708436"/>
                </a:lnTo>
                <a:lnTo>
                  <a:pt x="1177853" y="2694141"/>
                </a:lnTo>
                <a:lnTo>
                  <a:pt x="1137795" y="2680043"/>
                </a:lnTo>
                <a:lnTo>
                  <a:pt x="965785" y="2886182"/>
                </a:lnTo>
                <a:lnTo>
                  <a:pt x="996215" y="2623298"/>
                </a:lnTo>
                <a:lnTo>
                  <a:pt x="944746" y="2599458"/>
                </a:lnTo>
                <a:lnTo>
                  <a:pt x="906488" y="2577109"/>
                </a:lnTo>
                <a:lnTo>
                  <a:pt x="695302" y="2747549"/>
                </a:lnTo>
                <a:lnTo>
                  <a:pt x="778888" y="2494660"/>
                </a:lnTo>
                <a:lnTo>
                  <a:pt x="737457" y="2464870"/>
                </a:lnTo>
                <a:lnTo>
                  <a:pt x="700861" y="2432889"/>
                </a:lnTo>
                <a:lnTo>
                  <a:pt x="458226" y="2560981"/>
                </a:lnTo>
                <a:lnTo>
                  <a:pt x="592002" y="2327979"/>
                </a:lnTo>
                <a:lnTo>
                  <a:pt x="561212" y="2295404"/>
                </a:lnTo>
                <a:lnTo>
                  <a:pt x="528385" y="2253194"/>
                </a:lnTo>
                <a:lnTo>
                  <a:pt x="263662" y="2333647"/>
                </a:lnTo>
                <a:lnTo>
                  <a:pt x="442559" y="2129828"/>
                </a:lnTo>
                <a:lnTo>
                  <a:pt x="421241" y="2096087"/>
                </a:lnTo>
                <a:lnTo>
                  <a:pt x="395572" y="2044852"/>
                </a:lnTo>
                <a:lnTo>
                  <a:pt x="119088" y="2074280"/>
                </a:lnTo>
                <a:lnTo>
                  <a:pt x="336339" y="1907592"/>
                </a:lnTo>
                <a:lnTo>
                  <a:pt x="322771" y="1871947"/>
                </a:lnTo>
                <a:lnTo>
                  <a:pt x="307745" y="1815755"/>
                </a:lnTo>
                <a:lnTo>
                  <a:pt x="30054" y="1792860"/>
                </a:lnTo>
                <a:lnTo>
                  <a:pt x="277651" y="1669720"/>
                </a:lnTo>
                <a:lnTo>
                  <a:pt x="271031" y="1628010"/>
                </a:lnTo>
                <a:lnTo>
                  <a:pt x="268234" y="1574745"/>
                </a:lnTo>
                <a:lnTo>
                  <a:pt x="0" y="1500188"/>
                </a:lnTo>
                <a:lnTo>
                  <a:pt x="268234" y="1425631"/>
                </a:lnTo>
                <a:lnTo>
                  <a:pt x="271031" y="1372367"/>
                </a:lnTo>
                <a:lnTo>
                  <a:pt x="277651" y="1330656"/>
                </a:lnTo>
                <a:lnTo>
                  <a:pt x="30054" y="1207516"/>
                </a:lnTo>
                <a:lnTo>
                  <a:pt x="307745" y="1184622"/>
                </a:lnTo>
                <a:lnTo>
                  <a:pt x="322771" y="1128430"/>
                </a:lnTo>
                <a:lnTo>
                  <a:pt x="336339" y="1092785"/>
                </a:lnTo>
                <a:lnTo>
                  <a:pt x="119088" y="926096"/>
                </a:lnTo>
                <a:lnTo>
                  <a:pt x="395572" y="955524"/>
                </a:lnTo>
                <a:lnTo>
                  <a:pt x="421241" y="904289"/>
                </a:lnTo>
                <a:lnTo>
                  <a:pt x="442559" y="870548"/>
                </a:lnTo>
                <a:lnTo>
                  <a:pt x="263662" y="666729"/>
                </a:lnTo>
                <a:lnTo>
                  <a:pt x="528385" y="747182"/>
                </a:lnTo>
                <a:lnTo>
                  <a:pt x="561212" y="704972"/>
                </a:lnTo>
                <a:lnTo>
                  <a:pt x="592002" y="672398"/>
                </a:lnTo>
                <a:lnTo>
                  <a:pt x="458226" y="439395"/>
                </a:lnTo>
                <a:lnTo>
                  <a:pt x="700861" y="567487"/>
                </a:lnTo>
                <a:lnTo>
                  <a:pt x="737457" y="535506"/>
                </a:lnTo>
                <a:lnTo>
                  <a:pt x="778888" y="505716"/>
                </a:lnTo>
                <a:lnTo>
                  <a:pt x="695302" y="252827"/>
                </a:lnTo>
                <a:lnTo>
                  <a:pt x="906488" y="423267"/>
                </a:lnTo>
                <a:lnTo>
                  <a:pt x="944746" y="400918"/>
                </a:lnTo>
                <a:lnTo>
                  <a:pt x="996215" y="377078"/>
                </a:lnTo>
                <a:lnTo>
                  <a:pt x="965785" y="114194"/>
                </a:lnTo>
                <a:lnTo>
                  <a:pt x="1137795" y="320333"/>
                </a:lnTo>
                <a:lnTo>
                  <a:pt x="1177853" y="306236"/>
                </a:lnTo>
                <a:lnTo>
                  <a:pt x="1235674" y="291940"/>
                </a:lnTo>
                <a:lnTo>
                  <a:pt x="1259266" y="28819"/>
                </a:lnTo>
                <a:lnTo>
                  <a:pt x="1386021" y="263166"/>
                </a:lnTo>
                <a:lnTo>
                  <a:pt x="1431547" y="256486"/>
                </a:lnTo>
                <a:lnTo>
                  <a:pt x="1487773" y="253756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8158163" y="157939"/>
            <a:ext cx="2641204" cy="2540837"/>
          </a:xfrm>
          <a:custGeom>
            <a:avLst/>
            <a:gdLst>
              <a:gd name="connsiteX0" fmla="*/ 1564481 w 3128962"/>
              <a:gd name="connsiteY0" fmla="*/ 455415 h 3000376"/>
              <a:gd name="connsiteX1" fmla="*/ 532208 w 3128962"/>
              <a:gd name="connsiteY1" fmla="*/ 1500188 h 3000376"/>
              <a:gd name="connsiteX2" fmla="*/ 1564481 w 3128962"/>
              <a:gd name="connsiteY2" fmla="*/ 2544961 h 3000376"/>
              <a:gd name="connsiteX3" fmla="*/ 2596754 w 3128962"/>
              <a:gd name="connsiteY3" fmla="*/ 1500188 h 3000376"/>
              <a:gd name="connsiteX4" fmla="*/ 1564481 w 3128962"/>
              <a:gd name="connsiteY4" fmla="*/ 455415 h 3000376"/>
              <a:gd name="connsiteX5" fmla="*/ 1564481 w 3128962"/>
              <a:gd name="connsiteY5" fmla="*/ 0 h 3000376"/>
              <a:gd name="connsiteX6" fmla="*/ 1641189 w 3128962"/>
              <a:gd name="connsiteY6" fmla="*/ 253756 h 3000376"/>
              <a:gd name="connsiteX7" fmla="*/ 1697415 w 3128962"/>
              <a:gd name="connsiteY7" fmla="*/ 256486 h 3000376"/>
              <a:gd name="connsiteX8" fmla="*/ 1742942 w 3128962"/>
              <a:gd name="connsiteY8" fmla="*/ 263166 h 3000376"/>
              <a:gd name="connsiteX9" fmla="*/ 1869696 w 3128962"/>
              <a:gd name="connsiteY9" fmla="*/ 28819 h 3000376"/>
              <a:gd name="connsiteX10" fmla="*/ 1893289 w 3128962"/>
              <a:gd name="connsiteY10" fmla="*/ 291940 h 3000376"/>
              <a:gd name="connsiteX11" fmla="*/ 1951110 w 3128962"/>
              <a:gd name="connsiteY11" fmla="*/ 306236 h 3000376"/>
              <a:gd name="connsiteX12" fmla="*/ 1991167 w 3128962"/>
              <a:gd name="connsiteY12" fmla="*/ 320333 h 3000376"/>
              <a:gd name="connsiteX13" fmla="*/ 2163177 w 3128962"/>
              <a:gd name="connsiteY13" fmla="*/ 114194 h 3000376"/>
              <a:gd name="connsiteX14" fmla="*/ 2132747 w 3128962"/>
              <a:gd name="connsiteY14" fmla="*/ 377078 h 3000376"/>
              <a:gd name="connsiteX15" fmla="*/ 2184216 w 3128962"/>
              <a:gd name="connsiteY15" fmla="*/ 400918 h 3000376"/>
              <a:gd name="connsiteX16" fmla="*/ 2222474 w 3128962"/>
              <a:gd name="connsiteY16" fmla="*/ 423267 h 3000376"/>
              <a:gd name="connsiteX17" fmla="*/ 2433660 w 3128962"/>
              <a:gd name="connsiteY17" fmla="*/ 252827 h 3000376"/>
              <a:gd name="connsiteX18" fmla="*/ 2350074 w 3128962"/>
              <a:gd name="connsiteY18" fmla="*/ 505716 h 3000376"/>
              <a:gd name="connsiteX19" fmla="*/ 2391506 w 3128962"/>
              <a:gd name="connsiteY19" fmla="*/ 535506 h 3000376"/>
              <a:gd name="connsiteX20" fmla="*/ 2428101 w 3128962"/>
              <a:gd name="connsiteY20" fmla="*/ 567487 h 3000376"/>
              <a:gd name="connsiteX21" fmla="*/ 2670736 w 3128962"/>
              <a:gd name="connsiteY21" fmla="*/ 439395 h 3000376"/>
              <a:gd name="connsiteX22" fmla="*/ 2536960 w 3128962"/>
              <a:gd name="connsiteY22" fmla="*/ 672398 h 3000376"/>
              <a:gd name="connsiteX23" fmla="*/ 2567750 w 3128962"/>
              <a:gd name="connsiteY23" fmla="*/ 704972 h 3000376"/>
              <a:gd name="connsiteX24" fmla="*/ 2600577 w 3128962"/>
              <a:gd name="connsiteY24" fmla="*/ 747182 h 3000376"/>
              <a:gd name="connsiteX25" fmla="*/ 2865300 w 3128962"/>
              <a:gd name="connsiteY25" fmla="*/ 666729 h 3000376"/>
              <a:gd name="connsiteX26" fmla="*/ 2686404 w 3128962"/>
              <a:gd name="connsiteY26" fmla="*/ 870548 h 3000376"/>
              <a:gd name="connsiteX27" fmla="*/ 2707722 w 3128962"/>
              <a:gd name="connsiteY27" fmla="*/ 904289 h 3000376"/>
              <a:gd name="connsiteX28" fmla="*/ 2733390 w 3128962"/>
              <a:gd name="connsiteY28" fmla="*/ 955524 h 3000376"/>
              <a:gd name="connsiteX29" fmla="*/ 3009874 w 3128962"/>
              <a:gd name="connsiteY29" fmla="*/ 926096 h 3000376"/>
              <a:gd name="connsiteX30" fmla="*/ 2792623 w 3128962"/>
              <a:gd name="connsiteY30" fmla="*/ 1092785 h 3000376"/>
              <a:gd name="connsiteX31" fmla="*/ 2806191 w 3128962"/>
              <a:gd name="connsiteY31" fmla="*/ 1128430 h 3000376"/>
              <a:gd name="connsiteX32" fmla="*/ 2821218 w 3128962"/>
              <a:gd name="connsiteY32" fmla="*/ 1184622 h 3000376"/>
              <a:gd name="connsiteX33" fmla="*/ 3098908 w 3128962"/>
              <a:gd name="connsiteY33" fmla="*/ 1207516 h 3000376"/>
              <a:gd name="connsiteX34" fmla="*/ 2851311 w 3128962"/>
              <a:gd name="connsiteY34" fmla="*/ 1330656 h 3000376"/>
              <a:gd name="connsiteX35" fmla="*/ 2857932 w 3128962"/>
              <a:gd name="connsiteY35" fmla="*/ 1372367 h 3000376"/>
              <a:gd name="connsiteX36" fmla="*/ 2860729 w 3128962"/>
              <a:gd name="connsiteY36" fmla="*/ 1425631 h 3000376"/>
              <a:gd name="connsiteX37" fmla="*/ 3128962 w 3128962"/>
              <a:gd name="connsiteY37" fmla="*/ 1500188 h 3000376"/>
              <a:gd name="connsiteX38" fmla="*/ 2860729 w 3128962"/>
              <a:gd name="connsiteY38" fmla="*/ 1574745 h 3000376"/>
              <a:gd name="connsiteX39" fmla="*/ 2857932 w 3128962"/>
              <a:gd name="connsiteY39" fmla="*/ 1628010 h 3000376"/>
              <a:gd name="connsiteX40" fmla="*/ 2851311 w 3128962"/>
              <a:gd name="connsiteY40" fmla="*/ 1669720 h 3000376"/>
              <a:gd name="connsiteX41" fmla="*/ 3098908 w 3128962"/>
              <a:gd name="connsiteY41" fmla="*/ 1792860 h 3000376"/>
              <a:gd name="connsiteX42" fmla="*/ 2821218 w 3128962"/>
              <a:gd name="connsiteY42" fmla="*/ 1815755 h 3000376"/>
              <a:gd name="connsiteX43" fmla="*/ 2806191 w 3128962"/>
              <a:gd name="connsiteY43" fmla="*/ 1871947 h 3000376"/>
              <a:gd name="connsiteX44" fmla="*/ 2792623 w 3128962"/>
              <a:gd name="connsiteY44" fmla="*/ 1907592 h 3000376"/>
              <a:gd name="connsiteX45" fmla="*/ 3009874 w 3128962"/>
              <a:gd name="connsiteY45" fmla="*/ 2074280 h 3000376"/>
              <a:gd name="connsiteX46" fmla="*/ 2733390 w 3128962"/>
              <a:gd name="connsiteY46" fmla="*/ 2044852 h 3000376"/>
              <a:gd name="connsiteX47" fmla="*/ 2707722 w 3128962"/>
              <a:gd name="connsiteY47" fmla="*/ 2096087 h 3000376"/>
              <a:gd name="connsiteX48" fmla="*/ 2686404 w 3128962"/>
              <a:gd name="connsiteY48" fmla="*/ 2129828 h 3000376"/>
              <a:gd name="connsiteX49" fmla="*/ 2865300 w 3128962"/>
              <a:gd name="connsiteY49" fmla="*/ 2333647 h 3000376"/>
              <a:gd name="connsiteX50" fmla="*/ 2600577 w 3128962"/>
              <a:gd name="connsiteY50" fmla="*/ 2253194 h 3000376"/>
              <a:gd name="connsiteX51" fmla="*/ 2567750 w 3128962"/>
              <a:gd name="connsiteY51" fmla="*/ 2295404 h 3000376"/>
              <a:gd name="connsiteX52" fmla="*/ 2536960 w 3128962"/>
              <a:gd name="connsiteY52" fmla="*/ 2327979 h 3000376"/>
              <a:gd name="connsiteX53" fmla="*/ 2670736 w 3128962"/>
              <a:gd name="connsiteY53" fmla="*/ 2560981 h 3000376"/>
              <a:gd name="connsiteX54" fmla="*/ 2428101 w 3128962"/>
              <a:gd name="connsiteY54" fmla="*/ 2432889 h 3000376"/>
              <a:gd name="connsiteX55" fmla="*/ 2391506 w 3128962"/>
              <a:gd name="connsiteY55" fmla="*/ 2464870 h 3000376"/>
              <a:gd name="connsiteX56" fmla="*/ 2350074 w 3128962"/>
              <a:gd name="connsiteY56" fmla="*/ 2494660 h 3000376"/>
              <a:gd name="connsiteX57" fmla="*/ 2433660 w 3128962"/>
              <a:gd name="connsiteY57" fmla="*/ 2747549 h 3000376"/>
              <a:gd name="connsiteX58" fmla="*/ 2222474 w 3128962"/>
              <a:gd name="connsiteY58" fmla="*/ 2577109 h 3000376"/>
              <a:gd name="connsiteX59" fmla="*/ 2184216 w 3128962"/>
              <a:gd name="connsiteY59" fmla="*/ 2599458 h 3000376"/>
              <a:gd name="connsiteX60" fmla="*/ 2132747 w 3128962"/>
              <a:gd name="connsiteY60" fmla="*/ 2623298 h 3000376"/>
              <a:gd name="connsiteX61" fmla="*/ 2163177 w 3128962"/>
              <a:gd name="connsiteY61" fmla="*/ 2886182 h 3000376"/>
              <a:gd name="connsiteX62" fmla="*/ 1991167 w 3128962"/>
              <a:gd name="connsiteY62" fmla="*/ 2680043 h 3000376"/>
              <a:gd name="connsiteX63" fmla="*/ 1951110 w 3128962"/>
              <a:gd name="connsiteY63" fmla="*/ 2694141 h 3000376"/>
              <a:gd name="connsiteX64" fmla="*/ 1893289 w 3128962"/>
              <a:gd name="connsiteY64" fmla="*/ 2708436 h 3000376"/>
              <a:gd name="connsiteX65" fmla="*/ 1869696 w 3128962"/>
              <a:gd name="connsiteY65" fmla="*/ 2971557 h 3000376"/>
              <a:gd name="connsiteX66" fmla="*/ 1742942 w 3128962"/>
              <a:gd name="connsiteY66" fmla="*/ 2737210 h 3000376"/>
              <a:gd name="connsiteX67" fmla="*/ 1697415 w 3128962"/>
              <a:gd name="connsiteY67" fmla="*/ 2743891 h 3000376"/>
              <a:gd name="connsiteX68" fmla="*/ 1641189 w 3128962"/>
              <a:gd name="connsiteY68" fmla="*/ 2746621 h 3000376"/>
              <a:gd name="connsiteX69" fmla="*/ 1564481 w 3128962"/>
              <a:gd name="connsiteY69" fmla="*/ 3000376 h 3000376"/>
              <a:gd name="connsiteX70" fmla="*/ 1487773 w 3128962"/>
              <a:gd name="connsiteY70" fmla="*/ 2746621 h 3000376"/>
              <a:gd name="connsiteX71" fmla="*/ 1431547 w 3128962"/>
              <a:gd name="connsiteY71" fmla="*/ 2743891 h 3000376"/>
              <a:gd name="connsiteX72" fmla="*/ 1386021 w 3128962"/>
              <a:gd name="connsiteY72" fmla="*/ 2737210 h 3000376"/>
              <a:gd name="connsiteX73" fmla="*/ 1259266 w 3128962"/>
              <a:gd name="connsiteY73" fmla="*/ 2971557 h 3000376"/>
              <a:gd name="connsiteX74" fmla="*/ 1235674 w 3128962"/>
              <a:gd name="connsiteY74" fmla="*/ 2708436 h 3000376"/>
              <a:gd name="connsiteX75" fmla="*/ 1177853 w 3128962"/>
              <a:gd name="connsiteY75" fmla="*/ 2694141 h 3000376"/>
              <a:gd name="connsiteX76" fmla="*/ 1137795 w 3128962"/>
              <a:gd name="connsiteY76" fmla="*/ 2680043 h 3000376"/>
              <a:gd name="connsiteX77" fmla="*/ 965785 w 3128962"/>
              <a:gd name="connsiteY77" fmla="*/ 2886182 h 3000376"/>
              <a:gd name="connsiteX78" fmla="*/ 996215 w 3128962"/>
              <a:gd name="connsiteY78" fmla="*/ 2623298 h 3000376"/>
              <a:gd name="connsiteX79" fmla="*/ 944746 w 3128962"/>
              <a:gd name="connsiteY79" fmla="*/ 2599458 h 3000376"/>
              <a:gd name="connsiteX80" fmla="*/ 906488 w 3128962"/>
              <a:gd name="connsiteY80" fmla="*/ 2577109 h 3000376"/>
              <a:gd name="connsiteX81" fmla="*/ 695302 w 3128962"/>
              <a:gd name="connsiteY81" fmla="*/ 2747549 h 3000376"/>
              <a:gd name="connsiteX82" fmla="*/ 778888 w 3128962"/>
              <a:gd name="connsiteY82" fmla="*/ 2494660 h 3000376"/>
              <a:gd name="connsiteX83" fmla="*/ 737457 w 3128962"/>
              <a:gd name="connsiteY83" fmla="*/ 2464870 h 3000376"/>
              <a:gd name="connsiteX84" fmla="*/ 700861 w 3128962"/>
              <a:gd name="connsiteY84" fmla="*/ 2432889 h 3000376"/>
              <a:gd name="connsiteX85" fmla="*/ 458226 w 3128962"/>
              <a:gd name="connsiteY85" fmla="*/ 2560981 h 3000376"/>
              <a:gd name="connsiteX86" fmla="*/ 592002 w 3128962"/>
              <a:gd name="connsiteY86" fmla="*/ 2327979 h 3000376"/>
              <a:gd name="connsiteX87" fmla="*/ 561212 w 3128962"/>
              <a:gd name="connsiteY87" fmla="*/ 2295404 h 3000376"/>
              <a:gd name="connsiteX88" fmla="*/ 528385 w 3128962"/>
              <a:gd name="connsiteY88" fmla="*/ 2253194 h 3000376"/>
              <a:gd name="connsiteX89" fmla="*/ 263662 w 3128962"/>
              <a:gd name="connsiteY89" fmla="*/ 2333647 h 3000376"/>
              <a:gd name="connsiteX90" fmla="*/ 442559 w 3128962"/>
              <a:gd name="connsiteY90" fmla="*/ 2129828 h 3000376"/>
              <a:gd name="connsiteX91" fmla="*/ 421241 w 3128962"/>
              <a:gd name="connsiteY91" fmla="*/ 2096087 h 3000376"/>
              <a:gd name="connsiteX92" fmla="*/ 395572 w 3128962"/>
              <a:gd name="connsiteY92" fmla="*/ 2044852 h 3000376"/>
              <a:gd name="connsiteX93" fmla="*/ 119088 w 3128962"/>
              <a:gd name="connsiteY93" fmla="*/ 2074280 h 3000376"/>
              <a:gd name="connsiteX94" fmla="*/ 336339 w 3128962"/>
              <a:gd name="connsiteY94" fmla="*/ 1907592 h 3000376"/>
              <a:gd name="connsiteX95" fmla="*/ 322771 w 3128962"/>
              <a:gd name="connsiteY95" fmla="*/ 1871947 h 3000376"/>
              <a:gd name="connsiteX96" fmla="*/ 307745 w 3128962"/>
              <a:gd name="connsiteY96" fmla="*/ 1815755 h 3000376"/>
              <a:gd name="connsiteX97" fmla="*/ 30054 w 3128962"/>
              <a:gd name="connsiteY97" fmla="*/ 1792860 h 3000376"/>
              <a:gd name="connsiteX98" fmla="*/ 277651 w 3128962"/>
              <a:gd name="connsiteY98" fmla="*/ 1669720 h 3000376"/>
              <a:gd name="connsiteX99" fmla="*/ 271031 w 3128962"/>
              <a:gd name="connsiteY99" fmla="*/ 1628010 h 3000376"/>
              <a:gd name="connsiteX100" fmla="*/ 268234 w 3128962"/>
              <a:gd name="connsiteY100" fmla="*/ 1574745 h 3000376"/>
              <a:gd name="connsiteX101" fmla="*/ 0 w 3128962"/>
              <a:gd name="connsiteY101" fmla="*/ 1500188 h 3000376"/>
              <a:gd name="connsiteX102" fmla="*/ 268234 w 3128962"/>
              <a:gd name="connsiteY102" fmla="*/ 1425631 h 3000376"/>
              <a:gd name="connsiteX103" fmla="*/ 271031 w 3128962"/>
              <a:gd name="connsiteY103" fmla="*/ 1372367 h 3000376"/>
              <a:gd name="connsiteX104" fmla="*/ 277651 w 3128962"/>
              <a:gd name="connsiteY104" fmla="*/ 1330656 h 3000376"/>
              <a:gd name="connsiteX105" fmla="*/ 30054 w 3128962"/>
              <a:gd name="connsiteY105" fmla="*/ 1207516 h 3000376"/>
              <a:gd name="connsiteX106" fmla="*/ 307745 w 3128962"/>
              <a:gd name="connsiteY106" fmla="*/ 1184622 h 3000376"/>
              <a:gd name="connsiteX107" fmla="*/ 322771 w 3128962"/>
              <a:gd name="connsiteY107" fmla="*/ 1128430 h 3000376"/>
              <a:gd name="connsiteX108" fmla="*/ 336339 w 3128962"/>
              <a:gd name="connsiteY108" fmla="*/ 1092785 h 3000376"/>
              <a:gd name="connsiteX109" fmla="*/ 119088 w 3128962"/>
              <a:gd name="connsiteY109" fmla="*/ 926096 h 3000376"/>
              <a:gd name="connsiteX110" fmla="*/ 395572 w 3128962"/>
              <a:gd name="connsiteY110" fmla="*/ 955524 h 3000376"/>
              <a:gd name="connsiteX111" fmla="*/ 421241 w 3128962"/>
              <a:gd name="connsiteY111" fmla="*/ 904289 h 3000376"/>
              <a:gd name="connsiteX112" fmla="*/ 442559 w 3128962"/>
              <a:gd name="connsiteY112" fmla="*/ 870548 h 3000376"/>
              <a:gd name="connsiteX113" fmla="*/ 263662 w 3128962"/>
              <a:gd name="connsiteY113" fmla="*/ 666729 h 3000376"/>
              <a:gd name="connsiteX114" fmla="*/ 528385 w 3128962"/>
              <a:gd name="connsiteY114" fmla="*/ 747182 h 3000376"/>
              <a:gd name="connsiteX115" fmla="*/ 561212 w 3128962"/>
              <a:gd name="connsiteY115" fmla="*/ 704972 h 3000376"/>
              <a:gd name="connsiteX116" fmla="*/ 592002 w 3128962"/>
              <a:gd name="connsiteY116" fmla="*/ 672398 h 3000376"/>
              <a:gd name="connsiteX117" fmla="*/ 458226 w 3128962"/>
              <a:gd name="connsiteY117" fmla="*/ 439395 h 3000376"/>
              <a:gd name="connsiteX118" fmla="*/ 700861 w 3128962"/>
              <a:gd name="connsiteY118" fmla="*/ 567487 h 3000376"/>
              <a:gd name="connsiteX119" fmla="*/ 737457 w 3128962"/>
              <a:gd name="connsiteY119" fmla="*/ 535506 h 3000376"/>
              <a:gd name="connsiteX120" fmla="*/ 778888 w 3128962"/>
              <a:gd name="connsiteY120" fmla="*/ 505716 h 3000376"/>
              <a:gd name="connsiteX121" fmla="*/ 695302 w 3128962"/>
              <a:gd name="connsiteY121" fmla="*/ 252827 h 3000376"/>
              <a:gd name="connsiteX122" fmla="*/ 906488 w 3128962"/>
              <a:gd name="connsiteY122" fmla="*/ 423267 h 3000376"/>
              <a:gd name="connsiteX123" fmla="*/ 944746 w 3128962"/>
              <a:gd name="connsiteY123" fmla="*/ 400918 h 3000376"/>
              <a:gd name="connsiteX124" fmla="*/ 996215 w 3128962"/>
              <a:gd name="connsiteY124" fmla="*/ 377078 h 3000376"/>
              <a:gd name="connsiteX125" fmla="*/ 965785 w 3128962"/>
              <a:gd name="connsiteY125" fmla="*/ 114194 h 3000376"/>
              <a:gd name="connsiteX126" fmla="*/ 1137795 w 3128962"/>
              <a:gd name="connsiteY126" fmla="*/ 320333 h 3000376"/>
              <a:gd name="connsiteX127" fmla="*/ 1177853 w 3128962"/>
              <a:gd name="connsiteY127" fmla="*/ 306236 h 3000376"/>
              <a:gd name="connsiteX128" fmla="*/ 1235674 w 3128962"/>
              <a:gd name="connsiteY128" fmla="*/ 291940 h 3000376"/>
              <a:gd name="connsiteX129" fmla="*/ 1259266 w 3128962"/>
              <a:gd name="connsiteY129" fmla="*/ 28819 h 3000376"/>
              <a:gd name="connsiteX130" fmla="*/ 1386021 w 3128962"/>
              <a:gd name="connsiteY130" fmla="*/ 263166 h 3000376"/>
              <a:gd name="connsiteX131" fmla="*/ 1431547 w 3128962"/>
              <a:gd name="connsiteY131" fmla="*/ 256486 h 3000376"/>
              <a:gd name="connsiteX132" fmla="*/ 1487773 w 3128962"/>
              <a:gd name="connsiteY132" fmla="*/ 253756 h 3000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3128962" h="3000376">
                <a:moveTo>
                  <a:pt x="1564481" y="455415"/>
                </a:moveTo>
                <a:cubicBezTo>
                  <a:pt x="994372" y="455415"/>
                  <a:pt x="532208" y="923176"/>
                  <a:pt x="532208" y="1500188"/>
                </a:cubicBezTo>
                <a:cubicBezTo>
                  <a:pt x="532208" y="2077200"/>
                  <a:pt x="994372" y="2544961"/>
                  <a:pt x="1564481" y="2544961"/>
                </a:cubicBezTo>
                <a:cubicBezTo>
                  <a:pt x="2134590" y="2544961"/>
                  <a:pt x="2596754" y="2077200"/>
                  <a:pt x="2596754" y="1500188"/>
                </a:cubicBezTo>
                <a:cubicBezTo>
                  <a:pt x="2596754" y="923176"/>
                  <a:pt x="2134590" y="455415"/>
                  <a:pt x="1564481" y="455415"/>
                </a:cubicBezTo>
                <a:close/>
                <a:moveTo>
                  <a:pt x="1564481" y="0"/>
                </a:moveTo>
                <a:lnTo>
                  <a:pt x="1641189" y="253756"/>
                </a:lnTo>
                <a:lnTo>
                  <a:pt x="1697415" y="256486"/>
                </a:lnTo>
                <a:lnTo>
                  <a:pt x="1742942" y="263166"/>
                </a:lnTo>
                <a:lnTo>
                  <a:pt x="1869696" y="28819"/>
                </a:lnTo>
                <a:lnTo>
                  <a:pt x="1893289" y="291940"/>
                </a:lnTo>
                <a:lnTo>
                  <a:pt x="1951110" y="306236"/>
                </a:lnTo>
                <a:lnTo>
                  <a:pt x="1991167" y="320333"/>
                </a:lnTo>
                <a:lnTo>
                  <a:pt x="2163177" y="114194"/>
                </a:lnTo>
                <a:lnTo>
                  <a:pt x="2132747" y="377078"/>
                </a:lnTo>
                <a:lnTo>
                  <a:pt x="2184216" y="400918"/>
                </a:lnTo>
                <a:lnTo>
                  <a:pt x="2222474" y="423267"/>
                </a:lnTo>
                <a:lnTo>
                  <a:pt x="2433660" y="252827"/>
                </a:lnTo>
                <a:lnTo>
                  <a:pt x="2350074" y="505716"/>
                </a:lnTo>
                <a:lnTo>
                  <a:pt x="2391506" y="535506"/>
                </a:lnTo>
                <a:lnTo>
                  <a:pt x="2428101" y="567487"/>
                </a:lnTo>
                <a:lnTo>
                  <a:pt x="2670736" y="439395"/>
                </a:lnTo>
                <a:lnTo>
                  <a:pt x="2536960" y="672398"/>
                </a:lnTo>
                <a:lnTo>
                  <a:pt x="2567750" y="704972"/>
                </a:lnTo>
                <a:lnTo>
                  <a:pt x="2600577" y="747182"/>
                </a:lnTo>
                <a:lnTo>
                  <a:pt x="2865300" y="666729"/>
                </a:lnTo>
                <a:lnTo>
                  <a:pt x="2686404" y="870548"/>
                </a:lnTo>
                <a:lnTo>
                  <a:pt x="2707722" y="904289"/>
                </a:lnTo>
                <a:lnTo>
                  <a:pt x="2733390" y="955524"/>
                </a:lnTo>
                <a:lnTo>
                  <a:pt x="3009874" y="926096"/>
                </a:lnTo>
                <a:lnTo>
                  <a:pt x="2792623" y="1092785"/>
                </a:lnTo>
                <a:lnTo>
                  <a:pt x="2806191" y="1128430"/>
                </a:lnTo>
                <a:lnTo>
                  <a:pt x="2821218" y="1184622"/>
                </a:lnTo>
                <a:lnTo>
                  <a:pt x="3098908" y="1207516"/>
                </a:lnTo>
                <a:lnTo>
                  <a:pt x="2851311" y="1330656"/>
                </a:lnTo>
                <a:lnTo>
                  <a:pt x="2857932" y="1372367"/>
                </a:lnTo>
                <a:lnTo>
                  <a:pt x="2860729" y="1425631"/>
                </a:lnTo>
                <a:lnTo>
                  <a:pt x="3128962" y="1500188"/>
                </a:lnTo>
                <a:lnTo>
                  <a:pt x="2860729" y="1574745"/>
                </a:lnTo>
                <a:lnTo>
                  <a:pt x="2857932" y="1628010"/>
                </a:lnTo>
                <a:lnTo>
                  <a:pt x="2851311" y="1669720"/>
                </a:lnTo>
                <a:lnTo>
                  <a:pt x="3098908" y="1792860"/>
                </a:lnTo>
                <a:lnTo>
                  <a:pt x="2821218" y="1815755"/>
                </a:lnTo>
                <a:lnTo>
                  <a:pt x="2806191" y="1871947"/>
                </a:lnTo>
                <a:lnTo>
                  <a:pt x="2792623" y="1907592"/>
                </a:lnTo>
                <a:lnTo>
                  <a:pt x="3009874" y="2074280"/>
                </a:lnTo>
                <a:lnTo>
                  <a:pt x="2733390" y="2044852"/>
                </a:lnTo>
                <a:lnTo>
                  <a:pt x="2707722" y="2096087"/>
                </a:lnTo>
                <a:lnTo>
                  <a:pt x="2686404" y="2129828"/>
                </a:lnTo>
                <a:lnTo>
                  <a:pt x="2865300" y="2333647"/>
                </a:lnTo>
                <a:lnTo>
                  <a:pt x="2600577" y="2253194"/>
                </a:lnTo>
                <a:lnTo>
                  <a:pt x="2567750" y="2295404"/>
                </a:lnTo>
                <a:lnTo>
                  <a:pt x="2536960" y="2327979"/>
                </a:lnTo>
                <a:lnTo>
                  <a:pt x="2670736" y="2560981"/>
                </a:lnTo>
                <a:lnTo>
                  <a:pt x="2428101" y="2432889"/>
                </a:lnTo>
                <a:lnTo>
                  <a:pt x="2391506" y="2464870"/>
                </a:lnTo>
                <a:lnTo>
                  <a:pt x="2350074" y="2494660"/>
                </a:lnTo>
                <a:lnTo>
                  <a:pt x="2433660" y="2747549"/>
                </a:lnTo>
                <a:lnTo>
                  <a:pt x="2222474" y="2577109"/>
                </a:lnTo>
                <a:lnTo>
                  <a:pt x="2184216" y="2599458"/>
                </a:lnTo>
                <a:lnTo>
                  <a:pt x="2132747" y="2623298"/>
                </a:lnTo>
                <a:lnTo>
                  <a:pt x="2163177" y="2886182"/>
                </a:lnTo>
                <a:lnTo>
                  <a:pt x="1991167" y="2680043"/>
                </a:lnTo>
                <a:lnTo>
                  <a:pt x="1951110" y="2694141"/>
                </a:lnTo>
                <a:lnTo>
                  <a:pt x="1893289" y="2708436"/>
                </a:lnTo>
                <a:lnTo>
                  <a:pt x="1869696" y="2971557"/>
                </a:lnTo>
                <a:lnTo>
                  <a:pt x="1742942" y="2737210"/>
                </a:lnTo>
                <a:lnTo>
                  <a:pt x="1697415" y="2743891"/>
                </a:lnTo>
                <a:lnTo>
                  <a:pt x="1641189" y="2746621"/>
                </a:lnTo>
                <a:lnTo>
                  <a:pt x="1564481" y="3000376"/>
                </a:lnTo>
                <a:lnTo>
                  <a:pt x="1487773" y="2746621"/>
                </a:lnTo>
                <a:lnTo>
                  <a:pt x="1431547" y="2743891"/>
                </a:lnTo>
                <a:lnTo>
                  <a:pt x="1386021" y="2737210"/>
                </a:lnTo>
                <a:lnTo>
                  <a:pt x="1259266" y="2971557"/>
                </a:lnTo>
                <a:lnTo>
                  <a:pt x="1235674" y="2708436"/>
                </a:lnTo>
                <a:lnTo>
                  <a:pt x="1177853" y="2694141"/>
                </a:lnTo>
                <a:lnTo>
                  <a:pt x="1137795" y="2680043"/>
                </a:lnTo>
                <a:lnTo>
                  <a:pt x="965785" y="2886182"/>
                </a:lnTo>
                <a:lnTo>
                  <a:pt x="996215" y="2623298"/>
                </a:lnTo>
                <a:lnTo>
                  <a:pt x="944746" y="2599458"/>
                </a:lnTo>
                <a:lnTo>
                  <a:pt x="906488" y="2577109"/>
                </a:lnTo>
                <a:lnTo>
                  <a:pt x="695302" y="2747549"/>
                </a:lnTo>
                <a:lnTo>
                  <a:pt x="778888" y="2494660"/>
                </a:lnTo>
                <a:lnTo>
                  <a:pt x="737457" y="2464870"/>
                </a:lnTo>
                <a:lnTo>
                  <a:pt x="700861" y="2432889"/>
                </a:lnTo>
                <a:lnTo>
                  <a:pt x="458226" y="2560981"/>
                </a:lnTo>
                <a:lnTo>
                  <a:pt x="592002" y="2327979"/>
                </a:lnTo>
                <a:lnTo>
                  <a:pt x="561212" y="2295404"/>
                </a:lnTo>
                <a:lnTo>
                  <a:pt x="528385" y="2253194"/>
                </a:lnTo>
                <a:lnTo>
                  <a:pt x="263662" y="2333647"/>
                </a:lnTo>
                <a:lnTo>
                  <a:pt x="442559" y="2129828"/>
                </a:lnTo>
                <a:lnTo>
                  <a:pt x="421241" y="2096087"/>
                </a:lnTo>
                <a:lnTo>
                  <a:pt x="395572" y="2044852"/>
                </a:lnTo>
                <a:lnTo>
                  <a:pt x="119088" y="2074280"/>
                </a:lnTo>
                <a:lnTo>
                  <a:pt x="336339" y="1907592"/>
                </a:lnTo>
                <a:lnTo>
                  <a:pt x="322771" y="1871947"/>
                </a:lnTo>
                <a:lnTo>
                  <a:pt x="307745" y="1815755"/>
                </a:lnTo>
                <a:lnTo>
                  <a:pt x="30054" y="1792860"/>
                </a:lnTo>
                <a:lnTo>
                  <a:pt x="277651" y="1669720"/>
                </a:lnTo>
                <a:lnTo>
                  <a:pt x="271031" y="1628010"/>
                </a:lnTo>
                <a:lnTo>
                  <a:pt x="268234" y="1574745"/>
                </a:lnTo>
                <a:lnTo>
                  <a:pt x="0" y="1500188"/>
                </a:lnTo>
                <a:lnTo>
                  <a:pt x="268234" y="1425631"/>
                </a:lnTo>
                <a:lnTo>
                  <a:pt x="271031" y="1372367"/>
                </a:lnTo>
                <a:lnTo>
                  <a:pt x="277651" y="1330656"/>
                </a:lnTo>
                <a:lnTo>
                  <a:pt x="30054" y="1207516"/>
                </a:lnTo>
                <a:lnTo>
                  <a:pt x="307745" y="1184622"/>
                </a:lnTo>
                <a:lnTo>
                  <a:pt x="322771" y="1128430"/>
                </a:lnTo>
                <a:lnTo>
                  <a:pt x="336339" y="1092785"/>
                </a:lnTo>
                <a:lnTo>
                  <a:pt x="119088" y="926096"/>
                </a:lnTo>
                <a:lnTo>
                  <a:pt x="395572" y="955524"/>
                </a:lnTo>
                <a:lnTo>
                  <a:pt x="421241" y="904289"/>
                </a:lnTo>
                <a:lnTo>
                  <a:pt x="442559" y="870548"/>
                </a:lnTo>
                <a:lnTo>
                  <a:pt x="263662" y="666729"/>
                </a:lnTo>
                <a:lnTo>
                  <a:pt x="528385" y="747182"/>
                </a:lnTo>
                <a:lnTo>
                  <a:pt x="561212" y="704972"/>
                </a:lnTo>
                <a:lnTo>
                  <a:pt x="592002" y="672398"/>
                </a:lnTo>
                <a:lnTo>
                  <a:pt x="458226" y="439395"/>
                </a:lnTo>
                <a:lnTo>
                  <a:pt x="700861" y="567487"/>
                </a:lnTo>
                <a:lnTo>
                  <a:pt x="737457" y="535506"/>
                </a:lnTo>
                <a:lnTo>
                  <a:pt x="778888" y="505716"/>
                </a:lnTo>
                <a:lnTo>
                  <a:pt x="695302" y="252827"/>
                </a:lnTo>
                <a:lnTo>
                  <a:pt x="906488" y="423267"/>
                </a:lnTo>
                <a:lnTo>
                  <a:pt x="944746" y="400918"/>
                </a:lnTo>
                <a:lnTo>
                  <a:pt x="996215" y="377078"/>
                </a:lnTo>
                <a:lnTo>
                  <a:pt x="965785" y="114194"/>
                </a:lnTo>
                <a:lnTo>
                  <a:pt x="1137795" y="320333"/>
                </a:lnTo>
                <a:lnTo>
                  <a:pt x="1177853" y="306236"/>
                </a:lnTo>
                <a:lnTo>
                  <a:pt x="1235674" y="291940"/>
                </a:lnTo>
                <a:lnTo>
                  <a:pt x="1259266" y="28819"/>
                </a:lnTo>
                <a:lnTo>
                  <a:pt x="1386021" y="263166"/>
                </a:lnTo>
                <a:lnTo>
                  <a:pt x="1431547" y="256486"/>
                </a:lnTo>
                <a:lnTo>
                  <a:pt x="1487773" y="253756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87236" y="5685908"/>
            <a:ext cx="62266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How many circles?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1449" y="129364"/>
            <a:ext cx="4014788" cy="1015663"/>
          </a:xfrm>
          <a:prstGeom prst="rect">
            <a:avLst/>
          </a:prstGeom>
          <a:noFill/>
          <a:ln w="5715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Assessment: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73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0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2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2" grpId="1" animBg="1"/>
      <p:bldP spid="13" grpId="0" animBg="1"/>
      <p:bldP spid="6" grpId="0" animBg="1"/>
      <p:bldP spid="6" grpId="1" animBg="1"/>
      <p:bldP spid="7" grpId="0" animBg="1"/>
      <p:bldP spid="7" grpId="1" animBg="1"/>
      <p:bldP spid="3" grpId="0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7194" y="0"/>
            <a:ext cx="11730036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Students will count the objects in their classroom mentioned by teacher. Such as-</a:t>
            </a:r>
          </a:p>
          <a:p>
            <a:pPr algn="ctr"/>
            <a:endParaRPr lang="en-US" dirty="0" smtClean="0">
              <a:solidFill>
                <a:srgbClr val="CC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many students are in first bench?</a:t>
            </a:r>
          </a:p>
          <a:p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many water bottles are on the table?</a:t>
            </a:r>
            <a:endParaRPr lang="en-US" sz="4800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many windows?</a:t>
            </a:r>
          </a:p>
          <a:p>
            <a:r>
              <a:rPr lang="en-US" sz="4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many doors?</a:t>
            </a:r>
          </a:p>
          <a:p>
            <a:r>
              <a:rPr lang="en-US" sz="4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many blackboard?    </a:t>
            </a:r>
            <a:endParaRPr lang="en-US" sz="4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3943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68812" y="87084"/>
            <a:ext cx="11875552" cy="6632916"/>
            <a:chOff x="168812" y="87084"/>
            <a:chExt cx="12023188" cy="663291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90910" y="804536"/>
              <a:ext cx="4182947" cy="3145809"/>
            </a:xfrm>
            <a:prstGeom prst="rect">
              <a:avLst/>
            </a:prstGeom>
          </p:spPr>
        </p:pic>
        <p:sp>
          <p:nvSpPr>
            <p:cNvPr id="11" name="Freeform 10"/>
            <p:cNvSpPr/>
            <p:nvPr/>
          </p:nvSpPr>
          <p:spPr>
            <a:xfrm>
              <a:off x="168812" y="87084"/>
              <a:ext cx="12023188" cy="6632916"/>
            </a:xfrm>
            <a:custGeom>
              <a:avLst/>
              <a:gdLst>
                <a:gd name="connsiteX0" fmla="*/ 3072436 w 11043137"/>
                <a:gd name="connsiteY0" fmla="*/ 2760554 h 6632916"/>
                <a:gd name="connsiteX1" fmla="*/ 2846452 w 11043137"/>
                <a:gd name="connsiteY1" fmla="*/ 2818857 h 6632916"/>
                <a:gd name="connsiteX2" fmla="*/ 2578347 w 11043137"/>
                <a:gd name="connsiteY2" fmla="*/ 3473464 h 6632916"/>
                <a:gd name="connsiteX3" fmla="*/ 3258925 w 11043137"/>
                <a:gd name="connsiteY3" fmla="*/ 3666347 h 6632916"/>
                <a:gd name="connsiteX4" fmla="*/ 3527030 w 11043137"/>
                <a:gd name="connsiteY4" fmla="*/ 3011740 h 6632916"/>
                <a:gd name="connsiteX5" fmla="*/ 3146883 w 11043137"/>
                <a:gd name="connsiteY5" fmla="*/ 2762149 h 6632916"/>
                <a:gd name="connsiteX6" fmla="*/ 3072436 w 11043137"/>
                <a:gd name="connsiteY6" fmla="*/ 2760554 h 6632916"/>
                <a:gd name="connsiteX7" fmla="*/ 1844572 w 11043137"/>
                <a:gd name="connsiteY7" fmla="*/ 2563836 h 6632916"/>
                <a:gd name="connsiteX8" fmla="*/ 1317033 w 11043137"/>
                <a:gd name="connsiteY8" fmla="*/ 3035105 h 6632916"/>
                <a:gd name="connsiteX9" fmla="*/ 1844572 w 11043137"/>
                <a:gd name="connsiteY9" fmla="*/ 3506371 h 6632916"/>
                <a:gd name="connsiteX10" fmla="*/ 2372111 w 11043137"/>
                <a:gd name="connsiteY10" fmla="*/ 3035105 h 6632916"/>
                <a:gd name="connsiteX11" fmla="*/ 1844572 w 11043137"/>
                <a:gd name="connsiteY11" fmla="*/ 2563836 h 6632916"/>
                <a:gd name="connsiteX12" fmla="*/ 3814688 w 11043137"/>
                <a:gd name="connsiteY12" fmla="*/ 2073812 h 6632916"/>
                <a:gd name="connsiteX13" fmla="*/ 3287149 w 11043137"/>
                <a:gd name="connsiteY13" fmla="*/ 2545080 h 6632916"/>
                <a:gd name="connsiteX14" fmla="*/ 3814688 w 11043137"/>
                <a:gd name="connsiteY14" fmla="*/ 3016348 h 6632916"/>
                <a:gd name="connsiteX15" fmla="*/ 4342227 w 11043137"/>
                <a:gd name="connsiteY15" fmla="*/ 2545080 h 6632916"/>
                <a:gd name="connsiteX16" fmla="*/ 3814688 w 11043137"/>
                <a:gd name="connsiteY16" fmla="*/ 2073812 h 6632916"/>
                <a:gd name="connsiteX17" fmla="*/ 2713141 w 11043137"/>
                <a:gd name="connsiteY17" fmla="*/ 1835478 h 6632916"/>
                <a:gd name="connsiteX18" fmla="*/ 2185602 w 11043137"/>
                <a:gd name="connsiteY18" fmla="*/ 2306746 h 6632916"/>
                <a:gd name="connsiteX19" fmla="*/ 2713141 w 11043137"/>
                <a:gd name="connsiteY19" fmla="*/ 2778014 h 6632916"/>
                <a:gd name="connsiteX20" fmla="*/ 3240679 w 11043137"/>
                <a:gd name="connsiteY20" fmla="*/ 2306746 h 6632916"/>
                <a:gd name="connsiteX21" fmla="*/ 2713141 w 11043137"/>
                <a:gd name="connsiteY21" fmla="*/ 1835478 h 6632916"/>
                <a:gd name="connsiteX22" fmla="*/ 1622474 w 11043137"/>
                <a:gd name="connsiteY22" fmla="*/ 1520484 h 6632916"/>
                <a:gd name="connsiteX23" fmla="*/ 1094935 w 11043137"/>
                <a:gd name="connsiteY23" fmla="*/ 1991752 h 6632916"/>
                <a:gd name="connsiteX24" fmla="*/ 1622474 w 11043137"/>
                <a:gd name="connsiteY24" fmla="*/ 2463019 h 6632916"/>
                <a:gd name="connsiteX25" fmla="*/ 2150013 w 11043137"/>
                <a:gd name="connsiteY25" fmla="*/ 1991752 h 6632916"/>
                <a:gd name="connsiteX26" fmla="*/ 1622474 w 11043137"/>
                <a:gd name="connsiteY26" fmla="*/ 1520484 h 6632916"/>
                <a:gd name="connsiteX27" fmla="*/ 3622430 w 11043137"/>
                <a:gd name="connsiteY27" fmla="*/ 1052732 h 6632916"/>
                <a:gd name="connsiteX28" fmla="*/ 3094891 w 11043137"/>
                <a:gd name="connsiteY28" fmla="*/ 1524000 h 6632916"/>
                <a:gd name="connsiteX29" fmla="*/ 3622430 w 11043137"/>
                <a:gd name="connsiteY29" fmla="*/ 1995268 h 6632916"/>
                <a:gd name="connsiteX30" fmla="*/ 4149969 w 11043137"/>
                <a:gd name="connsiteY30" fmla="*/ 1524000 h 6632916"/>
                <a:gd name="connsiteX31" fmla="*/ 3622430 w 11043137"/>
                <a:gd name="connsiteY31" fmla="*/ 1052732 h 6632916"/>
                <a:gd name="connsiteX32" fmla="*/ 2525150 w 11043137"/>
                <a:gd name="connsiteY32" fmla="*/ 827701 h 6632916"/>
                <a:gd name="connsiteX33" fmla="*/ 1997611 w 11043137"/>
                <a:gd name="connsiteY33" fmla="*/ 1298970 h 6632916"/>
                <a:gd name="connsiteX34" fmla="*/ 2525150 w 11043137"/>
                <a:gd name="connsiteY34" fmla="*/ 1770238 h 6632916"/>
                <a:gd name="connsiteX35" fmla="*/ 3052689 w 11043137"/>
                <a:gd name="connsiteY35" fmla="*/ 1298970 h 6632916"/>
                <a:gd name="connsiteX36" fmla="*/ 2525150 w 11043137"/>
                <a:gd name="connsiteY36" fmla="*/ 827701 h 6632916"/>
                <a:gd name="connsiteX37" fmla="*/ 1105508 w 11043137"/>
                <a:gd name="connsiteY37" fmla="*/ 0 h 6632916"/>
                <a:gd name="connsiteX38" fmla="*/ 9937629 w 11043137"/>
                <a:gd name="connsiteY38" fmla="*/ 0 h 6632916"/>
                <a:gd name="connsiteX39" fmla="*/ 11043137 w 11043137"/>
                <a:gd name="connsiteY39" fmla="*/ 1105508 h 6632916"/>
                <a:gd name="connsiteX40" fmla="*/ 11043137 w 11043137"/>
                <a:gd name="connsiteY40" fmla="*/ 5527408 h 6632916"/>
                <a:gd name="connsiteX41" fmla="*/ 9937629 w 11043137"/>
                <a:gd name="connsiteY41" fmla="*/ 6632916 h 6632916"/>
                <a:gd name="connsiteX42" fmla="*/ 1105508 w 11043137"/>
                <a:gd name="connsiteY42" fmla="*/ 6632916 h 6632916"/>
                <a:gd name="connsiteX43" fmla="*/ 0 w 11043137"/>
                <a:gd name="connsiteY43" fmla="*/ 5527408 h 6632916"/>
                <a:gd name="connsiteX44" fmla="*/ 0 w 11043137"/>
                <a:gd name="connsiteY44" fmla="*/ 1105508 h 6632916"/>
                <a:gd name="connsiteX45" fmla="*/ 1105508 w 11043137"/>
                <a:gd name="connsiteY45" fmla="*/ 0 h 6632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1043137" h="6632916">
                  <a:moveTo>
                    <a:pt x="3072436" y="2760554"/>
                  </a:moveTo>
                  <a:cubicBezTo>
                    <a:pt x="2997191" y="2764054"/>
                    <a:pt x="2920131" y="2782997"/>
                    <a:pt x="2846452" y="2818857"/>
                  </a:cubicBezTo>
                  <a:cubicBezTo>
                    <a:pt x="2584480" y="2946359"/>
                    <a:pt x="2464446" y="3239436"/>
                    <a:pt x="2578347" y="3473464"/>
                  </a:cubicBezTo>
                  <a:cubicBezTo>
                    <a:pt x="2692249" y="3707492"/>
                    <a:pt x="2996954" y="3793849"/>
                    <a:pt x="3258925" y="3666347"/>
                  </a:cubicBezTo>
                  <a:cubicBezTo>
                    <a:pt x="3520897" y="3538845"/>
                    <a:pt x="3640932" y="3245768"/>
                    <a:pt x="3527030" y="3011740"/>
                  </a:cubicBezTo>
                  <a:cubicBezTo>
                    <a:pt x="3455842" y="2865472"/>
                    <a:pt x="3310121" y="2776889"/>
                    <a:pt x="3146883" y="2762149"/>
                  </a:cubicBezTo>
                  <a:cubicBezTo>
                    <a:pt x="3122397" y="2759937"/>
                    <a:pt x="3097517" y="2759388"/>
                    <a:pt x="3072436" y="2760554"/>
                  </a:cubicBezTo>
                  <a:close/>
                  <a:moveTo>
                    <a:pt x="1844572" y="2563836"/>
                  </a:moveTo>
                  <a:cubicBezTo>
                    <a:pt x="1553220" y="2563836"/>
                    <a:pt x="1317033" y="2774830"/>
                    <a:pt x="1317033" y="3035105"/>
                  </a:cubicBezTo>
                  <a:cubicBezTo>
                    <a:pt x="1317033" y="3295378"/>
                    <a:pt x="1553220" y="3506371"/>
                    <a:pt x="1844572" y="3506371"/>
                  </a:cubicBezTo>
                  <a:cubicBezTo>
                    <a:pt x="2135924" y="3506371"/>
                    <a:pt x="2372111" y="3295378"/>
                    <a:pt x="2372111" y="3035105"/>
                  </a:cubicBezTo>
                  <a:cubicBezTo>
                    <a:pt x="2372111" y="2774830"/>
                    <a:pt x="2135924" y="2563836"/>
                    <a:pt x="1844572" y="2563836"/>
                  </a:cubicBezTo>
                  <a:close/>
                  <a:moveTo>
                    <a:pt x="3814688" y="2073812"/>
                  </a:moveTo>
                  <a:cubicBezTo>
                    <a:pt x="3523336" y="2073812"/>
                    <a:pt x="3287149" y="2284806"/>
                    <a:pt x="3287149" y="2545080"/>
                  </a:cubicBezTo>
                  <a:cubicBezTo>
                    <a:pt x="3287149" y="2805355"/>
                    <a:pt x="3523336" y="3016348"/>
                    <a:pt x="3814688" y="3016348"/>
                  </a:cubicBezTo>
                  <a:cubicBezTo>
                    <a:pt x="4106040" y="3016348"/>
                    <a:pt x="4342227" y="2805355"/>
                    <a:pt x="4342227" y="2545080"/>
                  </a:cubicBezTo>
                  <a:cubicBezTo>
                    <a:pt x="4342227" y="2284806"/>
                    <a:pt x="4106040" y="2073812"/>
                    <a:pt x="3814688" y="2073812"/>
                  </a:cubicBezTo>
                  <a:close/>
                  <a:moveTo>
                    <a:pt x="2713141" y="1835478"/>
                  </a:moveTo>
                  <a:cubicBezTo>
                    <a:pt x="2421789" y="1835478"/>
                    <a:pt x="2185602" y="2046472"/>
                    <a:pt x="2185602" y="2306746"/>
                  </a:cubicBezTo>
                  <a:cubicBezTo>
                    <a:pt x="2185602" y="2567020"/>
                    <a:pt x="2421789" y="2778014"/>
                    <a:pt x="2713141" y="2778014"/>
                  </a:cubicBezTo>
                  <a:cubicBezTo>
                    <a:pt x="3004494" y="2778014"/>
                    <a:pt x="3240679" y="2567020"/>
                    <a:pt x="3240679" y="2306746"/>
                  </a:cubicBezTo>
                  <a:cubicBezTo>
                    <a:pt x="3240679" y="2046472"/>
                    <a:pt x="3004494" y="1835478"/>
                    <a:pt x="2713141" y="1835478"/>
                  </a:cubicBezTo>
                  <a:close/>
                  <a:moveTo>
                    <a:pt x="1622474" y="1520484"/>
                  </a:moveTo>
                  <a:cubicBezTo>
                    <a:pt x="1331122" y="1520484"/>
                    <a:pt x="1094935" y="1731478"/>
                    <a:pt x="1094935" y="1991752"/>
                  </a:cubicBezTo>
                  <a:cubicBezTo>
                    <a:pt x="1094935" y="2252025"/>
                    <a:pt x="1331122" y="2463019"/>
                    <a:pt x="1622474" y="2463019"/>
                  </a:cubicBezTo>
                  <a:cubicBezTo>
                    <a:pt x="1913826" y="2463019"/>
                    <a:pt x="2150013" y="2252025"/>
                    <a:pt x="2150013" y="1991752"/>
                  </a:cubicBezTo>
                  <a:cubicBezTo>
                    <a:pt x="2150013" y="1731478"/>
                    <a:pt x="1913826" y="1520484"/>
                    <a:pt x="1622474" y="1520484"/>
                  </a:cubicBezTo>
                  <a:close/>
                  <a:moveTo>
                    <a:pt x="3622430" y="1052732"/>
                  </a:moveTo>
                  <a:cubicBezTo>
                    <a:pt x="3331078" y="1052732"/>
                    <a:pt x="3094891" y="1263726"/>
                    <a:pt x="3094891" y="1524000"/>
                  </a:cubicBezTo>
                  <a:cubicBezTo>
                    <a:pt x="3094891" y="1784274"/>
                    <a:pt x="3331078" y="1995268"/>
                    <a:pt x="3622430" y="1995268"/>
                  </a:cubicBezTo>
                  <a:cubicBezTo>
                    <a:pt x="3913782" y="1995268"/>
                    <a:pt x="4149969" y="1784274"/>
                    <a:pt x="4149969" y="1524000"/>
                  </a:cubicBezTo>
                  <a:cubicBezTo>
                    <a:pt x="4149969" y="1263726"/>
                    <a:pt x="3913782" y="1052732"/>
                    <a:pt x="3622430" y="1052732"/>
                  </a:cubicBezTo>
                  <a:close/>
                  <a:moveTo>
                    <a:pt x="2525150" y="827701"/>
                  </a:moveTo>
                  <a:cubicBezTo>
                    <a:pt x="2233798" y="827701"/>
                    <a:pt x="1997611" y="1038696"/>
                    <a:pt x="1997611" y="1298970"/>
                  </a:cubicBezTo>
                  <a:cubicBezTo>
                    <a:pt x="1997611" y="1559243"/>
                    <a:pt x="2233798" y="1770238"/>
                    <a:pt x="2525150" y="1770238"/>
                  </a:cubicBezTo>
                  <a:cubicBezTo>
                    <a:pt x="2816502" y="1770238"/>
                    <a:pt x="3052689" y="1559243"/>
                    <a:pt x="3052689" y="1298970"/>
                  </a:cubicBezTo>
                  <a:cubicBezTo>
                    <a:pt x="3052689" y="1038696"/>
                    <a:pt x="2816502" y="827701"/>
                    <a:pt x="2525150" y="827701"/>
                  </a:cubicBezTo>
                  <a:close/>
                  <a:moveTo>
                    <a:pt x="1105508" y="0"/>
                  </a:moveTo>
                  <a:lnTo>
                    <a:pt x="9937629" y="0"/>
                  </a:lnTo>
                  <a:cubicBezTo>
                    <a:pt x="10548184" y="0"/>
                    <a:pt x="11043137" y="494953"/>
                    <a:pt x="11043137" y="1105508"/>
                  </a:cubicBezTo>
                  <a:lnTo>
                    <a:pt x="11043137" y="5527408"/>
                  </a:lnTo>
                  <a:cubicBezTo>
                    <a:pt x="11043137" y="6137963"/>
                    <a:pt x="10548184" y="6632916"/>
                    <a:pt x="9937629" y="6632916"/>
                  </a:cubicBezTo>
                  <a:lnTo>
                    <a:pt x="1105508" y="6632916"/>
                  </a:lnTo>
                  <a:cubicBezTo>
                    <a:pt x="494953" y="6632916"/>
                    <a:pt x="0" y="6137963"/>
                    <a:pt x="0" y="5527408"/>
                  </a:cubicBezTo>
                  <a:lnTo>
                    <a:pt x="0" y="1105508"/>
                  </a:lnTo>
                  <a:cubicBezTo>
                    <a:pt x="0" y="494953"/>
                    <a:pt x="494953" y="0"/>
                    <a:pt x="1105508" y="0"/>
                  </a:cubicBezTo>
                  <a:close/>
                </a:path>
              </a:pathLst>
            </a:custGeom>
            <a:gradFill>
              <a:gsLst>
                <a:gs pos="12000">
                  <a:srgbClr val="E34DE3"/>
                </a:gs>
                <a:gs pos="43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9232" y="160189"/>
            <a:ext cx="7985132" cy="648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13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8" presetClass="emph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04"/>
          <a:stretch/>
        </p:blipFill>
        <p:spPr>
          <a:xfrm>
            <a:off x="5695949" y="699508"/>
            <a:ext cx="4005263" cy="21574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49" y="129163"/>
            <a:ext cx="3335880" cy="35049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443" y="2351048"/>
            <a:ext cx="3335880" cy="35049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06" y="3284617"/>
            <a:ext cx="3335880" cy="35049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925" y="4103530"/>
            <a:ext cx="3684742" cy="26860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460" y="2856921"/>
            <a:ext cx="3335880" cy="350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113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694805865"/>
              </p:ext>
            </p:extLst>
          </p:nvPr>
        </p:nvGraphicFramePr>
        <p:xfrm>
          <a:off x="1931987" y="1219728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70078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667"/>
            <a:ext cx="12192000" cy="6716333"/>
          </a:xfrm>
          <a:prstGeom prst="rect">
            <a:avLst/>
          </a:prstGeom>
          <a:gradFill>
            <a:gsLst>
              <a:gs pos="0">
                <a:schemeClr val="accent4">
                  <a:lumMod val="110000"/>
                  <a:satMod val="105000"/>
                  <a:tint val="67000"/>
                </a:schemeClr>
              </a:gs>
              <a:gs pos="50000">
                <a:schemeClr val="accent4">
                  <a:lumMod val="105000"/>
                  <a:satMod val="103000"/>
                  <a:tint val="73000"/>
                </a:schemeClr>
              </a:gs>
              <a:gs pos="100000">
                <a:schemeClr val="accent4">
                  <a:satMod val="109000"/>
                  <a:tint val="81000"/>
                  <a:lumMod val="9700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237" t="-467" r="3987" b="-624"/>
          <a:stretch/>
        </p:blipFill>
        <p:spPr>
          <a:xfrm rot="21146875">
            <a:off x="347092" y="1229676"/>
            <a:ext cx="11497815" cy="4762759"/>
          </a:xfrm>
          <a:prstGeom prst="rect">
            <a:avLst/>
          </a:prstGeom>
          <a:gradFill>
            <a:gsLst>
              <a:gs pos="38000">
                <a:schemeClr val="accent1">
                  <a:lumMod val="5000"/>
                  <a:lumOff val="95000"/>
                </a:schemeClr>
              </a:gs>
              <a:gs pos="13000">
                <a:schemeClr val="accent4">
                  <a:lumMod val="60000"/>
                  <a:lumOff val="40000"/>
                </a:schemeClr>
              </a:gs>
              <a:gs pos="71000">
                <a:srgbClr val="ECB6E6">
                  <a:alpha val="79000"/>
                  <a:lumMod val="84000"/>
                  <a:lumOff val="16000"/>
                </a:srgbClr>
              </a:gs>
              <a:gs pos="79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216457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3000">
              <a:schemeClr val="accent2">
                <a:lumMod val="40000"/>
                <a:lumOff val="60000"/>
              </a:schemeClr>
            </a:gs>
            <a:gs pos="22000">
              <a:schemeClr val="accent1">
                <a:lumMod val="0"/>
                <a:lumOff val="100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5931693" cy="1323439"/>
          </a:xfrm>
          <a:prstGeom prst="rect">
            <a:avLst/>
          </a:prstGeom>
          <a:solidFill>
            <a:srgbClr val="ECB6E6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Watch the video then I will ask you a question.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31693" y="5874286"/>
            <a:ext cx="6141244" cy="830997"/>
          </a:xfrm>
          <a:prstGeom prst="rect">
            <a:avLst/>
          </a:prstGeom>
          <a:solidFill>
            <a:srgbClr val="00FFCC"/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How 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many little 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ducks?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Object 5">
            <a:hlinkHover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3586670"/>
              </p:ext>
            </p:extLst>
          </p:nvPr>
        </p:nvGraphicFramePr>
        <p:xfrm>
          <a:off x="5638800" y="3041650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" name="Packager Shell Object" showAsIcon="1" r:id="rId3" imgW="914400" imgH="771480" progId="Package">
                  <p:embed/>
                </p:oleObj>
              </mc:Choice>
              <mc:Fallback>
                <p:oleObj name="Packager Shell Object" showAsIcon="1" r:id="rId3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638800" y="3041650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13114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uiExpand="1" build="allAtOnce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57251" y="1171576"/>
            <a:ext cx="10401299" cy="4524315"/>
          </a:xfrm>
          <a:prstGeom prst="rect">
            <a:avLst/>
          </a:prstGeom>
          <a:solidFill>
            <a:srgbClr val="F2B0DA"/>
          </a:solidFill>
          <a:ln w="7620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Today we will learn `How Many…….?`</a:t>
            </a:r>
          </a:p>
          <a:p>
            <a:pPr algn="ctr"/>
            <a:endParaRPr lang="en-US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08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680"/>
          <a:stretch/>
        </p:blipFill>
        <p:spPr>
          <a:xfrm>
            <a:off x="619114" y="74707"/>
            <a:ext cx="2814639" cy="54721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9532"/>
            <a:ext cx="4038601" cy="24684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6" t="5971" r="21116" b="5969"/>
          <a:stretch/>
        </p:blipFill>
        <p:spPr>
          <a:xfrm>
            <a:off x="10463211" y="661240"/>
            <a:ext cx="852487" cy="10334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6" t="5971" r="21116" b="5969"/>
          <a:stretch/>
        </p:blipFill>
        <p:spPr>
          <a:xfrm>
            <a:off x="10463213" y="957262"/>
            <a:ext cx="852487" cy="9286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6" t="5971" r="21116" b="5969"/>
          <a:stretch/>
        </p:blipFill>
        <p:spPr>
          <a:xfrm>
            <a:off x="10463213" y="852488"/>
            <a:ext cx="852487" cy="10334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6" t="5971" r="21116" b="5969"/>
          <a:stretch/>
        </p:blipFill>
        <p:spPr>
          <a:xfrm>
            <a:off x="10463212" y="746967"/>
            <a:ext cx="852487" cy="92868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187" y="1211311"/>
            <a:ext cx="2247900" cy="5391149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 rot="1225870">
            <a:off x="3860628" y="401068"/>
            <a:ext cx="2927684" cy="1620487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How many apples?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Cloud Callout 17"/>
          <p:cNvSpPr/>
          <p:nvPr/>
        </p:nvSpPr>
        <p:spPr>
          <a:xfrm rot="1091757">
            <a:off x="9343574" y="1801027"/>
            <a:ext cx="2734403" cy="1900237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There are 4 apples.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52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11111E-6 L 1.25E-6 0.00023 C -0.00078 -0.00833 1.25E-6 -0.01782 -0.00182 -0.02569 C -0.00261 -0.0294 -0.00482 -0.03102 -0.00625 -0.0338 C -0.0082 -0.03773 -0.00925 -0.0419 -0.0112 -0.04514 C -0.01563 -0.05347 -0.0155 -0.0493 -0.0207 -0.0537 C -0.02214 -0.05532 -0.02357 -0.05833 -0.02539 -0.05926 C -0.028 -0.06204 -0.03412 -0.06412 -0.03646 -0.06481 C -0.03815 -0.06597 -0.03984 -0.0669 -0.04115 -0.06736 L -0.11419 -0.06481 C -0.12136 -0.06458 -0.12617 -0.06088 -0.13294 -0.05648 L -0.13789 -0.0537 L -0.1474 -0.04838 L -0.15195 -0.04514 C -0.16224 -0.03171 -0.15599 -0.03912 -0.17083 -0.02569 C -0.17305 -0.02338 -0.175 -0.02037 -0.17721 -0.01991 L -0.1931 -0.01713 C -0.20859 -0.01042 -0.20156 -0.01296 -0.21393 -0.00833 C -0.21524 -0.00648 -0.21667 -0.00417 -0.21862 -0.00324 C -0.22266 -0.00023 -0.23125 0.00255 -0.23125 0.00324 C -0.23307 0.00579 -0.23399 0.00926 -0.2362 0.01134 C -0.23802 0.01343 -0.24037 0.0125 -0.24232 0.01412 C -0.24453 0.01528 -0.24662 0.01713 -0.2487 0.01991 C -0.25091 0.02199 -0.25287 0.02523 -0.25495 0.02801 C -0.2582 0.03195 -0.26146 0.03565 -0.26458 0.03935 C -0.26602 0.04167 -0.26771 0.04306 -0.26914 0.04514 C -0.27682 0.05509 -0.27305 0.05232 -0.28034 0.05671 C -0.28268 0.05926 -0.28438 0.06227 -0.28672 0.06505 C -0.29154 0.06945 -0.29583 0.07083 -0.30091 0.07315 C -0.30365 0.07639 -0.30599 0.0794 -0.30899 0.08195 C -0.31042 0.08287 -0.31198 0.0831 -0.31354 0.08495 C -0.31888 0.0882 -0.32396 0.09259 -0.3293 0.09607 C -0.33112 0.09699 -0.33281 0.09792 -0.33438 0.09884 C -0.33841 0.1007 -0.34701 0.1044 -0.34701 0.10463 C -0.34948 0.10671 -0.35104 0.10857 -0.35352 0.11019 C -0.35547 0.11158 -0.35781 0.11181 -0.36029 0.11273 C -0.37539 0.1206 -0.35104 0.10972 -0.37083 0.11852 C -0.38971 0.14375 -0.3655 0.11366 -0.38333 0.13009 C -0.40052 0.14514 -0.37682 0.13218 -0.39948 0.14699 C -0.40169 0.14815 -0.40456 0.14792 -0.40703 0.14954 C -0.41198 0.15208 -0.41667 0.15556 -0.42136 0.1581 L -0.43242 0.16366 C -0.43659 0.16574 -0.44089 0.16713 -0.44505 0.16921 C -0.44883 0.17153 -0.45208 0.17384 -0.45612 0.17523 C -0.46029 0.17639 -0.46445 0.17708 -0.46875 0.17778 C -0.47083 0.1787 -0.47292 0.17986 -0.475 0.18079 C -0.47761 0.18148 -0.48047 0.18241 -0.48294 0.18357 C -0.48464 0.18426 -0.48633 0.18542 -0.48776 0.18658 C -0.48984 0.1875 -0.49206 0.18843 -0.49414 0.18912 C -0.49623 0.19097 -0.49844 0.19329 -0.50052 0.19514 C -0.503 0.1963 -0.50586 0.19653 -0.50846 0.19792 C -0.5099 0.19838 -0.51159 0.19931 -0.51315 0.20046 C -0.51511 0.20139 -0.51745 0.20208 -0.5194 0.20324 C -0.52279 0.20509 -0.52578 0.20695 -0.52878 0.20903 C -0.53073 0.21019 -0.53203 0.21088 -0.53373 0.21181 C -0.53854 0.21366 -0.54349 0.21644 -0.54792 0.21783 C -0.55807 0.22014 -0.56966 0.2213 -0.57943 0.22315 C -0.58386 0.22384 -0.58828 0.22454 -0.59232 0.22616 C -0.59453 0.22662 -0.59649 0.22801 -0.59857 0.2287 C -0.61979 0.24722 -0.59362 0.22454 -0.60977 0.23773 C -0.61172 0.23912 -0.61393 0.24144 -0.61615 0.24306 C -0.61862 0.24398 -0.62162 0.24468 -0.62396 0.2456 C -0.62617 0.24954 -0.628 0.2537 -0.63021 0.25695 C -0.6332 0.26134 -0.63737 0.2632 -0.63984 0.26829 C -0.64193 0.27292 -0.64388 0.27755 -0.64609 0.28264 C -0.64766 0.28519 -0.64961 0.28727 -0.65104 0.29097 C -0.65977 0.31134 -0.653 0.30509 -0.66185 0.31088 C -0.6625 0.31389 -0.6625 0.31667 -0.6638 0.31921 C -0.66628 0.325 -0.66966 0.325 -0.67318 0.32778 C -0.68672 0.33796 -0.67305 0.32917 -0.68412 0.33634 C -0.69779 0.35208 -0.68047 0.33264 -0.69349 0.34445 C -0.69531 0.3463 -0.69688 0.34884 -0.69844 0.35023 C -0.70156 0.35232 -0.70482 0.35417 -0.70794 0.35579 L -0.7125 0.35903 C -0.71576 0.3625 -0.71862 0.36806 -0.72214 0.37014 C -0.73099 0.37523 -0.72318 0.36991 -0.73164 0.37894 C -0.73386 0.38056 -0.73607 0.38195 -0.73776 0.38426 C -0.74089 0.38681 -0.74349 0.38982 -0.74609 0.39283 C -0.74766 0.39445 -0.74909 0.39699 -0.75052 0.39838 C -0.75208 0.39954 -0.75404 0.39977 -0.75547 0.40116 C -0.76914 0.41181 -0.75534 0.40301 -0.76654 0.40949 C -0.76836 0.41181 -0.76979 0.4132 -0.77136 0.41528 C -0.78346 0.43333 -0.76901 0.41528 -0.78086 0.4294 C -0.7819 0.43218 -0.78242 0.43588 -0.78399 0.43796 C -0.78529 0.43982 -0.78711 0.43889 -0.78854 0.44074 C -0.79037 0.44213 -0.79193 0.44468 -0.79362 0.4463 C -0.79935 0.46227 -0.79336 0.44977 -0.8013 0.45787 C -0.80469 0.46065 -0.80716 0.46667 -0.81081 0.46898 L -0.82044 0.47431 C -0.82136 0.47778 -0.82214 0.48056 -0.82357 0.4831 C -0.82487 0.48542 -0.82708 0.48588 -0.82839 0.48889 C -0.82917 0.4912 -0.82865 0.49514 -0.82982 0.49699 C -0.83268 0.50185 -0.83919 0.50857 -0.83919 0.5088 C -0.84115 0.5213 -0.83932 0.52269 -0.84219 0.5169 L -0.84219 0.51713 L -0.83151 0.5169 L -0.82982 0.5169 L -0.82982 0.51713 " pathEditMode="relative" rAng="0" ptsTypes="AAAAAAAAAAAAAAAAAAAAAAAAAAAAAAAAAAAAAAAAAAAAAAAAAAAAAAAAAAAAAAAAAAAAAAAAAAAAAAAAAAAAAAAAAAAAAAAA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109" y="2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024 L 1.04167E-6 0.00046 C -0.00091 -0.00834 1.04167E-6 -0.01713 -0.00195 -0.02431 C -0.00247 -0.02824 -0.00469 -0.02963 -0.00573 -0.03241 C -0.00729 -0.03612 -0.0082 -0.04028 -0.00977 -0.04306 C -0.01367 -0.05093 -0.01354 -0.04699 -0.01771 -0.05116 C -0.01901 -0.05301 -0.02005 -0.0551 -0.02136 -0.05695 C -0.02344 -0.05926 -0.02865 -0.06112 -0.03086 -0.06204 C -0.0319 -0.0632 -0.0332 -0.06343 -0.03451 -0.06343 L -0.09466 -0.06204 C -0.10052 -0.06204 -0.10469 -0.05834 -0.11003 -0.05417 L -0.11419 -0.05116 L -0.12227 -0.04584 L -0.12578 -0.04306 C -0.13438 -0.03033 -0.1293 -0.03704 -0.14141 -0.02431 C -0.14323 -0.02269 -0.14479 -0.01968 -0.14662 -0.01899 L -0.16003 -0.01644 C -0.17253 -0.01019 -0.1668 -0.01274 -0.17695 -0.00834 C -0.17826 -0.00649 -0.1793 -0.00417 -0.18086 -0.00278 C -0.18438 -0.00047 -0.19115 0.00277 -0.19115 0.00324 C -0.19258 0.00532 -0.19375 0.00856 -0.19544 0.01041 C -0.19688 0.01203 -0.19896 0.01157 -0.20078 0.01319 C -0.20208 0.01435 -0.20404 0.01574 -0.20586 0.01828 C -0.20755 0.0206 -0.20925 0.02384 -0.21107 0.02638 C -0.21354 0.03009 -0.21615 0.03379 -0.21875 0.03726 C -0.21992 0.03888 -0.22149 0.04051 -0.22266 0.04282 C -0.22904 0.05185 -0.22578 0.04907 -0.23203 0.05324 C -0.23359 0.05578 -0.23516 0.05879 -0.23724 0.06111 C -0.24115 0.06574 -0.24453 0.06713 -0.2487 0.06967 C -0.25117 0.07222 -0.25287 0.07546 -0.25534 0.07754 C -0.25651 0.07893 -0.25794 0.07893 -0.25912 0.08032 C -0.26367 0.08356 -0.26784 0.0875 -0.27227 0.09051 C -0.2737 0.09166 -0.27487 0.09259 -0.27643 0.09328 C -0.27943 0.09537 -0.28685 0.09907 -0.28685 0.0993 C -0.28854 0.10069 -0.28997 0.10301 -0.29206 0.10439 C -0.29349 0.10532 -0.29531 0.10578 -0.29727 0.10694 C -0.31029 0.11458 -0.28984 0.10347 -0.30625 0.11226 C -0.32201 0.13588 -0.30208 0.10787 -0.31654 0.12291 C -0.33073 0.13703 -0.3112 0.125 -0.32956 0.13888 C -0.33177 0.14051 -0.33399 0.14027 -0.33633 0.14166 C -0.34037 0.14421 -0.34401 0.14791 -0.34792 0.14976 L -0.35729 0.15555 C -0.36094 0.15694 -0.36445 0.15833 -0.36784 0.16064 C -0.37083 0.16226 -0.3737 0.16458 -0.37669 0.16574 C -0.38034 0.16666 -0.38386 0.16759 -0.38724 0.16851 C -0.38906 0.16967 -0.39076 0.17037 -0.39245 0.17129 C -0.39466 0.17222 -0.39688 0.17268 -0.39922 0.17384 C -0.40065 0.17476 -0.40182 0.17615 -0.403 0.17662 C -0.40469 0.17754 -0.40638 0.1787 -0.40807 0.17916 C -0.4099 0.18148 -0.41159 0.18333 -0.41341 0.18495 C -0.41576 0.18588 -0.41771 0.18634 -0.42005 0.18773 C -0.42136 0.18796 -0.42253 0.18912 -0.42383 0.19051 C -0.42565 0.19097 -0.42761 0.19166 -0.42917 0.19282 C -0.4319 0.19444 -0.43425 0.19606 -0.43698 0.19814 C -0.43841 0.19884 -0.43945 0.19976 -0.44102 0.20046 C -0.44466 0.20208 -0.44857 0.20486 -0.45261 0.20601 C -0.46094 0.20833 -0.47057 0.20949 -0.47891 0.21134 C -0.48229 0.21203 -0.48568 0.21273 -0.48932 0.21388 C -0.49102 0.21504 -0.49271 0.21551 -0.4944 0.21689 C -0.51172 0.23402 -0.49011 0.21273 -0.50365 0.22523 C -0.50534 0.22638 -0.50716 0.22893 -0.50886 0.23009 C -0.51081 0.23171 -0.51315 0.23194 -0.51537 0.23287 C -0.51706 0.23634 -0.51862 0.24051 -0.5207 0.24351 C -0.52305 0.24722 -0.5263 0.24814 -0.52852 0.25463 C -0.53021 0.25856 -0.5319 0.26088 -0.53372 0.26782 C -0.53516 0.27013 -0.53646 0.27013 -0.53763 0.27546 C -0.54492 0.29259 -0.53945 0.28935 -0.54675 0.29236 C -0.54727 0.29745 -0.54727 0.30023 -0.54831 0.30231 C -0.55039 0.30648 -0.55313 0.30648 -0.55625 0.31018 C -0.56719 0.32037 -0.55612 0.31203 -0.56484 0.31736 C -0.57643 0.33402 -0.56198 0.31388 -0.57266 0.32615 C -0.57422 0.32731 -0.57552 0.32986 -0.57695 0.33194 C -0.57956 0.33426 -0.58229 0.33588 -0.58477 0.33773 L -0.58841 0.33981 C -0.59115 0.34398 -0.59349 0.34838 -0.59649 0.35046 C -0.60352 0.35578 -0.5974 0.35046 -0.60404 0.35833 C -0.60586 0.36111 -0.60794 0.36203 -0.60938 0.36388 C -0.61185 0.36666 -0.6138 0.36898 -0.61615 0.37199 C -0.61758 0.37314 -0.61849 0.37638 -0.61979 0.37708 C -0.62122 0.37916 -0.62266 0.37916 -0.62383 0.38032 C -0.63503 0.38981 -0.6237 0.38148 -0.63307 0.38819 C -0.63425 0.38981 -0.63568 0.39166 -0.63698 0.39351 C -0.64701 0.41111 -0.6349 0.39351 -0.64492 0.4074 C -0.6457 0.41018 -0.64609 0.41319 -0.6474 0.41527 C -0.64857 0.41713 -0.64987 0.41643 -0.65104 0.41759 C -0.65261 0.41921 -0.65378 0.42152 -0.65508 0.42268 C -0.66003 0.43796 -0.65469 0.42546 -0.66172 0.43426 C -0.66432 0.43703 -0.66654 0.44236 -0.66953 0.4449 L -0.67721 0.44976 C -0.67813 0.45254 -0.67891 0.45578 -0.67982 0.45787 C -0.68099 0.46018 -0.68281 0.46041 -0.68399 0.46319 C -0.68477 0.46551 -0.68425 0.46944 -0.68529 0.47152 C -0.6875 0.47592 -0.69297 0.4824 -0.69297 0.48287 C -0.69466 0.49398 -0.6931 0.4949 -0.69505 0.49004 L -0.69505 0.49074 L -0.68646 0.49004 L -0.68529 0.49004 L -0.68529 0.49074 " pathEditMode="relative" rAng="0" ptsTypes="AAAAAAAAAAAAAAAAAAAAAAAAAAAAAAAAAAAAAAAAAAAAAAAAAAAAAAAAAAAAAAAAAAAAAAAAAAAAAAAAAAAAAAAAAAAAAAAA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753" y="2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96296E-6 L 4.375E-6 0.00023 C -0.00053 -0.0081 4.375E-6 -0.0169 -0.00131 -0.02454 C -0.00183 -0.02848 -0.00365 -0.0301 -0.00469 -0.03287 C -0.00599 -0.03635 -0.00691 -0.04074 -0.00834 -0.04375 C -0.01159 -0.05162 -0.01146 -0.04769 -0.01537 -0.05185 C -0.01654 -0.05348 -0.01758 -0.05625 -0.01888 -0.05741 C -0.02071 -0.05996 -0.02526 -0.06204 -0.02709 -0.06297 C -0.02826 -0.06389 -0.02943 -0.06505 -0.03047 -0.06551 L -0.08451 -0.06297 C -0.08985 -0.0625 -0.09349 -0.05857 -0.09844 -0.05463 L -0.10209 -0.05185 L -0.10912 -0.04653 L -0.1125 -0.04375 C -0.12006 -0.03079 -0.1155 -0.03773 -0.1267 -0.02454 C -0.12826 -0.02269 -0.12969 -0.01968 -0.13138 -0.01922 L -0.1431 -0.01644 C -0.15443 -0.00996 -0.14935 -0.0125 -0.15847 -0.0081 C -0.15951 -0.00648 -0.16055 -0.00394 -0.16185 -0.00278 C -0.16498 -0.00023 -0.17123 0.00277 -0.17123 0.00301 C -0.17253 0.00555 -0.17331 0.00879 -0.17487 0.01088 C -0.17618 0.01273 -0.178 0.01227 -0.17956 0.01365 C -0.18112 0.01481 -0.18269 0.01666 -0.18425 0.01921 C -0.18581 0.02129 -0.18724 0.02453 -0.18894 0.02731 C -0.19115 0.03102 -0.19362 0.03472 -0.19597 0.03819 C -0.19701 0.04004 -0.19831 0.04166 -0.19935 0.04375 C -0.20508 0.05347 -0.20222 0.05046 -0.20769 0.05463 C -0.20925 0.0574 -0.21055 0.06041 -0.21237 0.06296 C -0.21589 0.06736 -0.21901 0.06875 -0.22279 0.07106 C -0.22487 0.07384 -0.2267 0.07685 -0.22878 0.0794 C -0.22982 0.08055 -0.23112 0.08078 -0.23217 0.08194 C -0.2362 0.08541 -0.23998 0.08958 -0.24388 0.09305 C -0.24519 0.09398 -0.24623 0.0949 -0.24753 0.0956 C -0.25066 0.09745 -0.25704 0.10115 -0.25704 0.10139 C -0.2586 0.10301 -0.26003 0.10509 -0.26172 0.10671 C -0.26316 0.10787 -0.26485 0.1081 -0.26641 0.10949 C -0.27813 0.1169 -0.2599 0.10602 -0.27448 0.11481 C -0.28855 0.13912 -0.27071 0.11018 -0.28386 0.12569 C -0.29662 0.14027 -0.27891 0.12801 -0.29558 0.14213 C -0.29753 0.14375 -0.29961 0.14352 -0.30157 0.1449 C -0.30508 0.14699 -0.30847 0.15069 -0.31198 0.15324 L -0.32032 0.15856 C -0.32331 0.16041 -0.32657 0.16157 -0.32969 0.16412 C -0.33243 0.1662 -0.3349 0.16828 -0.33776 0.16944 C -0.34089 0.17083 -0.34401 0.17129 -0.34714 0.17222 C -0.3487 0.17315 -0.35026 0.17407 -0.35183 0.175 C -0.35378 0.17592 -0.35586 0.17662 -0.35782 0.17777 C -0.35899 0.17824 -0.36003 0.17963 -0.3612 0.18055 C -0.36276 0.18148 -0.36433 0.1824 -0.36589 0.1831 C -0.36745 0.18495 -0.36901 0.18727 -0.37058 0.18865 C -0.37253 0.18981 -0.37474 0.19027 -0.3767 0.19143 C -0.37787 0.19213 -0.37891 0.19328 -0.38008 0.19421 C -0.38164 0.19514 -0.38334 0.1956 -0.38477 0.19699 C -0.38724 0.19838 -0.38946 0.20046 -0.3918 0.20231 C -0.3931 0.20324 -0.39414 0.20416 -0.39545 0.20509 C -0.39883 0.20694 -0.40248 0.20926 -0.40586 0.21065 C -0.41342 0.21296 -0.42201 0.21412 -0.4293 0.21597 C -0.43256 0.21666 -0.43568 0.21759 -0.43868 0.21875 C -0.44037 0.21944 -0.4418 0.2206 -0.44336 0.22152 C -0.45899 0.23935 -0.43959 0.21759 -0.4517 0.22963 C -0.45326 0.23125 -0.45469 0.23356 -0.45638 0.23518 C -0.45821 0.23634 -0.46029 0.23703 -0.46211 0.23796 C -0.46368 0.24143 -0.46511 0.2456 -0.4668 0.24884 C -0.46901 0.25277 -0.47214 0.25463 -0.47383 0.25972 C -0.47539 0.26435 -0.47696 0.26898 -0.47852 0.27338 C -0.47969 0.27615 -0.48112 0.2787 -0.48217 0.28171 C -0.48868 0.30139 -0.4836 0.29537 -0.49024 0.30069 C -0.49076 0.30347 -0.49076 0.30648 -0.49154 0.30902 C -0.49349 0.31435 -0.49597 0.31435 -0.49857 0.31713 C -0.50873 0.32731 -0.49844 0.31875 -0.50678 0.32546 C -0.51693 0.34097 -0.50417 0.32199 -0.51381 0.33356 C -0.51511 0.33472 -0.51615 0.3375 -0.51745 0.33912 C -0.51967 0.3412 -0.52214 0.34282 -0.52448 0.34444 L -0.52787 0.34722 C -0.53021 0.35092 -0.5323 0.35602 -0.5349 0.3581 C -0.54141 0.36296 -0.53568 0.35787 -0.54193 0.36643 C -0.54349 0.36828 -0.54519 0.36967 -0.54662 0.37199 C -0.5487 0.3743 -0.55066 0.37708 -0.55261 0.38009 C -0.55378 0.38171 -0.55482 0.38402 -0.55599 0.38565 C -0.55717 0.3868 -0.55847 0.38703 -0.55964 0.38819 C -0.56967 0.39838 -0.55951 0.39004 -0.56771 0.39652 C -0.56901 0.39838 -0.57019 0.39977 -0.57136 0.40185 C -0.58034 0.41921 -0.56954 0.40185 -0.57839 0.41574 C -0.57917 0.41828 -0.57956 0.42176 -0.58073 0.42384 C -0.58164 0.42569 -0.58308 0.425 -0.58412 0.42662 C -0.58542 0.42777 -0.58646 0.43032 -0.58776 0.43194 C -0.59206 0.44722 -0.5875 0.43518 -0.59349 0.44305 C -0.59597 0.44606 -0.59792 0.45185 -0.60053 0.45393 L -0.60756 0.45949 C -0.60834 0.46203 -0.60899 0.46504 -0.6099 0.46759 C -0.61094 0.46967 -0.61263 0.47037 -0.61355 0.47315 C -0.6142 0.47523 -0.61381 0.47916 -0.61459 0.48125 C -0.61667 0.48588 -0.62162 0.49213 -0.62162 0.49259 C -0.62305 0.5044 -0.62175 0.50555 -0.62396 0.50046 L -0.62396 0.50069 L -0.61589 0.50046 L -0.61459 0.50046 L -0.61459 0.50069 " pathEditMode="relative" rAng="0" ptsTypes="AAAAAAAAAAAAAAAAAAAAAAAAAAAAAAAAAAAAAAAAAAAAAAAAAAAAAAAAAAAAAAAAAAAAAAAAAAAAAAAAAAAAAAAAAAAAAAAAAA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198" y="2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023 L 1.04167E-6 -3.7037E-7 C -0.00078 -0.00856 1.04167E-6 -0.01759 -0.00182 -0.02546 C -0.00247 -0.02986 -0.00469 -0.03125 -0.00599 -0.03426 C -0.00755 -0.03796 -0.00872 -0.04236 -0.01029 -0.04537 C -0.01445 -0.05347 -0.01432 -0.04931 -0.01901 -0.0537 C -0.02044 -0.05532 -0.02188 -0.0581 -0.02357 -0.05949 C -0.02578 -0.06204 -0.03125 -0.06435 -0.03346 -0.06528 C -0.0349 -0.06597 -0.03659 -0.06713 -0.03776 -0.06713 L -0.1043 -0.06528 C -0.11094 -0.06505 -0.1155 -0.06088 -0.12162 -0.05671 L -0.12604 -0.0537 L -0.13477 -0.04792 L -0.13893 -0.04537 C -0.14818 -0.03171 -0.14258 -0.03889 -0.15638 -0.02546 C -0.1582 -0.02361 -0.16003 -0.02037 -0.16211 -0.01968 L -0.17669 -0.01713 C -0.1905 -0.01042 -0.18425 -0.01296 -0.19557 -0.00856 C -0.19675 -0.00671 -0.19805 -0.00417 -0.19974 -0.00278 C -0.20339 -0.00069 -0.21107 0.00278 -0.21107 0.00301 C -0.21276 0.00579 -0.21393 0.00903 -0.21589 0.01111 C -0.21732 0.01319 -0.21966 0.01227 -0.22149 0.01412 C -0.22344 0.01528 -0.22539 0.01713 -0.22721 0.01968 C -0.22917 0.02176 -0.23099 0.02546 -0.23307 0.02847 C -0.23581 0.03171 -0.23893 0.03565 -0.2418 0.03912 C -0.2431 0.0412 -0.24453 0.04259 -0.24596 0.04514 C -0.253 0.05532 -0.24948 0.05208 -0.25612 0.05625 C -0.2582 0.05926 -0.25977 0.06227 -0.26211 0.06458 C -0.26628 0.06944 -0.27018 0.07083 -0.27474 0.07315 C -0.27734 0.07616 -0.27982 0.0794 -0.28229 0.08148 C -0.28346 0.0831 -0.28516 0.08357 -0.28646 0.08449 C -0.29128 0.08819 -0.29596 0.09259 -0.30091 0.09583 C -0.30261 0.09676 -0.30378 0.09769 -0.30534 0.09861 C -0.30912 0.10046 -0.3168 0.1044 -0.3168 0.10463 C -0.31875 0.10625 -0.32057 0.10833 -0.32279 0.10995 C -0.32448 0.11111 -0.32656 0.11134 -0.32852 0.11296 C -0.34297 0.12083 -0.32031 0.10949 -0.33841 0.11852 C -0.35586 0.14375 -0.33372 0.11389 -0.35 0.12986 C -0.36576 0.14491 -0.34388 0.13194 -0.36445 0.14653 C -0.3668 0.14838 -0.36953 0.14815 -0.37188 0.14954 C -0.37617 0.15185 -0.38034 0.15579 -0.38464 0.15787 L -0.39505 0.16343 C -0.39857 0.16551 -0.40274 0.16667 -0.40651 0.16921 C -0.4099 0.17153 -0.41302 0.17361 -0.41654 0.175 C -0.42031 0.17616 -0.42422 0.17685 -0.42813 0.17778 C -0.42995 0.1787 -0.43203 0.17963 -0.43386 0.18056 C -0.43633 0.18148 -0.4388 0.18241 -0.44128 0.18357 C -0.44271 0.18403 -0.44388 0.18519 -0.44531 0.18657 C -0.44727 0.18727 -0.44935 0.18819 -0.45117 0.18889 C -0.453 0.1912 -0.45508 0.19329 -0.4569 0.19468 C -0.45938 0.19583 -0.46185 0.19607 -0.46432 0.19745 C -0.46576 0.19838 -0.46693 0.19931 -0.46849 0.20023 C -0.47057 0.20139 -0.47266 0.20185 -0.47435 0.20324 C -0.47734 0.20486 -0.48008 0.20694 -0.48294 0.20903 C -0.48451 0.20972 -0.48594 0.21065 -0.4875 0.21157 C -0.49167 0.21366 -0.49622 0.21597 -0.50026 0.21736 C -0.50964 0.21991 -0.52018 0.2213 -0.5293 0.22292 C -0.5332 0.22338 -0.53711 0.22477 -0.54089 0.22593 C -0.54284 0.22593 -0.54466 0.22708 -0.54649 0.22847 C -0.56589 0.24699 -0.54206 0.22477 -0.5569 0.23704 C -0.55886 0.23819 -0.56055 0.24097 -0.56263 0.24236 C -0.56497 0.24375 -0.56745 0.24421 -0.56966 0.24537 C -0.57175 0.24907 -0.57331 0.25301 -0.57552 0.25671 C -0.57826 0.26042 -0.58216 0.26273 -0.58412 0.26782 C -0.58607 0.27245 -0.58802 0.27708 -0.58984 0.28218 C -0.59141 0.28495 -0.5931 0.28727 -0.59453 0.29051 C -0.60261 0.31088 -0.59609 0.30463 -0.60443 0.31042 C -0.60508 0.31296 -0.60508 0.31644 -0.60612 0.31875 C -0.60846 0.32431 -0.61146 0.32431 -0.61471 0.32708 C -0.62708 0.3375 -0.61445 0.3287 -0.62461 0.33588 C -0.63711 0.35162 -0.62149 0.33218 -0.63333 0.34421 C -0.6349 0.34537 -0.6362 0.34838 -0.63776 0.34977 C -0.64037 0.35185 -0.64362 0.3537 -0.64649 0.35556 L -0.65065 0.35833 C -0.65352 0.36204 -0.65599 0.36736 -0.65925 0.36968 C -0.66745 0.37477 -0.66029 0.36898 -0.6681 0.37824 C -0.66992 0.37986 -0.67214 0.38148 -0.67383 0.3838 C -0.6763 0.38611 -0.67878 0.38889 -0.68125 0.3919 C -0.68255 0.39352 -0.68399 0.39607 -0.68542 0.39769 C -0.68672 0.39884 -0.68854 0.39907 -0.68984 0.40069 C -0.70221 0.41088 -0.68971 0.40232 -0.69974 0.40926 C -0.7013 0.41088 -0.70274 0.41273 -0.7043 0.41458 C -0.7155 0.43241 -0.70195 0.41458 -0.71302 0.4287 C -0.71393 0.43171 -0.71445 0.43519 -0.71589 0.43727 C -0.71693 0.43935 -0.71888 0.43843 -0.72005 0.44028 C -0.72162 0.4412 -0.72279 0.44398 -0.72448 0.4456 C -0.72982 0.46134 -0.72409 0.44884 -0.73164 0.45694 C -0.73477 0.46019 -0.73711 0.4662 -0.74024 0.46829 L -0.74909 0.47407 C -0.75 0.47685 -0.75078 0.47986 -0.75195 0.48264 C -0.75313 0.48472 -0.75521 0.48565 -0.75625 0.48796 C -0.75703 0.49028 -0.75664 0.49444 -0.75768 0.49653 C -0.76016 0.50116 -0.76628 0.5081 -0.76628 0.50833 C -0.7681 0.52014 -0.76641 0.5213 -0.76888 0.51667 L -0.76888 0.5169 L -0.75925 0.51667 L -0.75768 0.51667 L -0.75768 0.5169 " pathEditMode="relative" rAng="0" ptsTypes="AAAAAAAAAAAAAAAAAAAAAAAAAAAAAAAAAAAAAAAAAAAAAAAAAAAAAAAAAAAAAAAAAAAAAAAAAAAAAAAAAAAAAAAAAAAAAAAAAA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451" y="2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</a14:imgLayer>
                </a14:imgProps>
              </a:ext>
            </a:extLst>
          </a:blip>
          <a:srcRect r="22354"/>
          <a:stretch/>
        </p:blipFill>
        <p:spPr>
          <a:xfrm>
            <a:off x="638605" y="123825"/>
            <a:ext cx="8843020" cy="645795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4" name="Decagon 3"/>
          <p:cNvSpPr/>
          <p:nvPr/>
        </p:nvSpPr>
        <p:spPr>
          <a:xfrm>
            <a:off x="9330865" y="1523455"/>
            <a:ext cx="2542044" cy="2790662"/>
          </a:xfrm>
          <a:prstGeom prst="dec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n>
                  <a:solidFill>
                    <a:srgbClr val="FFFF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Now there are 3 apples.</a:t>
            </a:r>
            <a:endParaRPr lang="en-US" sz="3200" dirty="0">
              <a:ln>
                <a:solidFill>
                  <a:srgbClr val="FFFF00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391" y="3548250"/>
            <a:ext cx="1029130" cy="12573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998" y="3548250"/>
            <a:ext cx="1029130" cy="12573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05" y="3843335"/>
            <a:ext cx="1029130" cy="12573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867" y="4014788"/>
            <a:ext cx="1029130" cy="1333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6914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L 0.41588 -0.1652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94" y="-8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3000">
              <a:srgbClr val="ECB6E6"/>
            </a:gs>
            <a:gs pos="22000">
              <a:schemeClr val="accent1">
                <a:lumMod val="0"/>
                <a:lumOff val="100000"/>
              </a:schemeClr>
            </a:gs>
            <a:gs pos="100000">
              <a:schemeClr val="accent4">
                <a:lumMod val="40000"/>
                <a:lumOff val="6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3697069"/>
            <a:ext cx="9227127" cy="646331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Students will count and say how many…..?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541"/>
          <a:stretch/>
        </p:blipFill>
        <p:spPr>
          <a:xfrm>
            <a:off x="100013" y="4440019"/>
            <a:ext cx="11958638" cy="2351382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28588" y="100013"/>
            <a:ext cx="11958638" cy="3500437"/>
            <a:chOff x="128588" y="100013"/>
            <a:chExt cx="11958638" cy="350043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l="14291" t="44732" r="18265" b="37671"/>
            <a:stretch/>
          </p:blipFill>
          <p:spPr>
            <a:xfrm>
              <a:off x="128588" y="100013"/>
              <a:ext cx="11958638" cy="350043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9095" y="963796"/>
              <a:ext cx="668131" cy="48736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5127" y="971122"/>
              <a:ext cx="668131" cy="48736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1159" y="1207476"/>
              <a:ext cx="668131" cy="48736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713" y="1230848"/>
              <a:ext cx="668131" cy="48736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31" r="66818" b="21047"/>
            <a:stretch/>
          </p:blipFill>
          <p:spPr>
            <a:xfrm>
              <a:off x="10965646" y="1519198"/>
              <a:ext cx="635803" cy="1119263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1914526" y="4679186"/>
            <a:ext cx="400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00625" y="4732406"/>
            <a:ext cx="442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15238" y="4679186"/>
            <a:ext cx="5143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315575" y="4679186"/>
            <a:ext cx="542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14526" y="62798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006891" y="6279861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985460" y="5925918"/>
            <a:ext cx="400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22031" y="5941307"/>
            <a:ext cx="400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658602" y="5956696"/>
            <a:ext cx="400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164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  <p:bldP spid="12" grpId="0"/>
      <p:bldP spid="14" grpId="0"/>
      <p:bldP spid="15" grpId="0"/>
      <p:bldP spid="19" grpId="1"/>
      <p:bldP spid="20" grpId="1"/>
      <p:bldP spid="21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953</TotalTime>
  <Words>288</Words>
  <Application>Microsoft Office PowerPoint</Application>
  <PresentationFormat>Widescreen</PresentationFormat>
  <Paragraphs>58</Paragraphs>
  <Slides>20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Aharoni</vt:lpstr>
      <vt:lpstr>Arial</vt:lpstr>
      <vt:lpstr>Calibri</vt:lpstr>
      <vt:lpstr>Calibri Light</vt:lpstr>
      <vt:lpstr>Times New Roman</vt:lpstr>
      <vt:lpstr>Office Theme</vt:lpstr>
      <vt:lpstr>Package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93</cp:revision>
  <dcterms:created xsi:type="dcterms:W3CDTF">2017-09-25T03:20:42Z</dcterms:created>
  <dcterms:modified xsi:type="dcterms:W3CDTF">2017-10-01T14:38:15Z</dcterms:modified>
</cp:coreProperties>
</file>