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4" r:id="rId3"/>
    <p:sldId id="260" r:id="rId4"/>
    <p:sldId id="261" r:id="rId5"/>
    <p:sldId id="286" r:id="rId6"/>
    <p:sldId id="277" r:id="rId7"/>
    <p:sldId id="262" r:id="rId8"/>
    <p:sldId id="263" r:id="rId9"/>
    <p:sldId id="264" r:id="rId10"/>
    <p:sldId id="256" r:id="rId11"/>
    <p:sldId id="265" r:id="rId12"/>
    <p:sldId id="285" r:id="rId13"/>
    <p:sldId id="266" r:id="rId14"/>
    <p:sldId id="278" r:id="rId15"/>
    <p:sldId id="267" r:id="rId16"/>
    <p:sldId id="279" r:id="rId17"/>
    <p:sldId id="268" r:id="rId18"/>
    <p:sldId id="269" r:id="rId19"/>
    <p:sldId id="270" r:id="rId20"/>
    <p:sldId id="271" r:id="rId21"/>
    <p:sldId id="280" r:id="rId22"/>
    <p:sldId id="272" r:id="rId23"/>
    <p:sldId id="273" r:id="rId24"/>
    <p:sldId id="274" r:id="rId25"/>
    <p:sldId id="275" r:id="rId26"/>
    <p:sldId id="281" r:id="rId27"/>
    <p:sldId id="257" r:id="rId28"/>
    <p:sldId id="258" r:id="rId29"/>
    <p:sldId id="287" r:id="rId30"/>
    <p:sldId id="288" r:id="rId31"/>
    <p:sldId id="289" r:id="rId32"/>
    <p:sldId id="2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33716-08F6-46A9-ABC7-DB8C3014EF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9D6F5B-670B-4094-BFA7-EEFD3ADEE40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শাকসবজির গুরুত্ব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7E74A2-139D-4F42-B340-6F2839F8800E}" type="parTrans" cxnId="{FBABE2D5-662F-4270-A3C2-4F978A31BAC6}">
      <dgm:prSet/>
      <dgm:spPr/>
      <dgm:t>
        <a:bodyPr/>
        <a:lstStyle/>
        <a:p>
          <a:endParaRPr lang="en-US"/>
        </a:p>
      </dgm:t>
    </dgm:pt>
    <dgm:pt modelId="{3D2F738E-2B0E-4D63-8622-C6944F4CDE5D}" type="sibTrans" cxnId="{FBABE2D5-662F-4270-A3C2-4F978A31BAC6}">
      <dgm:prSet/>
      <dgm:spPr/>
      <dgm:t>
        <a:bodyPr/>
        <a:lstStyle/>
        <a:p>
          <a:endParaRPr lang="en-US"/>
        </a:p>
      </dgm:t>
    </dgm:pt>
    <dgm:pt modelId="{F229ACB8-6C85-4036-BE28-D42318F4150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CB1378-4EF5-4E36-9276-3002D1128F43}" type="parTrans" cxnId="{C0B0721C-5019-43DC-BD32-F30BF06FBA98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8B46BF1-7A5F-426D-BD58-1466E5F7F63B}" type="sibTrans" cxnId="{C0B0721C-5019-43DC-BD32-F30BF06FBA98}">
      <dgm:prSet/>
      <dgm:spPr/>
      <dgm:t>
        <a:bodyPr/>
        <a:lstStyle/>
        <a:p>
          <a:endParaRPr lang="en-US"/>
        </a:p>
      </dgm:t>
    </dgm:pt>
    <dgm:pt modelId="{73B1AB1D-32FA-4C03-BDFF-BB6E37BC960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ভিটামিন হিসাবে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087AA-B90C-4436-B3D1-C9C254DAA28E}" type="parTrans" cxnId="{972EAC19-5484-4397-946D-6BA5CB58A301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B7C42D5-7738-491E-9FE8-90F5423BD937}" type="sibTrans" cxnId="{972EAC19-5484-4397-946D-6BA5CB58A301}">
      <dgm:prSet/>
      <dgm:spPr/>
      <dgm:t>
        <a:bodyPr/>
        <a:lstStyle/>
        <a:p>
          <a:endParaRPr lang="en-US"/>
        </a:p>
      </dgm:t>
    </dgm:pt>
    <dgm:pt modelId="{C6CBBE7F-1653-45CE-8CE7-408822A6646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খনিজ হিসাবে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154E21-94EB-4787-BD77-417808B5ADCA}" type="parTrans" cxnId="{738BD6A9-2708-471F-A897-9147833C341D}">
      <dgm:prSet/>
      <dgm:spPr/>
      <dgm:t>
        <a:bodyPr/>
        <a:lstStyle/>
        <a:p>
          <a:endParaRPr lang="en-US"/>
        </a:p>
      </dgm:t>
    </dgm:pt>
    <dgm:pt modelId="{D54D8274-914B-47E7-919A-6B8C7A339AA0}" type="sibTrans" cxnId="{738BD6A9-2708-471F-A897-9147833C341D}">
      <dgm:prSet/>
      <dgm:spPr/>
      <dgm:t>
        <a:bodyPr/>
        <a:lstStyle/>
        <a:p>
          <a:endParaRPr lang="en-US"/>
        </a:p>
      </dgm:t>
    </dgm:pt>
    <dgm:pt modelId="{F8A517DA-6B5D-442C-B329-608F2F9F31DE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দিক থেকে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F6B871-A1F0-4029-8255-D3CA385AFB12}" type="parTrans" cxnId="{E0D60E92-C31F-41D8-98A0-195577735888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5263C01-65D3-42CE-BC43-606D2DCEF12F}" type="sibTrans" cxnId="{E0D60E92-C31F-41D8-98A0-195577735888}">
      <dgm:prSet/>
      <dgm:spPr/>
      <dgm:t>
        <a:bodyPr/>
        <a:lstStyle/>
        <a:p>
          <a:endParaRPr lang="en-US"/>
        </a:p>
      </dgm:t>
    </dgm:pt>
    <dgm:pt modelId="{69B02921-D7A0-4771-8E22-C2C684052BD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ভেষজ হিসাবে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23942-33FE-45FD-BC90-5F2BED0D1F73}" type="parTrans" cxnId="{A3852693-0412-4B62-B2F3-0041F0D3DEC7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43EF159-D301-4C61-9A58-869D6B07FB95}" type="sibTrans" cxnId="{A3852693-0412-4B62-B2F3-0041F0D3DEC7}">
      <dgm:prSet/>
      <dgm:spPr/>
      <dgm:t>
        <a:bodyPr/>
        <a:lstStyle/>
        <a:p>
          <a:endParaRPr lang="en-US"/>
        </a:p>
      </dgm:t>
    </dgm:pt>
    <dgm:pt modelId="{341ED0D8-C4BE-449B-826E-9179E349F906}" type="pres">
      <dgm:prSet presAssocID="{F8E33716-08F6-46A9-ABC7-DB8C3014EF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93C0F-8980-4347-BFCF-07313EE87648}" type="pres">
      <dgm:prSet presAssocID="{599D6F5B-670B-4094-BFA7-EEFD3ADEE405}" presName="root1" presStyleCnt="0"/>
      <dgm:spPr/>
      <dgm:t>
        <a:bodyPr/>
        <a:lstStyle/>
        <a:p>
          <a:endParaRPr lang="en-US"/>
        </a:p>
      </dgm:t>
    </dgm:pt>
    <dgm:pt modelId="{03A85E34-932A-4955-9C48-191DBF70A070}" type="pres">
      <dgm:prSet presAssocID="{599D6F5B-670B-4094-BFA7-EEFD3ADEE40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3F45A-3813-4CA8-B685-1CF457EAA368}" type="pres">
      <dgm:prSet presAssocID="{599D6F5B-670B-4094-BFA7-EEFD3ADEE405}" presName="level2hierChild" presStyleCnt="0"/>
      <dgm:spPr/>
      <dgm:t>
        <a:bodyPr/>
        <a:lstStyle/>
        <a:p>
          <a:endParaRPr lang="en-US"/>
        </a:p>
      </dgm:t>
    </dgm:pt>
    <dgm:pt modelId="{09CAF78A-3E20-4F72-AA8F-744937BC2A0B}" type="pres">
      <dgm:prSet presAssocID="{62CB1378-4EF5-4E36-9276-3002D1128F4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E4B0C33E-7016-4926-BE6C-D43BEF75F61A}" type="pres">
      <dgm:prSet presAssocID="{62CB1378-4EF5-4E36-9276-3002D1128F4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50C5987-ADCB-4FD4-AC40-4C015FF4B721}" type="pres">
      <dgm:prSet presAssocID="{F229ACB8-6C85-4036-BE28-D42318F41501}" presName="root2" presStyleCnt="0"/>
      <dgm:spPr/>
      <dgm:t>
        <a:bodyPr/>
        <a:lstStyle/>
        <a:p>
          <a:endParaRPr lang="en-US"/>
        </a:p>
      </dgm:t>
    </dgm:pt>
    <dgm:pt modelId="{F4A30AED-3F95-489C-BCEA-0C080A6774C9}" type="pres">
      <dgm:prSet presAssocID="{F229ACB8-6C85-4036-BE28-D42318F41501}" presName="LevelTwoTextNode" presStyleLbl="node2" presStyleIdx="0" presStyleCnt="5" custLinFactNeighborY="-2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B0258-4A6A-4484-A260-AAEB2361F8E5}" type="pres">
      <dgm:prSet presAssocID="{F229ACB8-6C85-4036-BE28-D42318F41501}" presName="level3hierChild" presStyleCnt="0"/>
      <dgm:spPr/>
      <dgm:t>
        <a:bodyPr/>
        <a:lstStyle/>
        <a:p>
          <a:endParaRPr lang="en-US"/>
        </a:p>
      </dgm:t>
    </dgm:pt>
    <dgm:pt modelId="{13E9D22A-5FB3-4EF4-B82A-230842B819F9}" type="pres">
      <dgm:prSet presAssocID="{70D087AA-B90C-4436-B3D1-C9C254DAA28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2920EC91-2EA2-457E-9412-2282F956ACBD}" type="pres">
      <dgm:prSet presAssocID="{70D087AA-B90C-4436-B3D1-C9C254DAA28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EFDA9E6-C0BB-4275-A5F8-5B7EFF00C07D}" type="pres">
      <dgm:prSet presAssocID="{73B1AB1D-32FA-4C03-BDFF-BB6E37BC960A}" presName="root2" presStyleCnt="0"/>
      <dgm:spPr/>
      <dgm:t>
        <a:bodyPr/>
        <a:lstStyle/>
        <a:p>
          <a:endParaRPr lang="en-US"/>
        </a:p>
      </dgm:t>
    </dgm:pt>
    <dgm:pt modelId="{D35AB06F-1B80-4D31-A733-5388A0E7C5A8}" type="pres">
      <dgm:prSet presAssocID="{73B1AB1D-32FA-4C03-BDFF-BB6E37BC960A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FB6763-1D58-4DB1-AEF4-A2B8CD0878B1}" type="pres">
      <dgm:prSet presAssocID="{73B1AB1D-32FA-4C03-BDFF-BB6E37BC960A}" presName="level3hierChild" presStyleCnt="0"/>
      <dgm:spPr/>
      <dgm:t>
        <a:bodyPr/>
        <a:lstStyle/>
        <a:p>
          <a:endParaRPr lang="en-US"/>
        </a:p>
      </dgm:t>
    </dgm:pt>
    <dgm:pt modelId="{6D9FCCF9-B255-443F-B719-B83CAED5206D}" type="pres">
      <dgm:prSet presAssocID="{50154E21-94EB-4787-BD77-417808B5ADC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2DD6E1A1-69EF-4B70-A27E-E6917B084586}" type="pres">
      <dgm:prSet presAssocID="{50154E21-94EB-4787-BD77-417808B5ADC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A31E7ED-0F5E-4578-BD8C-B8E9FA8C0477}" type="pres">
      <dgm:prSet presAssocID="{C6CBBE7F-1653-45CE-8CE7-408822A6646D}" presName="root2" presStyleCnt="0"/>
      <dgm:spPr/>
      <dgm:t>
        <a:bodyPr/>
        <a:lstStyle/>
        <a:p>
          <a:endParaRPr lang="en-US"/>
        </a:p>
      </dgm:t>
    </dgm:pt>
    <dgm:pt modelId="{BFAA077A-1CCA-4711-AA80-F41D8E8D85ED}" type="pres">
      <dgm:prSet presAssocID="{C6CBBE7F-1653-45CE-8CE7-408822A6646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08ECC4-B30E-46E2-8D18-6C50CB5A9A6D}" type="pres">
      <dgm:prSet presAssocID="{C6CBBE7F-1653-45CE-8CE7-408822A6646D}" presName="level3hierChild" presStyleCnt="0"/>
      <dgm:spPr/>
      <dgm:t>
        <a:bodyPr/>
        <a:lstStyle/>
        <a:p>
          <a:endParaRPr lang="en-US"/>
        </a:p>
      </dgm:t>
    </dgm:pt>
    <dgm:pt modelId="{E819DFF2-58F0-44BF-86EB-2C79B2156C2B}" type="pres">
      <dgm:prSet presAssocID="{4DA23942-33FE-45FD-BC90-5F2BED0D1F73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46055775-4787-4CBF-980D-D78B4C18B876}" type="pres">
      <dgm:prSet presAssocID="{4DA23942-33FE-45FD-BC90-5F2BED0D1F7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BB725B9-E1CC-4FFD-A248-5A6B81833CBC}" type="pres">
      <dgm:prSet presAssocID="{69B02921-D7A0-4771-8E22-C2C684052BDB}" presName="root2" presStyleCnt="0"/>
      <dgm:spPr/>
      <dgm:t>
        <a:bodyPr/>
        <a:lstStyle/>
        <a:p>
          <a:endParaRPr lang="en-US"/>
        </a:p>
      </dgm:t>
    </dgm:pt>
    <dgm:pt modelId="{0BB8D996-C5F6-4AD9-96FA-5D824144922A}" type="pres">
      <dgm:prSet presAssocID="{69B02921-D7A0-4771-8E22-C2C684052BD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C31D1-1138-4F9B-887D-866BFA48E075}" type="pres">
      <dgm:prSet presAssocID="{69B02921-D7A0-4771-8E22-C2C684052BDB}" presName="level3hierChild" presStyleCnt="0"/>
      <dgm:spPr/>
      <dgm:t>
        <a:bodyPr/>
        <a:lstStyle/>
        <a:p>
          <a:endParaRPr lang="en-US"/>
        </a:p>
      </dgm:t>
    </dgm:pt>
    <dgm:pt modelId="{A7E4C107-E40D-43E4-8862-A31E83FCB98F}" type="pres">
      <dgm:prSet presAssocID="{48F6B871-A1F0-4029-8255-D3CA385AFB1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F8784687-134B-4A47-883F-E8E7A5B10C84}" type="pres">
      <dgm:prSet presAssocID="{48F6B871-A1F0-4029-8255-D3CA385AFB1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36EB9675-BED3-43FC-8A78-FF4B3990ED5D}" type="pres">
      <dgm:prSet presAssocID="{F8A517DA-6B5D-442C-B329-608F2F9F31DE}" presName="root2" presStyleCnt="0"/>
      <dgm:spPr/>
      <dgm:t>
        <a:bodyPr/>
        <a:lstStyle/>
        <a:p>
          <a:endParaRPr lang="en-US"/>
        </a:p>
      </dgm:t>
    </dgm:pt>
    <dgm:pt modelId="{63DE8022-B78A-45D3-9C51-56104517816F}" type="pres">
      <dgm:prSet presAssocID="{F8A517DA-6B5D-442C-B329-608F2F9F31D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318D8-8AAE-4299-ADC3-0271D90DA787}" type="pres">
      <dgm:prSet presAssocID="{F8A517DA-6B5D-442C-B329-608F2F9F31DE}" presName="level3hierChild" presStyleCnt="0"/>
      <dgm:spPr/>
      <dgm:t>
        <a:bodyPr/>
        <a:lstStyle/>
        <a:p>
          <a:endParaRPr lang="en-US"/>
        </a:p>
      </dgm:t>
    </dgm:pt>
  </dgm:ptLst>
  <dgm:cxnLst>
    <dgm:cxn modelId="{7FA571CB-CDA3-4B34-8BA9-28B01511B1D0}" type="presOf" srcId="{70D087AA-B90C-4436-B3D1-C9C254DAA28E}" destId="{2920EC91-2EA2-457E-9412-2282F956ACBD}" srcOrd="1" destOrd="0" presId="urn:microsoft.com/office/officeart/2008/layout/HorizontalMultiLevelHierarchy"/>
    <dgm:cxn modelId="{045DC218-1C4B-4FD1-8DC3-5B614B22F21C}" type="presOf" srcId="{F8E33716-08F6-46A9-ABC7-DB8C3014EF40}" destId="{341ED0D8-C4BE-449B-826E-9179E349F906}" srcOrd="0" destOrd="0" presId="urn:microsoft.com/office/officeart/2008/layout/HorizontalMultiLevelHierarchy"/>
    <dgm:cxn modelId="{0327F02A-B611-40C7-9895-CBAFC830670B}" type="presOf" srcId="{73B1AB1D-32FA-4C03-BDFF-BB6E37BC960A}" destId="{D35AB06F-1B80-4D31-A733-5388A0E7C5A8}" srcOrd="0" destOrd="0" presId="urn:microsoft.com/office/officeart/2008/layout/HorizontalMultiLevelHierarchy"/>
    <dgm:cxn modelId="{FBABE2D5-662F-4270-A3C2-4F978A31BAC6}" srcId="{F8E33716-08F6-46A9-ABC7-DB8C3014EF40}" destId="{599D6F5B-670B-4094-BFA7-EEFD3ADEE405}" srcOrd="0" destOrd="0" parTransId="{437E74A2-139D-4F42-B340-6F2839F8800E}" sibTransId="{3D2F738E-2B0E-4D63-8622-C6944F4CDE5D}"/>
    <dgm:cxn modelId="{094391E1-C3C0-44CA-80C3-BDB2DB31D5D9}" type="presOf" srcId="{4DA23942-33FE-45FD-BC90-5F2BED0D1F73}" destId="{46055775-4787-4CBF-980D-D78B4C18B876}" srcOrd="1" destOrd="0" presId="urn:microsoft.com/office/officeart/2008/layout/HorizontalMultiLevelHierarchy"/>
    <dgm:cxn modelId="{0969947D-3F4E-497B-A6C0-52A9767E7874}" type="presOf" srcId="{50154E21-94EB-4787-BD77-417808B5ADCA}" destId="{2DD6E1A1-69EF-4B70-A27E-E6917B084586}" srcOrd="1" destOrd="0" presId="urn:microsoft.com/office/officeart/2008/layout/HorizontalMultiLevelHierarchy"/>
    <dgm:cxn modelId="{0BB78ACE-7D39-42B0-B75B-0A90E3C0D2C5}" type="presOf" srcId="{F229ACB8-6C85-4036-BE28-D42318F41501}" destId="{F4A30AED-3F95-489C-BCEA-0C080A6774C9}" srcOrd="0" destOrd="0" presId="urn:microsoft.com/office/officeart/2008/layout/HorizontalMultiLevelHierarchy"/>
    <dgm:cxn modelId="{01C2175A-BD9C-42ED-BB0E-1B2296B584BA}" type="presOf" srcId="{70D087AA-B90C-4436-B3D1-C9C254DAA28E}" destId="{13E9D22A-5FB3-4EF4-B82A-230842B819F9}" srcOrd="0" destOrd="0" presId="urn:microsoft.com/office/officeart/2008/layout/HorizontalMultiLevelHierarchy"/>
    <dgm:cxn modelId="{E3EC4479-56C7-4CEE-A58E-1FECD1065C52}" type="presOf" srcId="{50154E21-94EB-4787-BD77-417808B5ADCA}" destId="{6D9FCCF9-B255-443F-B719-B83CAED5206D}" srcOrd="0" destOrd="0" presId="urn:microsoft.com/office/officeart/2008/layout/HorizontalMultiLevelHierarchy"/>
    <dgm:cxn modelId="{4A5DF882-71D2-4E08-ADE2-726D4515C842}" type="presOf" srcId="{48F6B871-A1F0-4029-8255-D3CA385AFB12}" destId="{F8784687-134B-4A47-883F-E8E7A5B10C84}" srcOrd="1" destOrd="0" presId="urn:microsoft.com/office/officeart/2008/layout/HorizontalMultiLevelHierarchy"/>
    <dgm:cxn modelId="{09BE08E4-98B0-4D57-81F0-4B56FD3EB157}" type="presOf" srcId="{4DA23942-33FE-45FD-BC90-5F2BED0D1F73}" destId="{E819DFF2-58F0-44BF-86EB-2C79B2156C2B}" srcOrd="0" destOrd="0" presId="urn:microsoft.com/office/officeart/2008/layout/HorizontalMultiLevelHierarchy"/>
    <dgm:cxn modelId="{E0D60E92-C31F-41D8-98A0-195577735888}" srcId="{599D6F5B-670B-4094-BFA7-EEFD3ADEE405}" destId="{F8A517DA-6B5D-442C-B329-608F2F9F31DE}" srcOrd="4" destOrd="0" parTransId="{48F6B871-A1F0-4029-8255-D3CA385AFB12}" sibTransId="{A5263C01-65D3-42CE-BC43-606D2DCEF12F}"/>
    <dgm:cxn modelId="{8430D886-B3CA-4ED5-AB56-B76BDF6DE01C}" type="presOf" srcId="{C6CBBE7F-1653-45CE-8CE7-408822A6646D}" destId="{BFAA077A-1CCA-4711-AA80-F41D8E8D85ED}" srcOrd="0" destOrd="0" presId="urn:microsoft.com/office/officeart/2008/layout/HorizontalMultiLevelHierarchy"/>
    <dgm:cxn modelId="{10EBBA43-A0FA-474B-A8C0-434E6C235D46}" type="presOf" srcId="{62CB1378-4EF5-4E36-9276-3002D1128F43}" destId="{09CAF78A-3E20-4F72-AA8F-744937BC2A0B}" srcOrd="0" destOrd="0" presId="urn:microsoft.com/office/officeart/2008/layout/HorizontalMultiLevelHierarchy"/>
    <dgm:cxn modelId="{5A40EF73-0457-4C87-8A70-201CB3D064AC}" type="presOf" srcId="{62CB1378-4EF5-4E36-9276-3002D1128F43}" destId="{E4B0C33E-7016-4926-BE6C-D43BEF75F61A}" srcOrd="1" destOrd="0" presId="urn:microsoft.com/office/officeart/2008/layout/HorizontalMultiLevelHierarchy"/>
    <dgm:cxn modelId="{C0B0721C-5019-43DC-BD32-F30BF06FBA98}" srcId="{599D6F5B-670B-4094-BFA7-EEFD3ADEE405}" destId="{F229ACB8-6C85-4036-BE28-D42318F41501}" srcOrd="0" destOrd="0" parTransId="{62CB1378-4EF5-4E36-9276-3002D1128F43}" sibTransId="{D8B46BF1-7A5F-426D-BD58-1466E5F7F63B}"/>
    <dgm:cxn modelId="{D7842097-A59D-43EF-98D6-1B3FE62733A8}" type="presOf" srcId="{F8A517DA-6B5D-442C-B329-608F2F9F31DE}" destId="{63DE8022-B78A-45D3-9C51-56104517816F}" srcOrd="0" destOrd="0" presId="urn:microsoft.com/office/officeart/2008/layout/HorizontalMultiLevelHierarchy"/>
    <dgm:cxn modelId="{BE6926DC-2C27-48AD-8814-2239C0FBAB8C}" type="presOf" srcId="{69B02921-D7A0-4771-8E22-C2C684052BDB}" destId="{0BB8D996-C5F6-4AD9-96FA-5D824144922A}" srcOrd="0" destOrd="0" presId="urn:microsoft.com/office/officeart/2008/layout/HorizontalMultiLevelHierarchy"/>
    <dgm:cxn modelId="{EBA6010E-FA44-4BBE-9FF2-2D259FAC9F30}" type="presOf" srcId="{599D6F5B-670B-4094-BFA7-EEFD3ADEE405}" destId="{03A85E34-932A-4955-9C48-191DBF70A070}" srcOrd="0" destOrd="0" presId="urn:microsoft.com/office/officeart/2008/layout/HorizontalMultiLevelHierarchy"/>
    <dgm:cxn modelId="{738BD6A9-2708-471F-A897-9147833C341D}" srcId="{599D6F5B-670B-4094-BFA7-EEFD3ADEE405}" destId="{C6CBBE7F-1653-45CE-8CE7-408822A6646D}" srcOrd="2" destOrd="0" parTransId="{50154E21-94EB-4787-BD77-417808B5ADCA}" sibTransId="{D54D8274-914B-47E7-919A-6B8C7A339AA0}"/>
    <dgm:cxn modelId="{972EAC19-5484-4397-946D-6BA5CB58A301}" srcId="{599D6F5B-670B-4094-BFA7-EEFD3ADEE405}" destId="{73B1AB1D-32FA-4C03-BDFF-BB6E37BC960A}" srcOrd="1" destOrd="0" parTransId="{70D087AA-B90C-4436-B3D1-C9C254DAA28E}" sibTransId="{0B7C42D5-7738-491E-9FE8-90F5423BD937}"/>
    <dgm:cxn modelId="{A3852693-0412-4B62-B2F3-0041F0D3DEC7}" srcId="{599D6F5B-670B-4094-BFA7-EEFD3ADEE405}" destId="{69B02921-D7A0-4771-8E22-C2C684052BDB}" srcOrd="3" destOrd="0" parTransId="{4DA23942-33FE-45FD-BC90-5F2BED0D1F73}" sibTransId="{943EF159-D301-4C61-9A58-869D6B07FB95}"/>
    <dgm:cxn modelId="{698F66E9-3794-4E0A-B376-486209EA4487}" type="presOf" srcId="{48F6B871-A1F0-4029-8255-D3CA385AFB12}" destId="{A7E4C107-E40D-43E4-8862-A31E83FCB98F}" srcOrd="0" destOrd="0" presId="urn:microsoft.com/office/officeart/2008/layout/HorizontalMultiLevelHierarchy"/>
    <dgm:cxn modelId="{E7660A72-44D1-498E-9195-2A93DBA95779}" type="presParOf" srcId="{341ED0D8-C4BE-449B-826E-9179E349F906}" destId="{5CA93C0F-8980-4347-BFCF-07313EE87648}" srcOrd="0" destOrd="0" presId="urn:microsoft.com/office/officeart/2008/layout/HorizontalMultiLevelHierarchy"/>
    <dgm:cxn modelId="{AC1E8D65-1125-40B8-BF51-85C9BE6FF603}" type="presParOf" srcId="{5CA93C0F-8980-4347-BFCF-07313EE87648}" destId="{03A85E34-932A-4955-9C48-191DBF70A070}" srcOrd="0" destOrd="0" presId="urn:microsoft.com/office/officeart/2008/layout/HorizontalMultiLevelHierarchy"/>
    <dgm:cxn modelId="{7ACA0FA7-EB7E-4CE2-A269-5883B94E09F9}" type="presParOf" srcId="{5CA93C0F-8980-4347-BFCF-07313EE87648}" destId="{0543F45A-3813-4CA8-B685-1CF457EAA368}" srcOrd="1" destOrd="0" presId="urn:microsoft.com/office/officeart/2008/layout/HorizontalMultiLevelHierarchy"/>
    <dgm:cxn modelId="{22F37600-D923-433B-908D-6CCD88A75D1B}" type="presParOf" srcId="{0543F45A-3813-4CA8-B685-1CF457EAA368}" destId="{09CAF78A-3E20-4F72-AA8F-744937BC2A0B}" srcOrd="0" destOrd="0" presId="urn:microsoft.com/office/officeart/2008/layout/HorizontalMultiLevelHierarchy"/>
    <dgm:cxn modelId="{156C5B16-A8E0-4CA2-AD41-F47B95D5780E}" type="presParOf" srcId="{09CAF78A-3E20-4F72-AA8F-744937BC2A0B}" destId="{E4B0C33E-7016-4926-BE6C-D43BEF75F61A}" srcOrd="0" destOrd="0" presId="urn:microsoft.com/office/officeart/2008/layout/HorizontalMultiLevelHierarchy"/>
    <dgm:cxn modelId="{A80910EC-7BDC-4A69-A252-E0AFF4C6BECF}" type="presParOf" srcId="{0543F45A-3813-4CA8-B685-1CF457EAA368}" destId="{450C5987-ADCB-4FD4-AC40-4C015FF4B721}" srcOrd="1" destOrd="0" presId="urn:microsoft.com/office/officeart/2008/layout/HorizontalMultiLevelHierarchy"/>
    <dgm:cxn modelId="{A76F984A-DFE3-49BB-B67E-8B7664BA6F08}" type="presParOf" srcId="{450C5987-ADCB-4FD4-AC40-4C015FF4B721}" destId="{F4A30AED-3F95-489C-BCEA-0C080A6774C9}" srcOrd="0" destOrd="0" presId="urn:microsoft.com/office/officeart/2008/layout/HorizontalMultiLevelHierarchy"/>
    <dgm:cxn modelId="{EBCAAD52-8073-4A3E-A3D5-7B5471FF1571}" type="presParOf" srcId="{450C5987-ADCB-4FD4-AC40-4C015FF4B721}" destId="{2FEB0258-4A6A-4484-A260-AAEB2361F8E5}" srcOrd="1" destOrd="0" presId="urn:microsoft.com/office/officeart/2008/layout/HorizontalMultiLevelHierarchy"/>
    <dgm:cxn modelId="{E6B631F9-2624-414E-A60B-C6ABE9C7BE9F}" type="presParOf" srcId="{0543F45A-3813-4CA8-B685-1CF457EAA368}" destId="{13E9D22A-5FB3-4EF4-B82A-230842B819F9}" srcOrd="2" destOrd="0" presId="urn:microsoft.com/office/officeart/2008/layout/HorizontalMultiLevelHierarchy"/>
    <dgm:cxn modelId="{FFD138FE-F54C-4FC1-948F-5E275644013E}" type="presParOf" srcId="{13E9D22A-5FB3-4EF4-B82A-230842B819F9}" destId="{2920EC91-2EA2-457E-9412-2282F956ACBD}" srcOrd="0" destOrd="0" presId="urn:microsoft.com/office/officeart/2008/layout/HorizontalMultiLevelHierarchy"/>
    <dgm:cxn modelId="{59475024-4656-4856-80F4-EE4841C3936C}" type="presParOf" srcId="{0543F45A-3813-4CA8-B685-1CF457EAA368}" destId="{5EFDA9E6-C0BB-4275-A5F8-5B7EFF00C07D}" srcOrd="3" destOrd="0" presId="urn:microsoft.com/office/officeart/2008/layout/HorizontalMultiLevelHierarchy"/>
    <dgm:cxn modelId="{E3A3B5EA-1BB9-4563-BD07-43963FFC3DD0}" type="presParOf" srcId="{5EFDA9E6-C0BB-4275-A5F8-5B7EFF00C07D}" destId="{D35AB06F-1B80-4D31-A733-5388A0E7C5A8}" srcOrd="0" destOrd="0" presId="urn:microsoft.com/office/officeart/2008/layout/HorizontalMultiLevelHierarchy"/>
    <dgm:cxn modelId="{DCA2F8A6-D00D-4F61-ABE1-4B2BEAF7A050}" type="presParOf" srcId="{5EFDA9E6-C0BB-4275-A5F8-5B7EFF00C07D}" destId="{6FFB6763-1D58-4DB1-AEF4-A2B8CD0878B1}" srcOrd="1" destOrd="0" presId="urn:microsoft.com/office/officeart/2008/layout/HorizontalMultiLevelHierarchy"/>
    <dgm:cxn modelId="{00A64714-3F80-42A3-B6E7-E3A00EED30A8}" type="presParOf" srcId="{0543F45A-3813-4CA8-B685-1CF457EAA368}" destId="{6D9FCCF9-B255-443F-B719-B83CAED5206D}" srcOrd="4" destOrd="0" presId="urn:microsoft.com/office/officeart/2008/layout/HorizontalMultiLevelHierarchy"/>
    <dgm:cxn modelId="{A83AFA02-6A7E-48C9-AF88-EC541B6C2070}" type="presParOf" srcId="{6D9FCCF9-B255-443F-B719-B83CAED5206D}" destId="{2DD6E1A1-69EF-4B70-A27E-E6917B084586}" srcOrd="0" destOrd="0" presId="urn:microsoft.com/office/officeart/2008/layout/HorizontalMultiLevelHierarchy"/>
    <dgm:cxn modelId="{54F52177-8DBF-49EE-B685-EC9367D4A775}" type="presParOf" srcId="{0543F45A-3813-4CA8-B685-1CF457EAA368}" destId="{6A31E7ED-0F5E-4578-BD8C-B8E9FA8C0477}" srcOrd="5" destOrd="0" presId="urn:microsoft.com/office/officeart/2008/layout/HorizontalMultiLevelHierarchy"/>
    <dgm:cxn modelId="{5D22157C-52A0-4C12-9F8B-389E4CF8FD9A}" type="presParOf" srcId="{6A31E7ED-0F5E-4578-BD8C-B8E9FA8C0477}" destId="{BFAA077A-1CCA-4711-AA80-F41D8E8D85ED}" srcOrd="0" destOrd="0" presId="urn:microsoft.com/office/officeart/2008/layout/HorizontalMultiLevelHierarchy"/>
    <dgm:cxn modelId="{E69CBA27-BEB3-4C3E-BC25-23C15192D8A0}" type="presParOf" srcId="{6A31E7ED-0F5E-4578-BD8C-B8E9FA8C0477}" destId="{A308ECC4-B30E-46E2-8D18-6C50CB5A9A6D}" srcOrd="1" destOrd="0" presId="urn:microsoft.com/office/officeart/2008/layout/HorizontalMultiLevelHierarchy"/>
    <dgm:cxn modelId="{B646DB1F-9D6E-4CCA-8378-CCD3C04382B0}" type="presParOf" srcId="{0543F45A-3813-4CA8-B685-1CF457EAA368}" destId="{E819DFF2-58F0-44BF-86EB-2C79B2156C2B}" srcOrd="6" destOrd="0" presId="urn:microsoft.com/office/officeart/2008/layout/HorizontalMultiLevelHierarchy"/>
    <dgm:cxn modelId="{5E134387-F58A-41E6-A59D-949A0773B54A}" type="presParOf" srcId="{E819DFF2-58F0-44BF-86EB-2C79B2156C2B}" destId="{46055775-4787-4CBF-980D-D78B4C18B876}" srcOrd="0" destOrd="0" presId="urn:microsoft.com/office/officeart/2008/layout/HorizontalMultiLevelHierarchy"/>
    <dgm:cxn modelId="{96F8AFAC-C630-43AC-9415-F45185338742}" type="presParOf" srcId="{0543F45A-3813-4CA8-B685-1CF457EAA368}" destId="{BBB725B9-E1CC-4FFD-A248-5A6B81833CBC}" srcOrd="7" destOrd="0" presId="urn:microsoft.com/office/officeart/2008/layout/HorizontalMultiLevelHierarchy"/>
    <dgm:cxn modelId="{21FF2743-CE88-49BF-AF94-9F78DDC60519}" type="presParOf" srcId="{BBB725B9-E1CC-4FFD-A248-5A6B81833CBC}" destId="{0BB8D996-C5F6-4AD9-96FA-5D824144922A}" srcOrd="0" destOrd="0" presId="urn:microsoft.com/office/officeart/2008/layout/HorizontalMultiLevelHierarchy"/>
    <dgm:cxn modelId="{9058DD31-018A-4048-A87D-120213F0B1A7}" type="presParOf" srcId="{BBB725B9-E1CC-4FFD-A248-5A6B81833CBC}" destId="{369C31D1-1138-4F9B-887D-866BFA48E075}" srcOrd="1" destOrd="0" presId="urn:microsoft.com/office/officeart/2008/layout/HorizontalMultiLevelHierarchy"/>
    <dgm:cxn modelId="{5148D122-55D1-4133-8560-9B48A894D99C}" type="presParOf" srcId="{0543F45A-3813-4CA8-B685-1CF457EAA368}" destId="{A7E4C107-E40D-43E4-8862-A31E83FCB98F}" srcOrd="8" destOrd="0" presId="urn:microsoft.com/office/officeart/2008/layout/HorizontalMultiLevelHierarchy"/>
    <dgm:cxn modelId="{3A42AC23-FFCD-42FC-A29A-D0D8B14160F2}" type="presParOf" srcId="{A7E4C107-E40D-43E4-8862-A31E83FCB98F}" destId="{F8784687-134B-4A47-883F-E8E7A5B10C84}" srcOrd="0" destOrd="0" presId="urn:microsoft.com/office/officeart/2008/layout/HorizontalMultiLevelHierarchy"/>
    <dgm:cxn modelId="{98B4D412-24BF-4245-A7E5-7B68EB158FF0}" type="presParOf" srcId="{0543F45A-3813-4CA8-B685-1CF457EAA368}" destId="{36EB9675-BED3-43FC-8A78-FF4B3990ED5D}" srcOrd="9" destOrd="0" presId="urn:microsoft.com/office/officeart/2008/layout/HorizontalMultiLevelHierarchy"/>
    <dgm:cxn modelId="{8EC6B143-BAA6-4E7A-AC2C-DB07723AE279}" type="presParOf" srcId="{36EB9675-BED3-43FC-8A78-FF4B3990ED5D}" destId="{63DE8022-B78A-45D3-9C51-56104517816F}" srcOrd="0" destOrd="0" presId="urn:microsoft.com/office/officeart/2008/layout/HorizontalMultiLevelHierarchy"/>
    <dgm:cxn modelId="{34EEE75A-9976-4474-B706-61F083E7A424}" type="presParOf" srcId="{36EB9675-BED3-43FC-8A78-FF4B3990ED5D}" destId="{91B318D8-8AAE-4299-ADC3-0271D90DA787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DABFC-4722-4BC2-9D67-5C6CCF94F5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3C01D-C348-44DF-9FD2-090D9C86493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শাকসবজির শ্রেণিবিভাগ 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6AD513-B08F-4C27-8E2C-ABDC21B8697D}" type="parTrans" cxnId="{BE3F9652-E3EB-4EDB-BF76-F45476B5E0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BB3406-E2C1-40B5-8DD4-326CCDEA914A}" type="sibTrans" cxnId="{BE3F9652-E3EB-4EDB-BF76-F45476B5E0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D4ED5D-ADF9-4B1F-948A-201AC366FBD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শীতকালীন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59D431-3A7D-41C7-BF8E-858FB06A3CF8}" type="parTrans" cxnId="{5C3463D3-2EA7-475F-880F-5CEF857B3DB5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B4B926-73E8-4AAB-AF95-AE30CC490605}" type="sibTrans" cxnId="{5C3463D3-2EA7-475F-880F-5CEF857B3DB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BE8CEA-5919-4FC7-A529-D26A056A28E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9F64A1-05EE-4130-98DA-AFD6FDDB7944}" type="parTrans" cxnId="{C7F29887-93A3-4366-ABCD-F865986EC885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DDB2E3-9207-4202-83FE-05FEED028D92}" type="sibTrans" cxnId="{C7F29887-93A3-4366-ABCD-F865986EC88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BFF768-B88C-44F8-8673-EFE255D8A9B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বারোমাসি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B0C1C0-20E1-4286-90EE-F16525B3A14E}" type="parTrans" cxnId="{63D1F86B-5C8E-43E6-B88E-1E6E98F34ACE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9EE517-D71A-41BC-92C4-1065EF508522}" type="sibTrans" cxnId="{63D1F86B-5C8E-43E6-B88E-1E6E98F34AC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D48C9E-DE51-497C-9098-4046075AEE77}" type="pres">
      <dgm:prSet presAssocID="{57DDABFC-4722-4BC2-9D67-5C6CCF94F5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EF8568-A152-4A1E-BF09-1929CF6B4C6A}" type="pres">
      <dgm:prSet presAssocID="{0CB3C01D-C348-44DF-9FD2-090D9C86493D}" presName="hierRoot1" presStyleCnt="0">
        <dgm:presLayoutVars>
          <dgm:hierBranch val="init"/>
        </dgm:presLayoutVars>
      </dgm:prSet>
      <dgm:spPr/>
    </dgm:pt>
    <dgm:pt modelId="{0BB9CB4C-53FD-4625-A61C-6CABEEEBD418}" type="pres">
      <dgm:prSet presAssocID="{0CB3C01D-C348-44DF-9FD2-090D9C86493D}" presName="rootComposite1" presStyleCnt="0"/>
      <dgm:spPr/>
    </dgm:pt>
    <dgm:pt modelId="{51010393-00F6-4FEC-AD59-527CEAA1F28F}" type="pres">
      <dgm:prSet presAssocID="{0CB3C01D-C348-44DF-9FD2-090D9C8649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19DE3-CC46-47E0-AAE1-CC2FA8285E39}" type="pres">
      <dgm:prSet presAssocID="{0CB3C01D-C348-44DF-9FD2-090D9C86493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2C89E12-C784-4B8A-B1B6-B0F00EA388F6}" type="pres">
      <dgm:prSet presAssocID="{0CB3C01D-C348-44DF-9FD2-090D9C86493D}" presName="hierChild2" presStyleCnt="0"/>
      <dgm:spPr/>
    </dgm:pt>
    <dgm:pt modelId="{0A3A9148-D999-462B-8E6E-8B25B6FF7732}" type="pres">
      <dgm:prSet presAssocID="{8059D431-3A7D-41C7-BF8E-858FB06A3CF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5234534F-78C5-4BE3-B32B-09823750F9FB}" type="pres">
      <dgm:prSet presAssocID="{05D4ED5D-ADF9-4B1F-948A-201AC366FBDC}" presName="hierRoot2" presStyleCnt="0">
        <dgm:presLayoutVars>
          <dgm:hierBranch val="init"/>
        </dgm:presLayoutVars>
      </dgm:prSet>
      <dgm:spPr/>
    </dgm:pt>
    <dgm:pt modelId="{97400D8E-8563-479E-8D25-C59E7E4C04DB}" type="pres">
      <dgm:prSet presAssocID="{05D4ED5D-ADF9-4B1F-948A-201AC366FBDC}" presName="rootComposite" presStyleCnt="0"/>
      <dgm:spPr/>
    </dgm:pt>
    <dgm:pt modelId="{9C82D4EE-32A5-4D02-84E3-3A6FFE97522E}" type="pres">
      <dgm:prSet presAssocID="{05D4ED5D-ADF9-4B1F-948A-201AC366FBD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E6F2C-AA37-42DB-BFA2-CEC2F5691F58}" type="pres">
      <dgm:prSet presAssocID="{05D4ED5D-ADF9-4B1F-948A-201AC366FBD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F8A0C3B-BEFE-4FE3-A3F3-5B6A346C43B3}" type="pres">
      <dgm:prSet presAssocID="{05D4ED5D-ADF9-4B1F-948A-201AC366FBDC}" presName="hierChild4" presStyleCnt="0"/>
      <dgm:spPr/>
    </dgm:pt>
    <dgm:pt modelId="{B295E2A2-491B-4FB3-AB45-01F37DFBF995}" type="pres">
      <dgm:prSet presAssocID="{05D4ED5D-ADF9-4B1F-948A-201AC366FBDC}" presName="hierChild5" presStyleCnt="0"/>
      <dgm:spPr/>
    </dgm:pt>
    <dgm:pt modelId="{35F623F0-1145-4C27-B6B8-A43EF63A5F4E}" type="pres">
      <dgm:prSet presAssocID="{0C9F64A1-05EE-4130-98DA-AFD6FDDB794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6E3AC11-E4CF-46CE-9D85-1A76431C801F}" type="pres">
      <dgm:prSet presAssocID="{27BE8CEA-5919-4FC7-A529-D26A056A28EF}" presName="hierRoot2" presStyleCnt="0">
        <dgm:presLayoutVars>
          <dgm:hierBranch val="init"/>
        </dgm:presLayoutVars>
      </dgm:prSet>
      <dgm:spPr/>
    </dgm:pt>
    <dgm:pt modelId="{E92A902E-5D2E-457A-8552-41B9817D71F5}" type="pres">
      <dgm:prSet presAssocID="{27BE8CEA-5919-4FC7-A529-D26A056A28EF}" presName="rootComposite" presStyleCnt="0"/>
      <dgm:spPr/>
    </dgm:pt>
    <dgm:pt modelId="{197C2B35-5B0F-4465-B5E7-CF26DBCDFE6B}" type="pres">
      <dgm:prSet presAssocID="{27BE8CEA-5919-4FC7-A529-D26A056A28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0927C9-2ADA-4D9B-AB34-D758CD181185}" type="pres">
      <dgm:prSet presAssocID="{27BE8CEA-5919-4FC7-A529-D26A056A28EF}" presName="rootConnector" presStyleLbl="node2" presStyleIdx="1" presStyleCnt="3"/>
      <dgm:spPr/>
      <dgm:t>
        <a:bodyPr/>
        <a:lstStyle/>
        <a:p>
          <a:endParaRPr lang="en-US"/>
        </a:p>
      </dgm:t>
    </dgm:pt>
    <dgm:pt modelId="{222D22C9-9B0B-4675-872E-D16E82C7477C}" type="pres">
      <dgm:prSet presAssocID="{27BE8CEA-5919-4FC7-A529-D26A056A28EF}" presName="hierChild4" presStyleCnt="0"/>
      <dgm:spPr/>
    </dgm:pt>
    <dgm:pt modelId="{9BA0C904-6AFE-4596-BBDB-1E2B510EDE43}" type="pres">
      <dgm:prSet presAssocID="{27BE8CEA-5919-4FC7-A529-D26A056A28EF}" presName="hierChild5" presStyleCnt="0"/>
      <dgm:spPr/>
    </dgm:pt>
    <dgm:pt modelId="{84F80098-39B8-4E88-8492-A55712700ACB}" type="pres">
      <dgm:prSet presAssocID="{C3B0C1C0-20E1-4286-90EE-F16525B3A14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B370A44-1A17-4936-AD88-5CD9C8AFC919}" type="pres">
      <dgm:prSet presAssocID="{4BBFF768-B88C-44F8-8673-EFE255D8A9BA}" presName="hierRoot2" presStyleCnt="0">
        <dgm:presLayoutVars>
          <dgm:hierBranch val="init"/>
        </dgm:presLayoutVars>
      </dgm:prSet>
      <dgm:spPr/>
    </dgm:pt>
    <dgm:pt modelId="{BC96963D-74F6-426A-BE17-C43E5F4E5F75}" type="pres">
      <dgm:prSet presAssocID="{4BBFF768-B88C-44F8-8673-EFE255D8A9BA}" presName="rootComposite" presStyleCnt="0"/>
      <dgm:spPr/>
    </dgm:pt>
    <dgm:pt modelId="{DCDB2321-D7A7-4A6E-AB3F-C1CEF8119F68}" type="pres">
      <dgm:prSet presAssocID="{4BBFF768-B88C-44F8-8673-EFE255D8A9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4EE33-0B65-4680-AF30-42CA6D8F44C8}" type="pres">
      <dgm:prSet presAssocID="{4BBFF768-B88C-44F8-8673-EFE255D8A9BA}" presName="rootConnector" presStyleLbl="node2" presStyleIdx="2" presStyleCnt="3"/>
      <dgm:spPr/>
      <dgm:t>
        <a:bodyPr/>
        <a:lstStyle/>
        <a:p>
          <a:endParaRPr lang="en-US"/>
        </a:p>
      </dgm:t>
    </dgm:pt>
    <dgm:pt modelId="{85812119-8CDF-42DF-ACF9-E2C1E1E4893F}" type="pres">
      <dgm:prSet presAssocID="{4BBFF768-B88C-44F8-8673-EFE255D8A9BA}" presName="hierChild4" presStyleCnt="0"/>
      <dgm:spPr/>
    </dgm:pt>
    <dgm:pt modelId="{BD71902D-3ECC-48B9-8901-039E87A397C8}" type="pres">
      <dgm:prSet presAssocID="{4BBFF768-B88C-44F8-8673-EFE255D8A9BA}" presName="hierChild5" presStyleCnt="0"/>
      <dgm:spPr/>
    </dgm:pt>
    <dgm:pt modelId="{3A21126C-04BD-47E6-996E-9C2C9AC5D629}" type="pres">
      <dgm:prSet presAssocID="{0CB3C01D-C348-44DF-9FD2-090D9C86493D}" presName="hierChild3" presStyleCnt="0"/>
      <dgm:spPr/>
    </dgm:pt>
  </dgm:ptLst>
  <dgm:cxnLst>
    <dgm:cxn modelId="{5C3463D3-2EA7-475F-880F-5CEF857B3DB5}" srcId="{0CB3C01D-C348-44DF-9FD2-090D9C86493D}" destId="{05D4ED5D-ADF9-4B1F-948A-201AC366FBDC}" srcOrd="0" destOrd="0" parTransId="{8059D431-3A7D-41C7-BF8E-858FB06A3CF8}" sibTransId="{BDB4B926-73E8-4AAB-AF95-AE30CC490605}"/>
    <dgm:cxn modelId="{63C3AAE0-0C03-4230-A8E0-47859EC9C62C}" type="presOf" srcId="{0CB3C01D-C348-44DF-9FD2-090D9C86493D}" destId="{51010393-00F6-4FEC-AD59-527CEAA1F28F}" srcOrd="0" destOrd="0" presId="urn:microsoft.com/office/officeart/2005/8/layout/orgChart1"/>
    <dgm:cxn modelId="{B56A5579-5133-4C62-9974-69723457460E}" type="presOf" srcId="{05D4ED5D-ADF9-4B1F-948A-201AC366FBDC}" destId="{778E6F2C-AA37-42DB-BFA2-CEC2F5691F58}" srcOrd="1" destOrd="0" presId="urn:microsoft.com/office/officeart/2005/8/layout/orgChart1"/>
    <dgm:cxn modelId="{76BF9AED-2E76-4C38-A86C-42ACF691FBC4}" type="presOf" srcId="{0CB3C01D-C348-44DF-9FD2-090D9C86493D}" destId="{A6F19DE3-CC46-47E0-AAE1-CC2FA8285E39}" srcOrd="1" destOrd="0" presId="urn:microsoft.com/office/officeart/2005/8/layout/orgChart1"/>
    <dgm:cxn modelId="{F2F46B15-00DD-486A-B716-8F59E52B4A80}" type="presOf" srcId="{57DDABFC-4722-4BC2-9D67-5C6CCF94F516}" destId="{48D48C9E-DE51-497C-9098-4046075AEE77}" srcOrd="0" destOrd="0" presId="urn:microsoft.com/office/officeart/2005/8/layout/orgChart1"/>
    <dgm:cxn modelId="{8356F961-D9F4-4B7F-AD0C-B3412289E2E7}" type="presOf" srcId="{27BE8CEA-5919-4FC7-A529-D26A056A28EF}" destId="{0F0927C9-2ADA-4D9B-AB34-D758CD181185}" srcOrd="1" destOrd="0" presId="urn:microsoft.com/office/officeart/2005/8/layout/orgChart1"/>
    <dgm:cxn modelId="{825F3D6C-990D-407A-8A56-3215D0A9C255}" type="presOf" srcId="{4BBFF768-B88C-44F8-8673-EFE255D8A9BA}" destId="{AB84EE33-0B65-4680-AF30-42CA6D8F44C8}" srcOrd="1" destOrd="0" presId="urn:microsoft.com/office/officeart/2005/8/layout/orgChart1"/>
    <dgm:cxn modelId="{4B376859-EE0D-4915-814C-A5D1A9B504CE}" type="presOf" srcId="{8059D431-3A7D-41C7-BF8E-858FB06A3CF8}" destId="{0A3A9148-D999-462B-8E6E-8B25B6FF7732}" srcOrd="0" destOrd="0" presId="urn:microsoft.com/office/officeart/2005/8/layout/orgChart1"/>
    <dgm:cxn modelId="{BE3F9652-E3EB-4EDB-BF76-F45476B5E0C6}" srcId="{57DDABFC-4722-4BC2-9D67-5C6CCF94F516}" destId="{0CB3C01D-C348-44DF-9FD2-090D9C86493D}" srcOrd="0" destOrd="0" parTransId="{EB6AD513-B08F-4C27-8E2C-ABDC21B8697D}" sibTransId="{C5BB3406-E2C1-40B5-8DD4-326CCDEA914A}"/>
    <dgm:cxn modelId="{C7F29887-93A3-4366-ABCD-F865986EC885}" srcId="{0CB3C01D-C348-44DF-9FD2-090D9C86493D}" destId="{27BE8CEA-5919-4FC7-A529-D26A056A28EF}" srcOrd="1" destOrd="0" parTransId="{0C9F64A1-05EE-4130-98DA-AFD6FDDB7944}" sibTransId="{33DDB2E3-9207-4202-83FE-05FEED028D92}"/>
    <dgm:cxn modelId="{EDC291BC-55B0-4138-ADDE-3F655F5FF9B1}" type="presOf" srcId="{4BBFF768-B88C-44F8-8673-EFE255D8A9BA}" destId="{DCDB2321-D7A7-4A6E-AB3F-C1CEF8119F68}" srcOrd="0" destOrd="0" presId="urn:microsoft.com/office/officeart/2005/8/layout/orgChart1"/>
    <dgm:cxn modelId="{BC66BD7D-8561-4707-91A2-2F44E95F2595}" type="presOf" srcId="{05D4ED5D-ADF9-4B1F-948A-201AC366FBDC}" destId="{9C82D4EE-32A5-4D02-84E3-3A6FFE97522E}" srcOrd="0" destOrd="0" presId="urn:microsoft.com/office/officeart/2005/8/layout/orgChart1"/>
    <dgm:cxn modelId="{A3DDCEDB-7F40-430A-B874-29C7444E85DD}" type="presOf" srcId="{C3B0C1C0-20E1-4286-90EE-F16525B3A14E}" destId="{84F80098-39B8-4E88-8492-A55712700ACB}" srcOrd="0" destOrd="0" presId="urn:microsoft.com/office/officeart/2005/8/layout/orgChart1"/>
    <dgm:cxn modelId="{8DBE2789-8847-4E4B-BD04-536FA02B7E1E}" type="presOf" srcId="{27BE8CEA-5919-4FC7-A529-D26A056A28EF}" destId="{197C2B35-5B0F-4465-B5E7-CF26DBCDFE6B}" srcOrd="0" destOrd="0" presId="urn:microsoft.com/office/officeart/2005/8/layout/orgChart1"/>
    <dgm:cxn modelId="{8F013880-97AD-49F1-AF57-E4F61A4F74DE}" type="presOf" srcId="{0C9F64A1-05EE-4130-98DA-AFD6FDDB7944}" destId="{35F623F0-1145-4C27-B6B8-A43EF63A5F4E}" srcOrd="0" destOrd="0" presId="urn:microsoft.com/office/officeart/2005/8/layout/orgChart1"/>
    <dgm:cxn modelId="{63D1F86B-5C8E-43E6-B88E-1E6E98F34ACE}" srcId="{0CB3C01D-C348-44DF-9FD2-090D9C86493D}" destId="{4BBFF768-B88C-44F8-8673-EFE255D8A9BA}" srcOrd="2" destOrd="0" parTransId="{C3B0C1C0-20E1-4286-90EE-F16525B3A14E}" sibTransId="{D69EE517-D71A-41BC-92C4-1065EF508522}"/>
    <dgm:cxn modelId="{2D9BA4FF-1A82-43D0-81CC-0AC1FCF4B85E}" type="presParOf" srcId="{48D48C9E-DE51-497C-9098-4046075AEE77}" destId="{16EF8568-A152-4A1E-BF09-1929CF6B4C6A}" srcOrd="0" destOrd="0" presId="urn:microsoft.com/office/officeart/2005/8/layout/orgChart1"/>
    <dgm:cxn modelId="{3FFA0BF5-5A45-4D49-9EC6-C7409D7F3B1C}" type="presParOf" srcId="{16EF8568-A152-4A1E-BF09-1929CF6B4C6A}" destId="{0BB9CB4C-53FD-4625-A61C-6CABEEEBD418}" srcOrd="0" destOrd="0" presId="urn:microsoft.com/office/officeart/2005/8/layout/orgChart1"/>
    <dgm:cxn modelId="{59FD9C62-A54E-4B4B-A4B8-F34F046F0B4F}" type="presParOf" srcId="{0BB9CB4C-53FD-4625-A61C-6CABEEEBD418}" destId="{51010393-00F6-4FEC-AD59-527CEAA1F28F}" srcOrd="0" destOrd="0" presId="urn:microsoft.com/office/officeart/2005/8/layout/orgChart1"/>
    <dgm:cxn modelId="{38D84AD8-520E-45A6-BE52-E778F9123269}" type="presParOf" srcId="{0BB9CB4C-53FD-4625-A61C-6CABEEEBD418}" destId="{A6F19DE3-CC46-47E0-AAE1-CC2FA8285E39}" srcOrd="1" destOrd="0" presId="urn:microsoft.com/office/officeart/2005/8/layout/orgChart1"/>
    <dgm:cxn modelId="{CFFD6970-9C16-4C15-85F0-3B9C817430B2}" type="presParOf" srcId="{16EF8568-A152-4A1E-BF09-1929CF6B4C6A}" destId="{C2C89E12-C784-4B8A-B1B6-B0F00EA388F6}" srcOrd="1" destOrd="0" presId="urn:microsoft.com/office/officeart/2005/8/layout/orgChart1"/>
    <dgm:cxn modelId="{EE759718-F150-4CEE-8BBC-4E90F1F2042E}" type="presParOf" srcId="{C2C89E12-C784-4B8A-B1B6-B0F00EA388F6}" destId="{0A3A9148-D999-462B-8E6E-8B25B6FF7732}" srcOrd="0" destOrd="0" presId="urn:microsoft.com/office/officeart/2005/8/layout/orgChart1"/>
    <dgm:cxn modelId="{60B47647-364B-4C91-BF7A-CDFDC0AC5D7E}" type="presParOf" srcId="{C2C89E12-C784-4B8A-B1B6-B0F00EA388F6}" destId="{5234534F-78C5-4BE3-B32B-09823750F9FB}" srcOrd="1" destOrd="0" presId="urn:microsoft.com/office/officeart/2005/8/layout/orgChart1"/>
    <dgm:cxn modelId="{4A4E9559-03A9-4AD0-895A-038D0E0FAE24}" type="presParOf" srcId="{5234534F-78C5-4BE3-B32B-09823750F9FB}" destId="{97400D8E-8563-479E-8D25-C59E7E4C04DB}" srcOrd="0" destOrd="0" presId="urn:microsoft.com/office/officeart/2005/8/layout/orgChart1"/>
    <dgm:cxn modelId="{06F423C9-5084-48A0-A31B-3D77D98D39FC}" type="presParOf" srcId="{97400D8E-8563-479E-8D25-C59E7E4C04DB}" destId="{9C82D4EE-32A5-4D02-84E3-3A6FFE97522E}" srcOrd="0" destOrd="0" presId="urn:microsoft.com/office/officeart/2005/8/layout/orgChart1"/>
    <dgm:cxn modelId="{B4624557-4712-40FA-984B-729FCDB9BF2F}" type="presParOf" srcId="{97400D8E-8563-479E-8D25-C59E7E4C04DB}" destId="{778E6F2C-AA37-42DB-BFA2-CEC2F5691F58}" srcOrd="1" destOrd="0" presId="urn:microsoft.com/office/officeart/2005/8/layout/orgChart1"/>
    <dgm:cxn modelId="{7861B7F8-C355-4022-96D3-5EEB9F851844}" type="presParOf" srcId="{5234534F-78C5-4BE3-B32B-09823750F9FB}" destId="{5F8A0C3B-BEFE-4FE3-A3F3-5B6A346C43B3}" srcOrd="1" destOrd="0" presId="urn:microsoft.com/office/officeart/2005/8/layout/orgChart1"/>
    <dgm:cxn modelId="{B142149D-1C94-4224-88EB-E2443A35E2FD}" type="presParOf" srcId="{5234534F-78C5-4BE3-B32B-09823750F9FB}" destId="{B295E2A2-491B-4FB3-AB45-01F37DFBF995}" srcOrd="2" destOrd="0" presId="urn:microsoft.com/office/officeart/2005/8/layout/orgChart1"/>
    <dgm:cxn modelId="{3BF6622C-6DED-458D-ADB1-D3151975B264}" type="presParOf" srcId="{C2C89E12-C784-4B8A-B1B6-B0F00EA388F6}" destId="{35F623F0-1145-4C27-B6B8-A43EF63A5F4E}" srcOrd="2" destOrd="0" presId="urn:microsoft.com/office/officeart/2005/8/layout/orgChart1"/>
    <dgm:cxn modelId="{AFCAE784-AF64-404A-A196-610BA045AE09}" type="presParOf" srcId="{C2C89E12-C784-4B8A-B1B6-B0F00EA388F6}" destId="{16E3AC11-E4CF-46CE-9D85-1A76431C801F}" srcOrd="3" destOrd="0" presId="urn:microsoft.com/office/officeart/2005/8/layout/orgChart1"/>
    <dgm:cxn modelId="{49759FFD-7663-4784-8FD0-A47FAAB6D63A}" type="presParOf" srcId="{16E3AC11-E4CF-46CE-9D85-1A76431C801F}" destId="{E92A902E-5D2E-457A-8552-41B9817D71F5}" srcOrd="0" destOrd="0" presId="urn:microsoft.com/office/officeart/2005/8/layout/orgChart1"/>
    <dgm:cxn modelId="{D8D08775-8892-4973-8073-F09A3F0B22B5}" type="presParOf" srcId="{E92A902E-5D2E-457A-8552-41B9817D71F5}" destId="{197C2B35-5B0F-4465-B5E7-CF26DBCDFE6B}" srcOrd="0" destOrd="0" presId="urn:microsoft.com/office/officeart/2005/8/layout/orgChart1"/>
    <dgm:cxn modelId="{E91DEDA8-34A7-4EA2-B65E-E69E44E4964F}" type="presParOf" srcId="{E92A902E-5D2E-457A-8552-41B9817D71F5}" destId="{0F0927C9-2ADA-4D9B-AB34-D758CD181185}" srcOrd="1" destOrd="0" presId="urn:microsoft.com/office/officeart/2005/8/layout/orgChart1"/>
    <dgm:cxn modelId="{905A6E44-FA23-4E48-AF9E-802A3CC6BC48}" type="presParOf" srcId="{16E3AC11-E4CF-46CE-9D85-1A76431C801F}" destId="{222D22C9-9B0B-4675-872E-D16E82C7477C}" srcOrd="1" destOrd="0" presId="urn:microsoft.com/office/officeart/2005/8/layout/orgChart1"/>
    <dgm:cxn modelId="{0F2DA558-8B9E-46D6-8D70-CDF2EE854E1C}" type="presParOf" srcId="{16E3AC11-E4CF-46CE-9D85-1A76431C801F}" destId="{9BA0C904-6AFE-4596-BBDB-1E2B510EDE43}" srcOrd="2" destOrd="0" presId="urn:microsoft.com/office/officeart/2005/8/layout/orgChart1"/>
    <dgm:cxn modelId="{64DAD034-EC42-496D-8500-365FECAC6E8A}" type="presParOf" srcId="{C2C89E12-C784-4B8A-B1B6-B0F00EA388F6}" destId="{84F80098-39B8-4E88-8492-A55712700ACB}" srcOrd="4" destOrd="0" presId="urn:microsoft.com/office/officeart/2005/8/layout/orgChart1"/>
    <dgm:cxn modelId="{0338E09F-505F-431E-9E62-8939F4134294}" type="presParOf" srcId="{C2C89E12-C784-4B8A-B1B6-B0F00EA388F6}" destId="{AB370A44-1A17-4936-AD88-5CD9C8AFC919}" srcOrd="5" destOrd="0" presId="urn:microsoft.com/office/officeart/2005/8/layout/orgChart1"/>
    <dgm:cxn modelId="{2DAD2F39-178F-4B0D-8330-E2308622E17C}" type="presParOf" srcId="{AB370A44-1A17-4936-AD88-5CD9C8AFC919}" destId="{BC96963D-74F6-426A-BE17-C43E5F4E5F75}" srcOrd="0" destOrd="0" presId="urn:microsoft.com/office/officeart/2005/8/layout/orgChart1"/>
    <dgm:cxn modelId="{784CBA40-F4F2-419E-99E1-B5C3B1C17099}" type="presParOf" srcId="{BC96963D-74F6-426A-BE17-C43E5F4E5F75}" destId="{DCDB2321-D7A7-4A6E-AB3F-C1CEF8119F68}" srcOrd="0" destOrd="0" presId="urn:microsoft.com/office/officeart/2005/8/layout/orgChart1"/>
    <dgm:cxn modelId="{B5880704-4D0D-47DB-A650-186A60329D0C}" type="presParOf" srcId="{BC96963D-74F6-426A-BE17-C43E5F4E5F75}" destId="{AB84EE33-0B65-4680-AF30-42CA6D8F44C8}" srcOrd="1" destOrd="0" presId="urn:microsoft.com/office/officeart/2005/8/layout/orgChart1"/>
    <dgm:cxn modelId="{08C7FEA6-3307-4EB0-A28A-7A3C6D9F95C4}" type="presParOf" srcId="{AB370A44-1A17-4936-AD88-5CD9C8AFC919}" destId="{85812119-8CDF-42DF-ACF9-E2C1E1E4893F}" srcOrd="1" destOrd="0" presId="urn:microsoft.com/office/officeart/2005/8/layout/orgChart1"/>
    <dgm:cxn modelId="{4DB28462-6796-45C6-AE5F-7BDB49BB35D0}" type="presParOf" srcId="{AB370A44-1A17-4936-AD88-5CD9C8AFC919}" destId="{BD71902D-3ECC-48B9-8901-039E87A397C8}" srcOrd="2" destOrd="0" presId="urn:microsoft.com/office/officeart/2005/8/layout/orgChart1"/>
    <dgm:cxn modelId="{E80EB023-014D-4291-8C63-58DA137FB422}" type="presParOf" srcId="{16EF8568-A152-4A1E-BF09-1929CF6B4C6A}" destId="{3A21126C-04BD-47E6-996E-9C2C9AC5D62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4C107-E40D-43E4-8862-A31E83FCB98F}">
      <dsp:nvSpPr>
        <dsp:cNvPr id="0" name=""/>
        <dsp:cNvSpPr/>
      </dsp:nvSpPr>
      <dsp:spPr>
        <a:xfrm>
          <a:off x="3771230" y="3254990"/>
          <a:ext cx="711563" cy="2711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781" y="0"/>
              </a:lnTo>
              <a:lnTo>
                <a:pt x="355781" y="2711750"/>
              </a:lnTo>
              <a:lnTo>
                <a:pt x="711563" y="271175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056922" y="4540776"/>
        <a:ext cx="140177" cy="140177"/>
      </dsp:txXfrm>
    </dsp:sp>
    <dsp:sp modelId="{E819DFF2-58F0-44BF-86EB-2C79B2156C2B}">
      <dsp:nvSpPr>
        <dsp:cNvPr id="0" name=""/>
        <dsp:cNvSpPr/>
      </dsp:nvSpPr>
      <dsp:spPr>
        <a:xfrm>
          <a:off x="3771230" y="3254990"/>
          <a:ext cx="711563" cy="1355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5781" y="0"/>
              </a:lnTo>
              <a:lnTo>
                <a:pt x="355781" y="1355875"/>
              </a:lnTo>
              <a:lnTo>
                <a:pt x="711563" y="1355875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8730" y="3894646"/>
        <a:ext cx="76562" cy="76562"/>
      </dsp:txXfrm>
    </dsp:sp>
    <dsp:sp modelId="{6D9FCCF9-B255-443F-B719-B83CAED5206D}">
      <dsp:nvSpPr>
        <dsp:cNvPr id="0" name=""/>
        <dsp:cNvSpPr/>
      </dsp:nvSpPr>
      <dsp:spPr>
        <a:xfrm>
          <a:off x="3771230" y="3209270"/>
          <a:ext cx="7115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56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9222" y="3237201"/>
        <a:ext cx="35578" cy="35578"/>
      </dsp:txXfrm>
    </dsp:sp>
    <dsp:sp modelId="{13E9D22A-5FB3-4EF4-B82A-230842B819F9}">
      <dsp:nvSpPr>
        <dsp:cNvPr id="0" name=""/>
        <dsp:cNvSpPr/>
      </dsp:nvSpPr>
      <dsp:spPr>
        <a:xfrm>
          <a:off x="3771230" y="1899115"/>
          <a:ext cx="711563" cy="1355875"/>
        </a:xfrm>
        <a:custGeom>
          <a:avLst/>
          <a:gdLst/>
          <a:ahLst/>
          <a:cxnLst/>
          <a:rect l="0" t="0" r="0" b="0"/>
          <a:pathLst>
            <a:path>
              <a:moveTo>
                <a:pt x="0" y="1355875"/>
              </a:moveTo>
              <a:lnTo>
                <a:pt x="355781" y="1355875"/>
              </a:lnTo>
              <a:lnTo>
                <a:pt x="355781" y="0"/>
              </a:lnTo>
              <a:lnTo>
                <a:pt x="711563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8730" y="2538771"/>
        <a:ext cx="76562" cy="76562"/>
      </dsp:txXfrm>
    </dsp:sp>
    <dsp:sp modelId="{09CAF78A-3E20-4F72-AA8F-744937BC2A0B}">
      <dsp:nvSpPr>
        <dsp:cNvPr id="0" name=""/>
        <dsp:cNvSpPr/>
      </dsp:nvSpPr>
      <dsp:spPr>
        <a:xfrm>
          <a:off x="3771230" y="542350"/>
          <a:ext cx="711563" cy="2712640"/>
        </a:xfrm>
        <a:custGeom>
          <a:avLst/>
          <a:gdLst/>
          <a:ahLst/>
          <a:cxnLst/>
          <a:rect l="0" t="0" r="0" b="0"/>
          <a:pathLst>
            <a:path>
              <a:moveTo>
                <a:pt x="0" y="2712640"/>
              </a:moveTo>
              <a:lnTo>
                <a:pt x="355781" y="2712640"/>
              </a:lnTo>
              <a:lnTo>
                <a:pt x="355781" y="0"/>
              </a:lnTo>
              <a:lnTo>
                <a:pt x="711563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056901" y="1828559"/>
        <a:ext cx="140220" cy="140220"/>
      </dsp:txXfrm>
    </dsp:sp>
    <dsp:sp modelId="{03A85E34-932A-4955-9C48-191DBF70A070}">
      <dsp:nvSpPr>
        <dsp:cNvPr id="0" name=""/>
        <dsp:cNvSpPr/>
      </dsp:nvSpPr>
      <dsp:spPr>
        <a:xfrm rot="16200000">
          <a:off x="374406" y="2712640"/>
          <a:ext cx="5708948" cy="10847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শাকসবজির গুরুত্ব  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406" y="2712640"/>
        <a:ext cx="5708948" cy="1084700"/>
      </dsp:txXfrm>
    </dsp:sp>
    <dsp:sp modelId="{F4A30AED-3F95-489C-BCEA-0C080A6774C9}">
      <dsp:nvSpPr>
        <dsp:cNvPr id="0" name=""/>
        <dsp:cNvSpPr/>
      </dsp:nvSpPr>
      <dsp:spPr>
        <a:xfrm>
          <a:off x="4482793" y="0"/>
          <a:ext cx="3557816" cy="1084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793" y="0"/>
        <a:ext cx="3557816" cy="1084700"/>
      </dsp:txXfrm>
    </dsp:sp>
    <dsp:sp modelId="{D35AB06F-1B80-4D31-A733-5388A0E7C5A8}">
      <dsp:nvSpPr>
        <dsp:cNvPr id="0" name=""/>
        <dsp:cNvSpPr/>
      </dsp:nvSpPr>
      <dsp:spPr>
        <a:xfrm>
          <a:off x="4482793" y="1356765"/>
          <a:ext cx="3557816" cy="1084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ভিটামিন হিসাবে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793" y="1356765"/>
        <a:ext cx="3557816" cy="1084700"/>
      </dsp:txXfrm>
    </dsp:sp>
    <dsp:sp modelId="{BFAA077A-1CCA-4711-AA80-F41D8E8D85ED}">
      <dsp:nvSpPr>
        <dsp:cNvPr id="0" name=""/>
        <dsp:cNvSpPr/>
      </dsp:nvSpPr>
      <dsp:spPr>
        <a:xfrm>
          <a:off x="4482793" y="2712640"/>
          <a:ext cx="3557816" cy="1084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খনিজ হিসাবে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793" y="2712640"/>
        <a:ext cx="3557816" cy="1084700"/>
      </dsp:txXfrm>
    </dsp:sp>
    <dsp:sp modelId="{0BB8D996-C5F6-4AD9-96FA-5D824144922A}">
      <dsp:nvSpPr>
        <dsp:cNvPr id="0" name=""/>
        <dsp:cNvSpPr/>
      </dsp:nvSpPr>
      <dsp:spPr>
        <a:xfrm>
          <a:off x="4482793" y="4068515"/>
          <a:ext cx="3557816" cy="1084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ভেষজ হিসাবে 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793" y="4068515"/>
        <a:ext cx="3557816" cy="1084700"/>
      </dsp:txXfrm>
    </dsp:sp>
    <dsp:sp modelId="{63DE8022-B78A-45D3-9C51-56104517816F}">
      <dsp:nvSpPr>
        <dsp:cNvPr id="0" name=""/>
        <dsp:cNvSpPr/>
      </dsp:nvSpPr>
      <dsp:spPr>
        <a:xfrm>
          <a:off x="4482793" y="5424390"/>
          <a:ext cx="3557816" cy="1084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 দিক থেকে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793" y="5424390"/>
        <a:ext cx="3557816" cy="1084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80098-39B8-4E88-8492-A55712700ACB}">
      <dsp:nvSpPr>
        <dsp:cNvPr id="0" name=""/>
        <dsp:cNvSpPr/>
      </dsp:nvSpPr>
      <dsp:spPr>
        <a:xfrm>
          <a:off x="5274859" y="2642957"/>
          <a:ext cx="3732002" cy="64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851"/>
              </a:lnTo>
              <a:lnTo>
                <a:pt x="3732002" y="323851"/>
              </a:lnTo>
              <a:lnTo>
                <a:pt x="3732002" y="647702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623F0-1145-4C27-B6B8-A43EF63A5F4E}">
      <dsp:nvSpPr>
        <dsp:cNvPr id="0" name=""/>
        <dsp:cNvSpPr/>
      </dsp:nvSpPr>
      <dsp:spPr>
        <a:xfrm>
          <a:off x="5229139" y="2642957"/>
          <a:ext cx="91440" cy="647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702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A9148-D999-462B-8E6E-8B25B6FF7732}">
      <dsp:nvSpPr>
        <dsp:cNvPr id="0" name=""/>
        <dsp:cNvSpPr/>
      </dsp:nvSpPr>
      <dsp:spPr>
        <a:xfrm>
          <a:off x="1542857" y="2642957"/>
          <a:ext cx="3732002" cy="647702"/>
        </a:xfrm>
        <a:custGeom>
          <a:avLst/>
          <a:gdLst/>
          <a:ahLst/>
          <a:cxnLst/>
          <a:rect l="0" t="0" r="0" b="0"/>
          <a:pathLst>
            <a:path>
              <a:moveTo>
                <a:pt x="3732002" y="0"/>
              </a:moveTo>
              <a:lnTo>
                <a:pt x="3732002" y="323851"/>
              </a:lnTo>
              <a:lnTo>
                <a:pt x="0" y="323851"/>
              </a:lnTo>
              <a:lnTo>
                <a:pt x="0" y="647702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10393-00F6-4FEC-AD59-527CEAA1F28F}">
      <dsp:nvSpPr>
        <dsp:cNvPr id="0" name=""/>
        <dsp:cNvSpPr/>
      </dsp:nvSpPr>
      <dsp:spPr>
        <a:xfrm>
          <a:off x="3732710" y="1100807"/>
          <a:ext cx="3084299" cy="1542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শাকসবজির শ্রেণিবিভাগ  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2710" y="1100807"/>
        <a:ext cx="3084299" cy="1542149"/>
      </dsp:txXfrm>
    </dsp:sp>
    <dsp:sp modelId="{9C82D4EE-32A5-4D02-84E3-3A6FFE97522E}">
      <dsp:nvSpPr>
        <dsp:cNvPr id="0" name=""/>
        <dsp:cNvSpPr/>
      </dsp:nvSpPr>
      <dsp:spPr>
        <a:xfrm>
          <a:off x="708" y="3290660"/>
          <a:ext cx="3084299" cy="1542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শীতকালীন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" y="3290660"/>
        <a:ext cx="3084299" cy="1542149"/>
      </dsp:txXfrm>
    </dsp:sp>
    <dsp:sp modelId="{197C2B35-5B0F-4465-B5E7-CF26DBCDFE6B}">
      <dsp:nvSpPr>
        <dsp:cNvPr id="0" name=""/>
        <dsp:cNvSpPr/>
      </dsp:nvSpPr>
      <dsp:spPr>
        <a:xfrm>
          <a:off x="3732710" y="3290660"/>
          <a:ext cx="3084299" cy="1542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32710" y="3290660"/>
        <a:ext cx="3084299" cy="1542149"/>
      </dsp:txXfrm>
    </dsp:sp>
    <dsp:sp modelId="{DCDB2321-D7A7-4A6E-AB3F-C1CEF8119F68}">
      <dsp:nvSpPr>
        <dsp:cNvPr id="0" name=""/>
        <dsp:cNvSpPr/>
      </dsp:nvSpPr>
      <dsp:spPr>
        <a:xfrm>
          <a:off x="7464712" y="3290660"/>
          <a:ext cx="3084299" cy="1542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বারোমাসি 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64712" y="3290660"/>
        <a:ext cx="3084299" cy="154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1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3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3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9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7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E020-B3F6-4A40-996C-F068D19429E8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4909-3C96-40E4-AD2D-E983D7E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6858" y="2115403"/>
            <a:ext cx="11572875" cy="4521463"/>
            <a:chOff x="336858" y="2115403"/>
            <a:chExt cx="11572875" cy="45214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33" y="2115404"/>
              <a:ext cx="5524500" cy="45214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58" y="2115403"/>
              <a:ext cx="6048375" cy="452146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507706" y="272954"/>
            <a:ext cx="3053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1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551140"/>
              </p:ext>
            </p:extLst>
          </p:nvPr>
        </p:nvGraphicFramePr>
        <p:xfrm>
          <a:off x="750627" y="177421"/>
          <a:ext cx="10727140" cy="6509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138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85E34-932A-4955-9C48-191DBF70A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03A85E34-932A-4955-9C48-191DBF70A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3A85E34-932A-4955-9C48-191DBF70A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3A85E34-932A-4955-9C48-191DBF70A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03A85E34-932A-4955-9C48-191DBF70A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AF78A-3E20-4F72-AA8F-744937BC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9CAF78A-3E20-4F72-AA8F-744937BC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9CAF78A-3E20-4F72-AA8F-744937BC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9CAF78A-3E20-4F72-AA8F-744937BC2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09CAF78A-3E20-4F72-AA8F-744937BC2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A30AED-3F95-489C-BCEA-0C080A677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4A30AED-3F95-489C-BCEA-0C080A677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F4A30AED-3F95-489C-BCEA-0C080A677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F4A30AED-3F95-489C-BCEA-0C080A677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F4A30AED-3F95-489C-BCEA-0C080A677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9D22A-5FB3-4EF4-B82A-230842B81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13E9D22A-5FB3-4EF4-B82A-230842B81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3E9D22A-5FB3-4EF4-B82A-230842B81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3E9D22A-5FB3-4EF4-B82A-230842B81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13E9D22A-5FB3-4EF4-B82A-230842B81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5AB06F-1B80-4D31-A733-5388A0E7C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D35AB06F-1B80-4D31-A733-5388A0E7C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D35AB06F-1B80-4D31-A733-5388A0E7C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35AB06F-1B80-4D31-A733-5388A0E7C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35AB06F-1B80-4D31-A733-5388A0E7C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FCCF9-B255-443F-B719-B83CAED52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D9FCCF9-B255-443F-B719-B83CAED52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6D9FCCF9-B255-443F-B719-B83CAED52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6D9FCCF9-B255-443F-B719-B83CAED52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6D9FCCF9-B255-443F-B719-B83CAED52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A077A-1CCA-4711-AA80-F41D8E8D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BFAA077A-1CCA-4711-AA80-F41D8E8D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FAA077A-1CCA-4711-AA80-F41D8E8D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FAA077A-1CCA-4711-AA80-F41D8E8D8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BFAA077A-1CCA-4711-AA80-F41D8E8D8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19DFF2-58F0-44BF-86EB-2C79B215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819DFF2-58F0-44BF-86EB-2C79B215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819DFF2-58F0-44BF-86EB-2C79B215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E819DFF2-58F0-44BF-86EB-2C79B215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E819DFF2-58F0-44BF-86EB-2C79B2156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8D996-C5F6-4AD9-96FA-5D8241449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BB8D996-C5F6-4AD9-96FA-5D8241449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0BB8D996-C5F6-4AD9-96FA-5D8241449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0BB8D996-C5F6-4AD9-96FA-5D8241449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0BB8D996-C5F6-4AD9-96FA-5D8241449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E4C107-E40D-43E4-8862-A31E83FC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A7E4C107-E40D-43E4-8862-A31E83FC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A7E4C107-E40D-43E4-8862-A31E83FC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A7E4C107-E40D-43E4-8862-A31E83FCB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A7E4C107-E40D-43E4-8862-A31E83FCB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DE8022-B78A-45D3-9C51-561045178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3DE8022-B78A-45D3-9C51-561045178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63DE8022-B78A-45D3-9C51-561045178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63DE8022-B78A-45D3-9C51-561045178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63DE8022-B78A-45D3-9C51-561045178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1" y="324970"/>
            <a:ext cx="5423005" cy="394725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9" y="324970"/>
            <a:ext cx="5666195" cy="394725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4765218" y="5176910"/>
            <a:ext cx="19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ফুলকপি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1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257907"/>
            <a:ext cx="6096000" cy="381000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14" y="257908"/>
            <a:ext cx="4806462" cy="4806462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87594" y="5064370"/>
            <a:ext cx="220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বাঁধাকপি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80" y="562544"/>
            <a:ext cx="5345941" cy="4009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1" y="562544"/>
            <a:ext cx="5876498" cy="5876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08448" y="5120640"/>
            <a:ext cx="154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7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9" y="113066"/>
            <a:ext cx="5427134" cy="363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9" y="4017213"/>
            <a:ext cx="4110761" cy="274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48" y="113066"/>
            <a:ext cx="5200650" cy="554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88117" y="4543864"/>
            <a:ext cx="1871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4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8" y="242275"/>
            <a:ext cx="7197104" cy="404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02" y="242275"/>
            <a:ext cx="424815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200292"/>
            <a:ext cx="3765452" cy="35534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38955" y="5148775"/>
            <a:ext cx="118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6750" y="130615"/>
            <a:ext cx="11242283" cy="6622760"/>
            <a:chOff x="356750" y="130615"/>
            <a:chExt cx="11242283" cy="6622760"/>
          </a:xfrm>
        </p:grpSpPr>
        <p:sp>
          <p:nvSpPr>
            <p:cNvPr id="3" name="TextBox 2"/>
            <p:cNvSpPr txBox="1"/>
            <p:nvPr/>
          </p:nvSpPr>
          <p:spPr>
            <a:xfrm>
              <a:off x="3513773" y="3089163"/>
              <a:ext cx="50112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শীতকালীন</a:t>
              </a:r>
              <a:r>
                <a:rPr lang="en-US" sz="5400" dirty="0" smtClean="0">
                  <a:solidFill>
                    <a:schemeClr val="bg1"/>
                  </a:solidFill>
                </a:rPr>
                <a:t> </a:t>
              </a:r>
              <a:r>
                <a:rPr lang="bn-IN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শাকসবজি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83" y="130615"/>
              <a:ext cx="5238750" cy="27797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50" y="4146896"/>
              <a:ext cx="5012460" cy="26064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82" y="4146896"/>
              <a:ext cx="5238750" cy="26064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50" y="130615"/>
              <a:ext cx="5012460" cy="2779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82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8" y="498647"/>
            <a:ext cx="6096000" cy="34671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50" y="498647"/>
            <a:ext cx="5308600" cy="3937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910819" y="5148775"/>
            <a:ext cx="156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2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50" y="770814"/>
            <a:ext cx="5725247" cy="34326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770814"/>
            <a:ext cx="5233182" cy="5233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65366" y="5080666"/>
            <a:ext cx="135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ধুন্দল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41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3" y="295703"/>
            <a:ext cx="5845857" cy="3497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7716" r="-1184" b="15727"/>
          <a:stretch/>
        </p:blipFill>
        <p:spPr>
          <a:xfrm>
            <a:off x="372063" y="4016327"/>
            <a:ext cx="3564855" cy="27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02" y="295702"/>
            <a:ext cx="5223803" cy="346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47802" y="4919228"/>
            <a:ext cx="125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ঝিঙা 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244" y="266249"/>
            <a:ext cx="11324146" cy="2800767"/>
            <a:chOff x="494815" y="294384"/>
            <a:chExt cx="11324146" cy="2800767"/>
          </a:xfrm>
        </p:grpSpPr>
        <p:sp>
          <p:nvSpPr>
            <p:cNvPr id="3" name="Rectangle 2"/>
            <p:cNvSpPr/>
            <p:nvPr/>
          </p:nvSpPr>
          <p:spPr>
            <a:xfrm>
              <a:off x="3698881" y="294384"/>
              <a:ext cx="4833257" cy="13234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31543" y="294384"/>
              <a:ext cx="3187418" cy="28007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 শিক্ষা </a:t>
              </a:r>
              <a:endPara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 </a:t>
              </a:r>
              <a:endPara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ধ্যায়</a:t>
              </a:r>
              <a:r>
                <a:rPr lang="en-US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4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৪র্থ</a:t>
              </a:r>
            </a:p>
            <a:p>
              <a:pPr algn="ctr"/>
              <a:r>
                <a:rPr lang="bn-IN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4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পরিচ্ছেদ</a:t>
              </a:r>
              <a:endPara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97" t="2324" r="11889" b="5657"/>
            <a:stretch/>
          </p:blipFill>
          <p:spPr>
            <a:xfrm rot="16200000">
              <a:off x="604684" y="184516"/>
              <a:ext cx="2800766" cy="302050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422244" y="4091912"/>
            <a:ext cx="11324146" cy="2492990"/>
            <a:chOff x="494815" y="4091912"/>
            <a:chExt cx="11324146" cy="2492990"/>
          </a:xfrm>
          <a:solidFill>
            <a:srgbClr val="7030A0"/>
          </a:solidFill>
        </p:grpSpPr>
        <p:sp>
          <p:nvSpPr>
            <p:cNvPr id="7" name="TextBox 3"/>
            <p:cNvSpPr txBox="1"/>
            <p:nvPr/>
          </p:nvSpPr>
          <p:spPr>
            <a:xfrm>
              <a:off x="494815" y="4091912"/>
              <a:ext cx="11324146" cy="249299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এনায়েত উল্যাহ    </a:t>
              </a:r>
            </a:p>
            <a:p>
              <a:pPr algn="ctr"/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প্রভাষক, ইসঃ ইতিহাস, </a:t>
              </a:r>
              <a:endPara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বক্তাবালী </a:t>
              </a:r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 সিনিয়র মাদরাসা</a:t>
              </a:r>
            </a:p>
            <a:p>
              <a:pPr algn="ctr"/>
              <a:r>
                <a:rPr lang="bn-BD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ফতুল্লাহ, নারায়ণগঞ্জ। </a:t>
              </a:r>
              <a:r>
                <a:rPr lang="bn-IN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০১৭২৫৮৩৬৪৯৫। </a:t>
              </a:r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2" descr="LOGO (MUL)"/>
            <p:cNvPicPr>
              <a:picLocks noChangeAspect="1" noChangeArrowheads="1"/>
            </p:cNvPicPr>
            <p:nvPr/>
          </p:nvPicPr>
          <p:blipFill>
            <a:blip r:embed="rId3">
              <a:lum bright="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36" y="4195406"/>
              <a:ext cx="2474497" cy="22860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  <p:pic>
          <p:nvPicPr>
            <p:cNvPr id="9" name="Picture 3" descr="LOGO (MUL)"/>
            <p:cNvPicPr>
              <a:picLocks noChangeAspect="1" noChangeArrowheads="1"/>
            </p:cNvPicPr>
            <p:nvPr/>
          </p:nvPicPr>
          <p:blipFill>
            <a:blip r:embed="rId3">
              <a:lum bright="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059" y="4195406"/>
              <a:ext cx="2474497" cy="228600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44378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4" y="562188"/>
            <a:ext cx="5872116" cy="330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10" y="266480"/>
            <a:ext cx="4762500" cy="635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30658" y="4853354"/>
            <a:ext cx="124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9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5004" y="177897"/>
            <a:ext cx="11804589" cy="6367326"/>
            <a:chOff x="255004" y="177897"/>
            <a:chExt cx="11804589" cy="6367326"/>
          </a:xfrm>
        </p:grpSpPr>
        <p:sp>
          <p:nvSpPr>
            <p:cNvPr id="2" name="TextBox 1"/>
            <p:cNvSpPr txBox="1"/>
            <p:nvPr/>
          </p:nvSpPr>
          <p:spPr>
            <a:xfrm>
              <a:off x="5816142" y="4380303"/>
              <a:ext cx="48612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</a:t>
              </a:r>
              <a:r>
                <a:rPr lang="bn-IN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কালীন</a:t>
              </a:r>
              <a:r>
                <a:rPr lang="en-US" sz="5400" dirty="0" smtClean="0">
                  <a:solidFill>
                    <a:schemeClr val="bg1"/>
                  </a:solidFill>
                </a:rPr>
                <a:t> </a:t>
              </a:r>
              <a:r>
                <a:rPr lang="bn-IN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শাকসবজি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04" y="3306723"/>
              <a:ext cx="2828925" cy="3238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585" y="191965"/>
              <a:ext cx="4734008" cy="31147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669" y="177897"/>
              <a:ext cx="2381250" cy="30799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04" y="209859"/>
              <a:ext cx="457200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07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68" y="122360"/>
            <a:ext cx="5732970" cy="3818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0" y="122360"/>
            <a:ext cx="5210028" cy="376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2" y="4093552"/>
            <a:ext cx="5066715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b="11120"/>
          <a:stretch/>
        </p:blipFill>
        <p:spPr>
          <a:xfrm>
            <a:off x="7709095" y="4129014"/>
            <a:ext cx="4128943" cy="257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95888" y="4919081"/>
            <a:ext cx="1434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7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5" y="387255"/>
            <a:ext cx="3810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21" y="387255"/>
            <a:ext cx="6350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28342" y="5648493"/>
            <a:ext cx="1562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ঢেঁড়স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4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1" y="4142452"/>
            <a:ext cx="4527592" cy="2587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1" y="198163"/>
            <a:ext cx="5041773" cy="3705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61" y="198163"/>
            <a:ext cx="6369250" cy="475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72665" y="5436049"/>
            <a:ext cx="149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8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0" y="351693"/>
            <a:ext cx="3888435" cy="5176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79" y="351693"/>
            <a:ext cx="7770047" cy="5176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56379" y="5669280"/>
            <a:ext cx="205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কাঁচকলা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4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6642" y="192047"/>
            <a:ext cx="11709400" cy="6388954"/>
            <a:chOff x="396642" y="192047"/>
            <a:chExt cx="11709400" cy="6388954"/>
          </a:xfrm>
        </p:grpSpPr>
        <p:sp>
          <p:nvSpPr>
            <p:cNvPr id="2" name="TextBox 1"/>
            <p:cNvSpPr txBox="1"/>
            <p:nvPr/>
          </p:nvSpPr>
          <p:spPr>
            <a:xfrm>
              <a:off x="6819680" y="4530559"/>
              <a:ext cx="47861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বারোমাসি</a:t>
              </a:r>
              <a:r>
                <a:rPr lang="en-US" sz="5400" dirty="0" smtClean="0">
                  <a:solidFill>
                    <a:schemeClr val="bg1"/>
                  </a:solidFill>
                </a:rPr>
                <a:t> </a:t>
              </a:r>
              <a:r>
                <a:rPr lang="bn-IN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শাকসবজি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3" b="22147"/>
            <a:stretch/>
          </p:blipFill>
          <p:spPr>
            <a:xfrm>
              <a:off x="9312042" y="192047"/>
              <a:ext cx="2794000" cy="267286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342" y="197908"/>
              <a:ext cx="44577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42" y="197908"/>
              <a:ext cx="44577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42" y="2864908"/>
              <a:ext cx="5574140" cy="3716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7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3071810"/>
              </p:ext>
            </p:extLst>
          </p:nvPr>
        </p:nvGraphicFramePr>
        <p:xfrm>
          <a:off x="846160" y="395785"/>
          <a:ext cx="10549720" cy="593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38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010393-00F6-4FEC-AD59-527CEAA1F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51010393-00F6-4FEC-AD59-527CEAA1F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1010393-00F6-4FEC-AD59-527CEAA1F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1010393-00F6-4FEC-AD59-527CEAA1F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51010393-00F6-4FEC-AD59-527CEAA1F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A9148-D999-462B-8E6E-8B25B6FF7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A3A9148-D999-462B-8E6E-8B25B6FF7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A3A9148-D999-462B-8E6E-8B25B6FF7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0A3A9148-D999-462B-8E6E-8B25B6FF7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0A3A9148-D999-462B-8E6E-8B25B6FF7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2D4EE-32A5-4D02-84E3-3A6FFE975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C82D4EE-32A5-4D02-84E3-3A6FFE975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C82D4EE-32A5-4D02-84E3-3A6FFE975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C82D4EE-32A5-4D02-84E3-3A6FFE975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9C82D4EE-32A5-4D02-84E3-3A6FFE975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623F0-1145-4C27-B6B8-A43EF63A5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35F623F0-1145-4C27-B6B8-A43EF63A5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35F623F0-1145-4C27-B6B8-A43EF63A5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35F623F0-1145-4C27-B6B8-A43EF63A5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5F623F0-1145-4C27-B6B8-A43EF63A5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7C2B35-5B0F-4465-B5E7-CF26DBCDF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197C2B35-5B0F-4465-B5E7-CF26DBCDF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97C2B35-5B0F-4465-B5E7-CF26DBCDF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97C2B35-5B0F-4465-B5E7-CF26DBCDF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97C2B35-5B0F-4465-B5E7-CF26DBCDF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80098-39B8-4E88-8492-A55712700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4F80098-39B8-4E88-8492-A55712700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4F80098-39B8-4E88-8492-A55712700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4F80098-39B8-4E88-8492-A55712700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4F80098-39B8-4E88-8492-A55712700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DB2321-D7A7-4A6E-AB3F-C1CEF8119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CDB2321-D7A7-4A6E-AB3F-C1CEF8119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CDB2321-D7A7-4A6E-AB3F-C1CEF8119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CDB2321-D7A7-4A6E-AB3F-C1CEF8119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DCDB2321-D7A7-4A6E-AB3F-C1CEF8119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31" y="421733"/>
            <a:ext cx="666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 বিবেচ্য বিষয়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606" y="1760561"/>
            <a:ext cx="87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264"/>
          <a:stretch/>
        </p:blipFill>
        <p:spPr>
          <a:xfrm rot="16200000">
            <a:off x="3889612" y="-1221187"/>
            <a:ext cx="4449170" cy="1078199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609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27937" y="360263"/>
            <a:ext cx="6042990" cy="2491409"/>
          </a:xfrm>
          <a:prstGeom prst="horizontalScroll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582" y="4152420"/>
            <a:ext cx="6971700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শীত, গ্রীষ্ম বারোমাসি শাকসবজির একটি তালিকা তৈরী কর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3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3" y="3794501"/>
            <a:ext cx="5715000" cy="2816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16" y="3794501"/>
            <a:ext cx="5405083" cy="2816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15" y="240683"/>
            <a:ext cx="5405083" cy="3201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3" y="240683"/>
            <a:ext cx="5715000" cy="3201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57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848516" y="4043966"/>
            <a:ext cx="8817075" cy="746974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দুইটি বারোমাসি সবজির নাম বল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lowchart: Card 3"/>
          <p:cNvSpPr/>
          <p:nvPr/>
        </p:nvSpPr>
        <p:spPr>
          <a:xfrm>
            <a:off x="848515" y="2807595"/>
            <a:ext cx="8817075" cy="746974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শাকসবজিকে কয়ভাগে ভাগ করা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3606084" y="528034"/>
            <a:ext cx="3503054" cy="1790164"/>
          </a:xfrm>
          <a:prstGeom prst="downArrowCallout">
            <a:avLst/>
          </a:prstGeom>
          <a:solidFill>
            <a:srgbClr val="0070C0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মুল্যায়ণ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9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3439235" y="354842"/>
            <a:ext cx="4599296" cy="2415654"/>
          </a:xfrm>
          <a:prstGeom prst="flowChartPredefinedProcess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9993" y="3875964"/>
            <a:ext cx="7629099" cy="14465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 শাকসবজি চাষের গুরুত্ব সম্পর্কে একটি প্রতিবেদন তৈরী কর?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8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573206"/>
            <a:ext cx="10331354" cy="581669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309581" y="1037230"/>
            <a:ext cx="5186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3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41431" y="217301"/>
            <a:ext cx="11193544" cy="6483968"/>
            <a:chOff x="486840" y="149063"/>
            <a:chExt cx="11193544" cy="6483968"/>
          </a:xfrm>
        </p:grpSpPr>
        <p:sp>
          <p:nvSpPr>
            <p:cNvPr id="3" name="TextBox 2"/>
            <p:cNvSpPr txBox="1"/>
            <p:nvPr/>
          </p:nvSpPr>
          <p:spPr>
            <a:xfrm>
              <a:off x="2415654" y="2832668"/>
              <a:ext cx="7642746" cy="1015663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শাকসবজির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6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শ্রেনিবিভাগ</a:t>
              </a:r>
              <a:r>
                <a:rPr lang="en-US" sz="6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40" y="149063"/>
              <a:ext cx="3617260" cy="25481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100" y="176308"/>
              <a:ext cx="3893219" cy="25259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319" y="176308"/>
              <a:ext cx="3640737" cy="25679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40" y="3903676"/>
              <a:ext cx="3460560" cy="27146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384" y="2729552"/>
              <a:ext cx="1524000" cy="11888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400" y="3918354"/>
              <a:ext cx="4049920" cy="26999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319" y="3956464"/>
              <a:ext cx="3683065" cy="26765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40" y="2724534"/>
              <a:ext cx="1791084" cy="1137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12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0482" y="435559"/>
            <a:ext cx="5317588" cy="1200329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042" y="3414962"/>
            <a:ext cx="11084153" cy="914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8042" y="5778484"/>
            <a:ext cx="11084153" cy="914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চাষের অর্থনৈতিক গুরুত্ব ব্যাখ্যা করতে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0482" y="2278870"/>
            <a:ext cx="4648200" cy="70788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042" y="4712258"/>
            <a:ext cx="11084153" cy="914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58085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8666"/>
          <a:stretch/>
        </p:blipFill>
        <p:spPr>
          <a:xfrm>
            <a:off x="7824717" y="189575"/>
            <a:ext cx="4135271" cy="4019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4" y="189575"/>
            <a:ext cx="2857500" cy="4019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37013"/>
          <a:stretch/>
        </p:blipFill>
        <p:spPr>
          <a:xfrm>
            <a:off x="181830" y="189575"/>
            <a:ext cx="3698544" cy="4019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16991" y="5090615"/>
            <a:ext cx="380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হিসাবে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1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8" y="391236"/>
            <a:ext cx="4547591" cy="3407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18" y="391236"/>
            <a:ext cx="6176719" cy="3407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21122" y="4913195"/>
            <a:ext cx="489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হিসাবে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9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1443"/>
          <a:stretch/>
        </p:blipFill>
        <p:spPr>
          <a:xfrm>
            <a:off x="1286832" y="3873725"/>
            <a:ext cx="3791605" cy="2597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15091"/>
          <a:stretch/>
        </p:blipFill>
        <p:spPr>
          <a:xfrm>
            <a:off x="1286832" y="280803"/>
            <a:ext cx="3791605" cy="3250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05766" y="5172501"/>
            <a:ext cx="428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ভেষজ হিসাবে 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13" y="280803"/>
            <a:ext cx="4371975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670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8" y="286839"/>
            <a:ext cx="5715000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0" y="286839"/>
            <a:ext cx="5620697" cy="3101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3" y="3619926"/>
            <a:ext cx="3810000" cy="294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50620" y="4844956"/>
            <a:ext cx="627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দিক থেকে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6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160</Words>
  <Application>Microsoft Office PowerPoint</Application>
  <PresentationFormat>Widescreen</PresentationFormat>
  <Paragraphs>56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50</cp:revision>
  <dcterms:created xsi:type="dcterms:W3CDTF">2017-09-26T11:12:36Z</dcterms:created>
  <dcterms:modified xsi:type="dcterms:W3CDTF">2017-10-02T13:20:06Z</dcterms:modified>
</cp:coreProperties>
</file>