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3" r:id="rId4"/>
    <p:sldId id="264" r:id="rId5"/>
    <p:sldId id="265" r:id="rId6"/>
    <p:sldId id="266" r:id="rId7"/>
    <p:sldId id="267" r:id="rId8"/>
    <p:sldId id="276" r:id="rId9"/>
    <p:sldId id="257" r:id="rId10"/>
    <p:sldId id="269" r:id="rId11"/>
    <p:sldId id="268" r:id="rId12"/>
    <p:sldId id="270" r:id="rId13"/>
    <p:sldId id="271" r:id="rId14"/>
    <p:sldId id="272" r:id="rId15"/>
    <p:sldId id="275" r:id="rId16"/>
    <p:sldId id="260" r:id="rId17"/>
    <p:sldId id="274" r:id="rId18"/>
    <p:sldId id="273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8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0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58C5-25DC-400A-AA2F-ED54174B9D6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B730-8DD0-4971-AFC9-698DC63E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4683"/>
            <a:ext cx="10299700" cy="3294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9900" y="3703935"/>
            <a:ext cx="81153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93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7106" y="838200"/>
            <a:ext cx="52578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04106" y="4610100"/>
            <a:ext cx="5257800" cy="990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ডেটাবেজ কী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37" y="2143125"/>
            <a:ext cx="3259138" cy="2152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09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b3\Desktop\55555555.PNG"/>
          <p:cNvPicPr>
            <a:picLocks noChangeAspect="1" noChangeArrowheads="1"/>
          </p:cNvPicPr>
          <p:nvPr/>
        </p:nvPicPr>
        <p:blipFill rotWithShape="1">
          <a:blip r:embed="rId2" cstate="print"/>
          <a:srcRect r="19235"/>
          <a:stretch/>
        </p:blipFill>
        <p:spPr bwMode="auto">
          <a:xfrm>
            <a:off x="912619" y="1110260"/>
            <a:ext cx="10428481" cy="4807330"/>
          </a:xfrm>
          <a:prstGeom prst="rect">
            <a:avLst/>
          </a:prstGeom>
          <a:noFill/>
        </p:spPr>
      </p:pic>
      <p:pic>
        <p:nvPicPr>
          <p:cNvPr id="3" name="Picture 3" descr="C:\Users\lab3\Desktop\Acces 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735" y="1219200"/>
            <a:ext cx="9242701" cy="470565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197735" y="5648926"/>
            <a:ext cx="662163" cy="355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481776" y="5728788"/>
            <a:ext cx="2096851" cy="30500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0700" y="546100"/>
            <a:ext cx="40767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lab3\Desktop\Create Tabl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36" y="658588"/>
            <a:ext cx="10422420" cy="55231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558731" y="1744378"/>
            <a:ext cx="898484" cy="5093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121192">
            <a:off x="4611897" y="1946488"/>
            <a:ext cx="274765" cy="1148193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lab3\Desktop\Create Table2.PNG"/>
          <p:cNvPicPr>
            <a:picLocks noChangeAspect="1" noChangeArrowheads="1"/>
          </p:cNvPicPr>
          <p:nvPr/>
        </p:nvPicPr>
        <p:blipFill>
          <a:blip r:embed="rId3" cstate="print"/>
          <a:srcRect l="71245"/>
          <a:stretch>
            <a:fillRect/>
          </a:stretch>
        </p:blipFill>
        <p:spPr bwMode="auto">
          <a:xfrm>
            <a:off x="7489239" y="726820"/>
            <a:ext cx="2854561" cy="552847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680335" y="4175722"/>
            <a:ext cx="152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Parsonal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731762" y="4263485"/>
            <a:ext cx="988333" cy="318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782060">
            <a:off x="8673393" y="4383196"/>
            <a:ext cx="293961" cy="107818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C:\Users\lab3\Desktop\data sheet t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15" y="608791"/>
            <a:ext cx="10379632" cy="5567622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039637" y="767037"/>
            <a:ext cx="573318" cy="573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3236871">
            <a:off x="1420242" y="1837353"/>
            <a:ext cx="2285370" cy="307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C:\Users\lab3\Desktop\View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627" y="641701"/>
            <a:ext cx="10426700" cy="5560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5068230" y="2306575"/>
            <a:ext cx="197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4927188" y="2348517"/>
            <a:ext cx="898484" cy="254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20015636">
            <a:off x="5375520" y="2565910"/>
            <a:ext cx="341443" cy="10823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0" grpId="0"/>
      <p:bldP spid="21" grpId="0" animBg="1"/>
      <p:bldP spid="22" grpId="0" animBg="1"/>
      <p:bldP spid="24" grpId="0" animBg="1"/>
      <p:bldP spid="25" grpId="0" animBg="1"/>
      <p:bldP spid="27" grpId="0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b3\Desktop\DATA 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068" y="669701"/>
            <a:ext cx="10238704" cy="542200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1871" y="1698072"/>
            <a:ext cx="3484465" cy="979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6011204" y="1952830"/>
            <a:ext cx="4226988" cy="587929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এখনে ফিল্ডের নাম ও ডেটা নির্বাচন করি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29135" y="254160"/>
            <a:ext cx="563598" cy="314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9524692">
            <a:off x="1586973" y="662022"/>
            <a:ext cx="318714" cy="11105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palpur High School\Desktop\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583" y="384204"/>
            <a:ext cx="10097037" cy="57075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20681" y="1905000"/>
            <a:ext cx="412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1             87              89             20              78</a:t>
            </a:r>
            <a:endParaRPr lang="en-US" sz="1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8357" y="2075544"/>
            <a:ext cx="4477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2             67              77             88              99</a:t>
            </a:r>
            <a:endParaRPr lang="en-US" sz="1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8357" y="2231575"/>
            <a:ext cx="4477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3             67              10             77              56</a:t>
            </a:r>
            <a:endParaRPr lang="en-US" sz="1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8357" y="2387604"/>
            <a:ext cx="4477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4             67              44             55              66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8357" y="2547258"/>
            <a:ext cx="4477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5            76               66             78              65</a:t>
            </a:r>
            <a:endParaRPr lang="en-US" sz="12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07543" y="4038600"/>
            <a:ext cx="8077629" cy="107488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অনুরুপ ভাবে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Personal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 আর একটি টেবিল তৈরী করি। যেখানে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Field Name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Roll, Name, Father, Mother, Class.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palpur High School\Desktop\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431" y="734096"/>
            <a:ext cx="10251583" cy="533185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017432" y="734096"/>
            <a:ext cx="441879" cy="2633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 rot="19383992">
            <a:off x="1584179" y="904182"/>
            <a:ext cx="409459" cy="125068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16915" y="513434"/>
            <a:ext cx="6400800" cy="1219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16915" y="5110836"/>
            <a:ext cx="7239000" cy="1066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 ব্যবহারের কৌশলগুলো বর্ণনা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462212"/>
            <a:ext cx="2362200" cy="1933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008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29938" y="2576072"/>
            <a:ext cx="371524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4187" y="1811387"/>
            <a:ext cx="80009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4187" y="2576072"/>
            <a:ext cx="37465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844186" y="3307189"/>
            <a:ext cx="37465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এক্সেস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9937" y="3307189"/>
            <a:ext cx="371524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ross 22"/>
          <p:cNvSpPr/>
          <p:nvPr/>
        </p:nvSpPr>
        <p:spPr>
          <a:xfrm>
            <a:off x="3390812" y="461648"/>
            <a:ext cx="2545940" cy="887181"/>
          </a:xfrm>
          <a:prstGeom prst="plus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25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25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962462" y="410767"/>
            <a:ext cx="295102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844188" y="4856255"/>
            <a:ext cx="37465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ষাটের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4187" y="4177291"/>
            <a:ext cx="80009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ফাইলে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4188" y="5614098"/>
            <a:ext cx="37465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9938" y="5614098"/>
            <a:ext cx="371524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9938" y="4863186"/>
            <a:ext cx="371524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39000" y="461648"/>
            <a:ext cx="266969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30" grpId="0" animBg="1"/>
      <p:bldP spid="30" grpId="1" animBg="1"/>
      <p:bldP spid="30" grpId="2" animBg="1"/>
      <p:bldP spid="30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9116" y="787400"/>
            <a:ext cx="56388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616" y="4851400"/>
            <a:ext cx="7391400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“ডেটাবেজ ম্যানেজমেন্ট একটি প্রতিষ্ঠানের কাজে অনেক গতি সঞ্চার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করতে পারে”-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143125"/>
            <a:ext cx="2857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6473"/>
            <a:ext cx="9499599" cy="4353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9300" y="4927600"/>
            <a:ext cx="65151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15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 txBox="1">
            <a:spLocks/>
          </p:cNvSpPr>
          <p:nvPr/>
        </p:nvSpPr>
        <p:spPr>
          <a:xfrm>
            <a:off x="2070100" y="1066800"/>
            <a:ext cx="3733800" cy="4876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6233388" y="1066800"/>
            <a:ext cx="4434612" cy="4876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44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44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৯ম ও </a:t>
            </a: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দশম</a:t>
            </a:r>
            <a:endParaRPr kumimoji="0" lang="bn-BD" sz="40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4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noProof="0" dirty="0">
                <a:ln/>
                <a:latin typeface="NikoshBAN" pitchFamily="2" charset="0"/>
                <a:cs typeface="NikoshBAN" pitchFamily="2" charset="0"/>
              </a:rPr>
              <a:t>৬</a:t>
            </a:r>
            <a:endParaRPr kumimoji="0" lang="en-US" sz="32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40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5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656" y="3505200"/>
            <a:ext cx="39346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কন্যাদহ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mmithu32@gmail.com</a:t>
            </a: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01716107577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08" y="1819751"/>
            <a:ext cx="1167384" cy="14630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8629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palpur High School\Desktop\p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684" y="685800"/>
            <a:ext cx="1457325" cy="2000250"/>
          </a:xfrm>
          <a:prstGeom prst="rect">
            <a:avLst/>
          </a:prstGeom>
          <a:noFill/>
        </p:spPr>
      </p:pic>
      <p:pic>
        <p:nvPicPr>
          <p:cNvPr id="3" name="Picture 3" descr="C:\Users\Gopalpur High School\Desktop\compu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2246">
            <a:off x="3887429" y="3085601"/>
            <a:ext cx="3023043" cy="1671683"/>
          </a:xfrm>
          <a:prstGeom prst="rect">
            <a:avLst/>
          </a:prstGeom>
          <a:noFill/>
        </p:spPr>
      </p:pic>
      <p:pic>
        <p:nvPicPr>
          <p:cNvPr id="4" name="Picture 4" descr="C:\Users\Gopalpur High School\Desktop\compu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6686">
            <a:off x="2031972" y="1767246"/>
            <a:ext cx="2538413" cy="1743075"/>
          </a:xfrm>
          <a:prstGeom prst="rect">
            <a:avLst/>
          </a:prstGeom>
          <a:noFill/>
        </p:spPr>
      </p:pic>
      <p:pic>
        <p:nvPicPr>
          <p:cNvPr id="5" name="Picture 7" descr="C:\Users\Gopalpur High School\Desktop\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1284" y="3276600"/>
            <a:ext cx="2524125" cy="1809750"/>
          </a:xfrm>
          <a:prstGeom prst="rect">
            <a:avLst/>
          </a:prstGeom>
          <a:noFill/>
        </p:spPr>
      </p:pic>
      <p:pic>
        <p:nvPicPr>
          <p:cNvPr id="6" name="Picture 9" descr="C:\Users\Gopalpur High School\Desktop\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3774">
            <a:off x="8616048" y="1743139"/>
            <a:ext cx="1762125" cy="1409700"/>
          </a:xfrm>
          <a:prstGeom prst="rect">
            <a:avLst/>
          </a:prstGeom>
          <a:noFill/>
        </p:spPr>
      </p:pic>
      <p:pic>
        <p:nvPicPr>
          <p:cNvPr id="7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8416895">
            <a:off x="6033708" y="1795332"/>
            <a:ext cx="695071" cy="3325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9515409">
            <a:off x="3649096" y="2264675"/>
            <a:ext cx="695071" cy="35162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9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7768571">
            <a:off x="5103438" y="3544700"/>
            <a:ext cx="695071" cy="362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20082162">
            <a:off x="5447473" y="1475332"/>
            <a:ext cx="695071" cy="333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3788366">
            <a:off x="6591351" y="1803453"/>
            <a:ext cx="695071" cy="3221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2605645">
            <a:off x="7011974" y="1475850"/>
            <a:ext cx="695071" cy="3696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2278747">
            <a:off x="8664663" y="2132587"/>
            <a:ext cx="695071" cy="3346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4630916">
            <a:off x="7748926" y="3632787"/>
            <a:ext cx="656594" cy="4091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7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1619E-6 L -0.09636 0.2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12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3691E-6 L -0.21892 0.137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629E-6 L 0.12604 0.238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1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5319E-6 L 0.16944 0.11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2799 L -0.14028 -0.28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2705 L -0.19167 -0.095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-6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041 L 0.10157 -0.276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01943 L 0.19861 -0.116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16914"/>
              </p:ext>
            </p:extLst>
          </p:nvPr>
        </p:nvGraphicFramePr>
        <p:xfrm>
          <a:off x="2361126" y="2071351"/>
          <a:ext cx="8077200" cy="360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905000"/>
                <a:gridCol w="1828800"/>
                <a:gridCol w="1676400"/>
                <a:gridCol w="1752600"/>
              </a:tblGrid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61126" y="207135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Sl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Student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Father             Mother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Address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1126" y="2680951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Mongolian Baiti" pitchFamily="66" charset="0"/>
                <a:cs typeface="Mongolian Baiti" pitchFamily="66" charset="0"/>
              </a:rPr>
              <a:t>01</a:t>
            </a:r>
            <a:r>
              <a:rPr lang="bn-BD" sz="2000" dirty="0" smtClean="0">
                <a:latin typeface="Mongolian Baiti" pitchFamily="66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Mithu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mia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Malek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jahanara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jhanidah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1466" y="3976351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NikoshBAN" pitchFamily="2" charset="0"/>
              </a:rPr>
              <a:t>03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monoara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Malek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Shahinur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jessore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1126" y="458595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+mj-lt"/>
                <a:cs typeface="NikoshBAN" pitchFamily="2" charset="0"/>
              </a:rPr>
              <a:t>04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Fardowsh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Basir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Uddin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Hamida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jhenaidah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7326" y="504315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NikoshBAN" pitchFamily="2" charset="0"/>
              </a:rPr>
              <a:t>05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Shermin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Abdul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Jabbar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Sabera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jessore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1126" y="3386679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Mongolian Baiti" pitchFamily="66" charset="0"/>
              </a:rPr>
              <a:t> 02         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Ali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Hasan</a:t>
            </a:r>
            <a:r>
              <a:rPr lang="en-US" sz="2000" dirty="0" smtClean="0">
                <a:latin typeface="+mj-lt"/>
                <a:cs typeface="Mongolian Baiti" pitchFamily="66" charset="0"/>
              </a:rPr>
              <a:t>  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Basir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Uddin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Jahora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Kushtia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6700" y="938531"/>
            <a:ext cx="3708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68600" y="3714929"/>
            <a:ext cx="6019800" cy="1219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0" y="939800"/>
            <a:ext cx="673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816" y="685800"/>
            <a:ext cx="5486400" cy="8382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46666" y="1930400"/>
            <a:ext cx="9664700" cy="358140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অধ্যায় শেষে শিক্ষার্থীরা...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ডেটাবেজ কি তা বলতে পারবে।</a:t>
            </a:r>
          </a:p>
          <a:p>
            <a:pPr>
              <a:lnSpc>
                <a:spcPct val="130000"/>
              </a:lnSpc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ডেটাবেজ ব্যবহারের কৌশলগুলো বর্ণনা করতে পারবে।</a:t>
            </a:r>
          </a:p>
          <a:p>
            <a:pPr>
              <a:lnSpc>
                <a:spcPct val="130000"/>
              </a:lnSpc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এক্সেস ব্যবহার করে একটি ডেটাবেজ তৈরি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300" y="584200"/>
            <a:ext cx="3898900" cy="707886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5"/>
          <a:stretch/>
        </p:blipFill>
        <p:spPr>
          <a:xfrm>
            <a:off x="743307" y="1743075"/>
            <a:ext cx="10699393" cy="4137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17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774699"/>
            <a:ext cx="10058400" cy="55499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13200" y="596900"/>
            <a:ext cx="340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Gopalpur High School\Desktop\parsonal table.PNG"/>
          <p:cNvPicPr>
            <a:picLocks noChangeAspect="1" noChangeArrowheads="1"/>
          </p:cNvPicPr>
          <p:nvPr/>
        </p:nvPicPr>
        <p:blipFill>
          <a:blip r:embed="rId2" cstate="print"/>
          <a:srcRect r="18310"/>
          <a:stretch>
            <a:fillRect/>
          </a:stretch>
        </p:blipFill>
        <p:spPr bwMode="auto">
          <a:xfrm>
            <a:off x="1015999" y="792154"/>
            <a:ext cx="10458539" cy="52159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10891" y="1801182"/>
            <a:ext cx="6275123" cy="173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10891" y="2334582"/>
            <a:ext cx="6275123" cy="173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272554">
            <a:off x="8370632" y="2050565"/>
            <a:ext cx="276163" cy="12201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1430547">
            <a:off x="3978617" y="2651788"/>
            <a:ext cx="415304" cy="8113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8135444">
            <a:off x="8988286" y="3026101"/>
            <a:ext cx="753414" cy="4357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6270" y="3625509"/>
            <a:ext cx="1133008" cy="2897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304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Mongolian Baiti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created xsi:type="dcterms:W3CDTF">2017-10-02T15:46:23Z</dcterms:created>
  <dcterms:modified xsi:type="dcterms:W3CDTF">2017-10-02T17:27:15Z</dcterms:modified>
</cp:coreProperties>
</file>