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63" r:id="rId8"/>
    <p:sldId id="270" r:id="rId9"/>
    <p:sldId id="262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013F2-93F5-4BB2-9563-E2CCCE718F64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4E440-8DC0-4660-A30F-D481AC9A9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SHIBA\Documents\picture\Small_Red_R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43200"/>
            <a:ext cx="9144000" cy="2057399"/>
          </a:xfrm>
          <a:noFill/>
        </p:spPr>
        <p:txBody>
          <a:bodyPr>
            <a:noAutofit/>
          </a:bodyPr>
          <a:lstStyle/>
          <a:p>
            <a:r>
              <a:rPr lang="en-US" sz="199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828799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96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96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solidFill>
                <a:srgbClr val="CC33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28800"/>
            <a:ext cx="9144000" cy="50292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endParaRPr lang="en-US" sz="60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8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ফসল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মৌসুমে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জন্মাতে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?  </a:t>
            </a:r>
            <a:endParaRPr lang="en-US" sz="8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676399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96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9600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76400"/>
            <a:ext cx="9144000" cy="51816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ফসলের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তালিকা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8000" dirty="0" smtClean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8000" dirty="0">
              <a:solidFill>
                <a:srgbClr val="CC33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TOSHIBA\Documents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2210"/>
            <a:ext cx="4419600" cy="3445790"/>
          </a:xfrm>
          <a:prstGeom prst="rect">
            <a:avLst/>
          </a:prstGeom>
          <a:noFill/>
        </p:spPr>
      </p:pic>
      <p:pic>
        <p:nvPicPr>
          <p:cNvPr id="3" name="Picture 2" descr="C:\Users\TOSHIBA\Documents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0087" y="3276600"/>
            <a:ext cx="4648200" cy="3581400"/>
          </a:xfrm>
          <a:prstGeom prst="rect">
            <a:avLst/>
          </a:prstGeom>
          <a:noFill/>
        </p:spPr>
      </p:pic>
      <p:pic>
        <p:nvPicPr>
          <p:cNvPr id="5" name="Picture 2" descr="C:\Users\TOSHIBA\Documents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</p:spPr>
      </p:pic>
      <p:pic>
        <p:nvPicPr>
          <p:cNvPr id="6" name="Picture 2" descr="C:\Users\TOSHIBA\Documents\index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572000" cy="3276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19200" y="2590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লালশাক</a:t>
            </a:r>
            <a:r>
              <a:rPr lang="en-US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25146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পেঁপে</a:t>
            </a:r>
            <a:r>
              <a:rPr lang="en-US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5867400"/>
            <a:ext cx="2667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6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ভূট্টা</a:t>
            </a:r>
            <a:r>
              <a:rPr lang="en-US" sz="6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1200" y="59436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বাদাম</a:t>
            </a:r>
            <a:r>
              <a:rPr lang="en-US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600199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00200"/>
            <a:ext cx="9144000" cy="5257800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Autofit/>
          </a:bodyPr>
          <a:lstStyle/>
          <a:p>
            <a:pPr algn="l"/>
            <a:endParaRPr lang="en-US" sz="48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উদ্যান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ফসলের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l"/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মাঠ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ফসলের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52599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9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9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51054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endParaRPr lang="en-US" sz="5400" dirty="0" smtClean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ফসলের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sz="80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524000"/>
            <a:ext cx="62484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>
              <a:buNone/>
            </a:pPr>
            <a:endParaRPr lang="en-US" sz="18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মোসাঃ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রোমানা পারভীন</a:t>
            </a:r>
          </a:p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সহকারী শিক্ষক (কম্পিউটার)</a:t>
            </a:r>
          </a:p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কাশীপুর মাধ্যমিক বিদ্যালয়</a:t>
            </a:r>
          </a:p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জীবন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নগর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চুয়াডাংগা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524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24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0000"/>
          </a:bodyPr>
          <a:lstStyle/>
          <a:p>
            <a:r>
              <a:rPr lang="en-US" sz="9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9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0"/>
            <a:ext cx="9144000" cy="5334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সপ্তম</a:t>
            </a:r>
            <a:endParaRPr lang="en-US" sz="60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60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চতুর্থ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– ৪ </a:t>
            </a:r>
            <a:endParaRPr lang="en-US" sz="60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523999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উদ্দেশ্য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0"/>
            <a:ext cx="9144000" cy="5334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85000" lnSpcReduction="10000"/>
          </a:bodyPr>
          <a:lstStyle/>
          <a:p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l">
              <a:lnSpc>
                <a:spcPct val="150000"/>
              </a:lnSpc>
            </a:pP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ফসল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l">
              <a:lnSpc>
                <a:spcPct val="150000"/>
              </a:lnSpc>
            </a:pP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ফসলের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বর্ননা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l">
              <a:lnSpc>
                <a:spcPct val="150000"/>
              </a:lnSpc>
            </a:pP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বারমাসি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ফসল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চিনতে</a:t>
            </a:r>
            <a:r>
              <a:rPr lang="en-US" sz="47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 		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SHIBA\Documents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" name="Picture 2" descr="C:\Users\TOSHIBA\Documents\index.jpg"/>
          <p:cNvPicPr>
            <a:picLocks noChangeAspect="1" noChangeArrowheads="1"/>
          </p:cNvPicPr>
          <p:nvPr/>
        </p:nvPicPr>
        <p:blipFill rotWithShape="1">
          <a:blip r:embed="rId3"/>
          <a:srcRect r="14378"/>
          <a:stretch/>
        </p:blipFill>
        <p:spPr bwMode="auto">
          <a:xfrm>
            <a:off x="-12492" y="0"/>
            <a:ext cx="9156492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352800" y="5257800"/>
            <a:ext cx="251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মরিচ</a:t>
            </a:r>
            <a:r>
              <a:rPr lang="en-US" sz="8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88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5257800"/>
            <a:ext cx="243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বেগুন</a:t>
            </a:r>
            <a:r>
              <a:rPr lang="en-US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28799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r>
              <a:rPr lang="en-US" sz="115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115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endParaRPr lang="en-US" sz="115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28800"/>
            <a:ext cx="9144000" cy="5029200"/>
          </a:xfrm>
          <a:solidFill>
            <a:srgbClr val="00B050"/>
          </a:solidFill>
        </p:spPr>
        <p:txBody>
          <a:bodyPr>
            <a:normAutofit/>
          </a:bodyPr>
          <a:lstStyle/>
          <a:p>
            <a:endParaRPr lang="en-US" sz="9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ফসল</a:t>
            </a:r>
            <a:endParaRPr lang="en-US" sz="9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SHIBA\Documents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3276600"/>
          </a:xfrm>
          <a:prstGeom prst="rect">
            <a:avLst/>
          </a:prstGeom>
          <a:noFill/>
        </p:spPr>
      </p:pic>
      <p:pic>
        <p:nvPicPr>
          <p:cNvPr id="3" name="Picture 2" descr="C:\Users\TOSHIBA\Documents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00400"/>
            <a:ext cx="4572000" cy="3657600"/>
          </a:xfrm>
          <a:prstGeom prst="rect">
            <a:avLst/>
          </a:prstGeom>
          <a:noFill/>
        </p:spPr>
      </p:pic>
      <p:pic>
        <p:nvPicPr>
          <p:cNvPr id="5" name="Picture 2" descr="C:\Users\TOSHIBA\Documents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124200"/>
            <a:ext cx="4572000" cy="3733800"/>
          </a:xfrm>
          <a:prstGeom prst="rect">
            <a:avLst/>
          </a:prstGeom>
          <a:noFill/>
        </p:spPr>
      </p:pic>
      <p:pic>
        <p:nvPicPr>
          <p:cNvPr id="7" name="Picture 2" descr="C:\Users\TOSHIBA\Documents\index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0"/>
            <a:ext cx="4572000" cy="3124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2286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পারো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60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ফসল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en-US" sz="60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endParaRPr lang="en-US" sz="6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2590800"/>
            <a:ext cx="8686800" cy="4038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ফসল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মৌসুমে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জন্মিয়ে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বছরের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যেকোন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বারোমাস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জন্মাতে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মৌসুম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ফসল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05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SHIBA\Documents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C:\Users\TOSHIBA\Documents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3810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86200" y="5334000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ভূট্টা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5334000"/>
            <a:ext cx="3429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বাদাম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154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NikoshBAN</vt:lpstr>
      <vt:lpstr>Office Theme</vt:lpstr>
      <vt:lpstr>স্বাগতম </vt:lpstr>
      <vt:lpstr>শিক্ষক পরিচিতি</vt:lpstr>
      <vt:lpstr>পাঠ পরিচিতি</vt:lpstr>
      <vt:lpstr>পাঠের উদ্দেশ্য</vt:lpstr>
      <vt:lpstr>PowerPoint Presentation</vt:lpstr>
      <vt:lpstr>পাঠ ঘোষনা</vt:lpstr>
      <vt:lpstr>PowerPoint Presentation</vt:lpstr>
      <vt:lpstr> তোমরা কি বলতে পারো মৌসুম নিরপেক্ষ ফসল কাকে বলে? </vt:lpstr>
      <vt:lpstr>PowerPoint Presentation</vt:lpstr>
      <vt:lpstr>একক কাজ </vt:lpstr>
      <vt:lpstr>দলীয় কাজ</vt:lpstr>
      <vt:lpstr>PowerPoint Presentation</vt:lpstr>
      <vt:lpstr>মূল্যায়ন</vt:lpstr>
      <vt:lpstr>বাড়ীর কাজ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TOSHIBA</dc:creator>
  <cp:lastModifiedBy>MICROTEC</cp:lastModifiedBy>
  <cp:revision>148</cp:revision>
  <dcterms:created xsi:type="dcterms:W3CDTF">2013-03-18T04:09:56Z</dcterms:created>
  <dcterms:modified xsi:type="dcterms:W3CDTF">2017-10-02T13:21:11Z</dcterms:modified>
</cp:coreProperties>
</file>