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E325A-7641-4172-80D9-A6C6163B4077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1B9E2-BCD9-4994-A3DE-0F6320B3DA14}">
      <dgm:prSet phldrT="[Text]" custT="1"/>
      <dgm:spPr/>
      <dgm:t>
        <a:bodyPr/>
        <a:lstStyle/>
        <a:p>
          <a:pPr algn="ctr"/>
          <a:r>
            <a:rPr lang="en-GB" sz="3600" dirty="0" smtClean="0">
              <a:latin typeface="NikoshBAN" pitchFamily="2" charset="0"/>
              <a:cs typeface="NikoshBAN" pitchFamily="2" charset="0"/>
            </a:rPr>
            <a:t>দল-০১</a:t>
          </a:r>
          <a:endParaRPr lang="en-US" sz="3100" dirty="0"/>
        </a:p>
      </dgm:t>
    </dgm:pt>
    <dgm:pt modelId="{894C073A-61D0-4E7B-B134-BBE7A3689B41}" type="parTrans" cxnId="{EA52F8D7-7CB6-40B8-B19C-E405DD313AD7}">
      <dgm:prSet/>
      <dgm:spPr/>
      <dgm:t>
        <a:bodyPr/>
        <a:lstStyle/>
        <a:p>
          <a:endParaRPr lang="en-US"/>
        </a:p>
      </dgm:t>
    </dgm:pt>
    <dgm:pt modelId="{D3641A3C-050E-418A-9E69-58AE995F780C}" type="sibTrans" cxnId="{EA52F8D7-7CB6-40B8-B19C-E405DD313AD7}">
      <dgm:prSet/>
      <dgm:spPr/>
      <dgm:t>
        <a:bodyPr/>
        <a:lstStyle/>
        <a:p>
          <a:endParaRPr lang="en-US"/>
        </a:p>
      </dgm:t>
    </dgm:pt>
    <dgm:pt modelId="{81C22944-C920-4A6B-84DA-DD14EF92D1F0}">
      <dgm:prSet phldrT="[Text]" custT="1"/>
      <dgm:spPr/>
      <dgm:t>
        <a:bodyPr/>
        <a:lstStyle/>
        <a:p>
          <a:r>
            <a:rPr lang="en-GB" sz="3600" dirty="0" smtClean="0">
              <a:latin typeface="NikoshBAN" pitchFamily="2" charset="0"/>
              <a:cs typeface="NikoshBAN" pitchFamily="2" charset="0"/>
            </a:rPr>
            <a:t>দল-০২</a:t>
          </a:r>
          <a:endParaRPr lang="en-US" sz="3600" dirty="0"/>
        </a:p>
      </dgm:t>
    </dgm:pt>
    <dgm:pt modelId="{024333EE-B978-4E69-9F1B-8E0E6FF02187}" type="parTrans" cxnId="{7DBB0B3C-36B5-43A5-AFB0-2F888E80B126}">
      <dgm:prSet/>
      <dgm:spPr/>
      <dgm:t>
        <a:bodyPr/>
        <a:lstStyle/>
        <a:p>
          <a:endParaRPr lang="en-US"/>
        </a:p>
      </dgm:t>
    </dgm:pt>
    <dgm:pt modelId="{F07F053F-9194-4414-BFF0-F83D6F985613}" type="sibTrans" cxnId="{7DBB0B3C-36B5-43A5-AFB0-2F888E80B126}">
      <dgm:prSet/>
      <dgm:spPr/>
      <dgm:t>
        <a:bodyPr/>
        <a:lstStyle/>
        <a:p>
          <a:endParaRPr lang="en-US"/>
        </a:p>
      </dgm:t>
    </dgm:pt>
    <dgm:pt modelId="{A44EA557-FB0D-40D8-9AC3-B3AF6636C9D7}">
      <dgm:prSet phldrT="[Text]" custT="1"/>
      <dgm:spPr/>
      <dgm:t>
        <a:bodyPr/>
        <a:lstStyle/>
        <a:p>
          <a:r>
            <a:rPr lang="en-GB" sz="3600" dirty="0" smtClean="0">
              <a:latin typeface="NikoshBAN" pitchFamily="2" charset="0"/>
              <a:cs typeface="NikoshBAN" pitchFamily="2" charset="0"/>
            </a:rPr>
            <a:t>দল-০৩</a:t>
          </a:r>
          <a:endParaRPr lang="en-US" sz="3100" dirty="0"/>
        </a:p>
      </dgm:t>
    </dgm:pt>
    <dgm:pt modelId="{057F27B7-9382-4910-90CF-9AABE07DDADC}" type="parTrans" cxnId="{11117048-8F15-4633-8DDC-0628B1F2BF6A}">
      <dgm:prSet/>
      <dgm:spPr/>
      <dgm:t>
        <a:bodyPr/>
        <a:lstStyle/>
        <a:p>
          <a:endParaRPr lang="en-US"/>
        </a:p>
      </dgm:t>
    </dgm:pt>
    <dgm:pt modelId="{D120D26D-B24E-4F85-BC79-833E2DF69710}" type="sibTrans" cxnId="{11117048-8F15-4633-8DDC-0628B1F2BF6A}">
      <dgm:prSet/>
      <dgm:spPr/>
      <dgm:t>
        <a:bodyPr/>
        <a:lstStyle/>
        <a:p>
          <a:endParaRPr lang="en-US"/>
        </a:p>
      </dgm:t>
    </dgm:pt>
    <dgm:pt modelId="{6A26BD0E-8257-4A04-968D-B222CFDC38F5}" type="pres">
      <dgm:prSet presAssocID="{20AE325A-7641-4172-80D9-A6C6163B4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FDB11-010B-4E01-9D79-E7A911CFA021}" type="pres">
      <dgm:prSet presAssocID="{86C1B9E2-BCD9-4994-A3DE-0F6320B3DA14}" presName="parentLin" presStyleCnt="0"/>
      <dgm:spPr/>
    </dgm:pt>
    <dgm:pt modelId="{92654CD0-26ED-4910-AFB7-A791A715F92E}" type="pres">
      <dgm:prSet presAssocID="{86C1B9E2-BCD9-4994-A3DE-0F6320B3DA1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21BF1A-B526-4D7E-90F5-D5BA3A134193}" type="pres">
      <dgm:prSet presAssocID="{86C1B9E2-BCD9-4994-A3DE-0F6320B3DA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C5483-A1B2-4130-B314-65B7D440A9F3}" type="pres">
      <dgm:prSet presAssocID="{86C1B9E2-BCD9-4994-A3DE-0F6320B3DA14}" presName="negativeSpace" presStyleCnt="0"/>
      <dgm:spPr/>
    </dgm:pt>
    <dgm:pt modelId="{A38C96F7-8302-41F6-909A-C3B38E265786}" type="pres">
      <dgm:prSet presAssocID="{86C1B9E2-BCD9-4994-A3DE-0F6320B3DA14}" presName="childText" presStyleLbl="conFgAcc1" presStyleIdx="0" presStyleCnt="3" custLinFactNeighborX="-5882">
        <dgm:presLayoutVars>
          <dgm:bulletEnabled val="1"/>
        </dgm:presLayoutVars>
      </dgm:prSet>
      <dgm:spPr/>
    </dgm:pt>
    <dgm:pt modelId="{FB4CA7F2-EF40-4955-83F9-98EA203D70A9}" type="pres">
      <dgm:prSet presAssocID="{D3641A3C-050E-418A-9E69-58AE995F780C}" presName="spaceBetweenRectangles" presStyleCnt="0"/>
      <dgm:spPr/>
    </dgm:pt>
    <dgm:pt modelId="{8516C7E4-FA6B-407C-9BF9-B1D793A74C04}" type="pres">
      <dgm:prSet presAssocID="{81C22944-C920-4A6B-84DA-DD14EF92D1F0}" presName="parentLin" presStyleCnt="0"/>
      <dgm:spPr/>
    </dgm:pt>
    <dgm:pt modelId="{13AB11C2-1131-4AFD-8E60-2A87140CB76C}" type="pres">
      <dgm:prSet presAssocID="{81C22944-C920-4A6B-84DA-DD14EF92D1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AE148D0-4D8C-4872-9D50-9C079F3D3138}" type="pres">
      <dgm:prSet presAssocID="{81C22944-C920-4A6B-84DA-DD14EF92D1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BDE1-C462-46A3-B5EF-4ED777D45EE3}" type="pres">
      <dgm:prSet presAssocID="{81C22944-C920-4A6B-84DA-DD14EF92D1F0}" presName="negativeSpace" presStyleCnt="0"/>
      <dgm:spPr/>
    </dgm:pt>
    <dgm:pt modelId="{4FC2E4DD-10B1-4AF5-ACE7-ED0B41A68A51}" type="pres">
      <dgm:prSet presAssocID="{81C22944-C920-4A6B-84DA-DD14EF92D1F0}" presName="childText" presStyleLbl="conFgAcc1" presStyleIdx="1" presStyleCnt="3">
        <dgm:presLayoutVars>
          <dgm:bulletEnabled val="1"/>
        </dgm:presLayoutVars>
      </dgm:prSet>
      <dgm:spPr/>
    </dgm:pt>
    <dgm:pt modelId="{7B28F37D-D0CE-4CC7-8965-77041DCD14BC}" type="pres">
      <dgm:prSet presAssocID="{F07F053F-9194-4414-BFF0-F83D6F985613}" presName="spaceBetweenRectangles" presStyleCnt="0"/>
      <dgm:spPr/>
    </dgm:pt>
    <dgm:pt modelId="{B6C77CE9-DABF-4957-AB3F-A29B1A66B04D}" type="pres">
      <dgm:prSet presAssocID="{A44EA557-FB0D-40D8-9AC3-B3AF6636C9D7}" presName="parentLin" presStyleCnt="0"/>
      <dgm:spPr/>
    </dgm:pt>
    <dgm:pt modelId="{FD2530CE-410E-45FA-BD03-7FB61C0276BB}" type="pres">
      <dgm:prSet presAssocID="{A44EA557-FB0D-40D8-9AC3-B3AF6636C9D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C34A612-AB6C-4954-AAA4-90A258F52578}" type="pres">
      <dgm:prSet presAssocID="{A44EA557-FB0D-40D8-9AC3-B3AF6636C9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038C-BDC2-40F6-A123-A4702BE7B42B}" type="pres">
      <dgm:prSet presAssocID="{A44EA557-FB0D-40D8-9AC3-B3AF6636C9D7}" presName="negativeSpace" presStyleCnt="0"/>
      <dgm:spPr/>
    </dgm:pt>
    <dgm:pt modelId="{A5327E40-FA69-4B4F-861B-195EFCC05988}" type="pres">
      <dgm:prSet presAssocID="{A44EA557-FB0D-40D8-9AC3-B3AF6636C9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06F1DF-3B0A-4CB1-AB88-D83C492CABCA}" type="presOf" srcId="{A44EA557-FB0D-40D8-9AC3-B3AF6636C9D7}" destId="{8C34A612-AB6C-4954-AAA4-90A258F52578}" srcOrd="1" destOrd="0" presId="urn:microsoft.com/office/officeart/2005/8/layout/list1"/>
    <dgm:cxn modelId="{F43AFA37-02EB-48FF-9862-D6FD66226F3C}" type="presOf" srcId="{20AE325A-7641-4172-80D9-A6C6163B4077}" destId="{6A26BD0E-8257-4A04-968D-B222CFDC38F5}" srcOrd="0" destOrd="0" presId="urn:microsoft.com/office/officeart/2005/8/layout/list1"/>
    <dgm:cxn modelId="{0ED59165-185E-4ADE-AE8E-F4D2D722E3D5}" type="presOf" srcId="{A44EA557-FB0D-40D8-9AC3-B3AF6636C9D7}" destId="{FD2530CE-410E-45FA-BD03-7FB61C0276BB}" srcOrd="0" destOrd="0" presId="urn:microsoft.com/office/officeart/2005/8/layout/list1"/>
    <dgm:cxn modelId="{EC37C6A4-74D6-4E00-954A-E6BE271E522E}" type="presOf" srcId="{86C1B9E2-BCD9-4994-A3DE-0F6320B3DA14}" destId="{92654CD0-26ED-4910-AFB7-A791A715F92E}" srcOrd="0" destOrd="0" presId="urn:microsoft.com/office/officeart/2005/8/layout/list1"/>
    <dgm:cxn modelId="{11117048-8F15-4633-8DDC-0628B1F2BF6A}" srcId="{20AE325A-7641-4172-80D9-A6C6163B4077}" destId="{A44EA557-FB0D-40D8-9AC3-B3AF6636C9D7}" srcOrd="2" destOrd="0" parTransId="{057F27B7-9382-4910-90CF-9AABE07DDADC}" sibTransId="{D120D26D-B24E-4F85-BC79-833E2DF69710}"/>
    <dgm:cxn modelId="{C3BF2074-C27A-4078-814A-FC1C260F2789}" type="presOf" srcId="{81C22944-C920-4A6B-84DA-DD14EF92D1F0}" destId="{6AE148D0-4D8C-4872-9D50-9C079F3D3138}" srcOrd="1" destOrd="0" presId="urn:microsoft.com/office/officeart/2005/8/layout/list1"/>
    <dgm:cxn modelId="{EA52F8D7-7CB6-40B8-B19C-E405DD313AD7}" srcId="{20AE325A-7641-4172-80D9-A6C6163B4077}" destId="{86C1B9E2-BCD9-4994-A3DE-0F6320B3DA14}" srcOrd="0" destOrd="0" parTransId="{894C073A-61D0-4E7B-B134-BBE7A3689B41}" sibTransId="{D3641A3C-050E-418A-9E69-58AE995F780C}"/>
    <dgm:cxn modelId="{F8195BA4-6A59-46EB-94C6-BC8EC280AE49}" type="presOf" srcId="{81C22944-C920-4A6B-84DA-DD14EF92D1F0}" destId="{13AB11C2-1131-4AFD-8E60-2A87140CB76C}" srcOrd="0" destOrd="0" presId="urn:microsoft.com/office/officeart/2005/8/layout/list1"/>
    <dgm:cxn modelId="{7DBB0B3C-36B5-43A5-AFB0-2F888E80B126}" srcId="{20AE325A-7641-4172-80D9-A6C6163B4077}" destId="{81C22944-C920-4A6B-84DA-DD14EF92D1F0}" srcOrd="1" destOrd="0" parTransId="{024333EE-B978-4E69-9F1B-8E0E6FF02187}" sibTransId="{F07F053F-9194-4414-BFF0-F83D6F985613}"/>
    <dgm:cxn modelId="{914F4050-B41F-4DA8-8056-DA8EB0E26E2E}" type="presOf" srcId="{86C1B9E2-BCD9-4994-A3DE-0F6320B3DA14}" destId="{6821BF1A-B526-4D7E-90F5-D5BA3A134193}" srcOrd="1" destOrd="0" presId="urn:microsoft.com/office/officeart/2005/8/layout/list1"/>
    <dgm:cxn modelId="{F8E7EB8D-BA26-466D-A412-199B693E7694}" type="presParOf" srcId="{6A26BD0E-8257-4A04-968D-B222CFDC38F5}" destId="{8F5FDB11-010B-4E01-9D79-E7A911CFA021}" srcOrd="0" destOrd="0" presId="urn:microsoft.com/office/officeart/2005/8/layout/list1"/>
    <dgm:cxn modelId="{3E372717-E435-4662-B022-FF661C8A3C4A}" type="presParOf" srcId="{8F5FDB11-010B-4E01-9D79-E7A911CFA021}" destId="{92654CD0-26ED-4910-AFB7-A791A715F92E}" srcOrd="0" destOrd="0" presId="urn:microsoft.com/office/officeart/2005/8/layout/list1"/>
    <dgm:cxn modelId="{B6D0583B-9DE6-43EC-90D3-D653C75BE015}" type="presParOf" srcId="{8F5FDB11-010B-4E01-9D79-E7A911CFA021}" destId="{6821BF1A-B526-4D7E-90F5-D5BA3A134193}" srcOrd="1" destOrd="0" presId="urn:microsoft.com/office/officeart/2005/8/layout/list1"/>
    <dgm:cxn modelId="{B2FEA838-26DF-44D2-AA88-CC71550ADBA6}" type="presParOf" srcId="{6A26BD0E-8257-4A04-968D-B222CFDC38F5}" destId="{C2BC5483-A1B2-4130-B314-65B7D440A9F3}" srcOrd="1" destOrd="0" presId="urn:microsoft.com/office/officeart/2005/8/layout/list1"/>
    <dgm:cxn modelId="{4D99375D-FCFE-4BF6-B794-B68F68A6B897}" type="presParOf" srcId="{6A26BD0E-8257-4A04-968D-B222CFDC38F5}" destId="{A38C96F7-8302-41F6-909A-C3B38E265786}" srcOrd="2" destOrd="0" presId="urn:microsoft.com/office/officeart/2005/8/layout/list1"/>
    <dgm:cxn modelId="{24060ABF-B9F5-4BA6-94AC-5D2AB3DFCAA9}" type="presParOf" srcId="{6A26BD0E-8257-4A04-968D-B222CFDC38F5}" destId="{FB4CA7F2-EF40-4955-83F9-98EA203D70A9}" srcOrd="3" destOrd="0" presId="urn:microsoft.com/office/officeart/2005/8/layout/list1"/>
    <dgm:cxn modelId="{22B12895-04E0-4DFB-886C-D838F7ABCFED}" type="presParOf" srcId="{6A26BD0E-8257-4A04-968D-B222CFDC38F5}" destId="{8516C7E4-FA6B-407C-9BF9-B1D793A74C04}" srcOrd="4" destOrd="0" presId="urn:microsoft.com/office/officeart/2005/8/layout/list1"/>
    <dgm:cxn modelId="{F9A7BBD0-16B5-44DC-AD82-ED30D764D424}" type="presParOf" srcId="{8516C7E4-FA6B-407C-9BF9-B1D793A74C04}" destId="{13AB11C2-1131-4AFD-8E60-2A87140CB76C}" srcOrd="0" destOrd="0" presId="urn:microsoft.com/office/officeart/2005/8/layout/list1"/>
    <dgm:cxn modelId="{CC4F8619-08BA-4853-889A-503720C98F26}" type="presParOf" srcId="{8516C7E4-FA6B-407C-9BF9-B1D793A74C04}" destId="{6AE148D0-4D8C-4872-9D50-9C079F3D3138}" srcOrd="1" destOrd="0" presId="urn:microsoft.com/office/officeart/2005/8/layout/list1"/>
    <dgm:cxn modelId="{C93BA3BF-BC5A-45C4-9DBF-C6B5EA80D818}" type="presParOf" srcId="{6A26BD0E-8257-4A04-968D-B222CFDC38F5}" destId="{E5F6BDE1-C462-46A3-B5EF-4ED777D45EE3}" srcOrd="5" destOrd="0" presId="urn:microsoft.com/office/officeart/2005/8/layout/list1"/>
    <dgm:cxn modelId="{1244D792-570C-4D25-8C79-8C4EF78B5023}" type="presParOf" srcId="{6A26BD0E-8257-4A04-968D-B222CFDC38F5}" destId="{4FC2E4DD-10B1-4AF5-ACE7-ED0B41A68A51}" srcOrd="6" destOrd="0" presId="urn:microsoft.com/office/officeart/2005/8/layout/list1"/>
    <dgm:cxn modelId="{0BA55D22-C23D-4019-BA1C-825812EDDDB3}" type="presParOf" srcId="{6A26BD0E-8257-4A04-968D-B222CFDC38F5}" destId="{7B28F37D-D0CE-4CC7-8965-77041DCD14BC}" srcOrd="7" destOrd="0" presId="urn:microsoft.com/office/officeart/2005/8/layout/list1"/>
    <dgm:cxn modelId="{C4314A61-0315-491E-9BC2-1A5F2FE82606}" type="presParOf" srcId="{6A26BD0E-8257-4A04-968D-B222CFDC38F5}" destId="{B6C77CE9-DABF-4957-AB3F-A29B1A66B04D}" srcOrd="8" destOrd="0" presId="urn:microsoft.com/office/officeart/2005/8/layout/list1"/>
    <dgm:cxn modelId="{9FEB398E-B6A8-4CDB-8029-53F163E6FFE3}" type="presParOf" srcId="{B6C77CE9-DABF-4957-AB3F-A29B1A66B04D}" destId="{FD2530CE-410E-45FA-BD03-7FB61C0276BB}" srcOrd="0" destOrd="0" presId="urn:microsoft.com/office/officeart/2005/8/layout/list1"/>
    <dgm:cxn modelId="{61EBBFB5-7689-412B-B744-554A103EAE7B}" type="presParOf" srcId="{B6C77CE9-DABF-4957-AB3F-A29B1A66B04D}" destId="{8C34A612-AB6C-4954-AAA4-90A258F52578}" srcOrd="1" destOrd="0" presId="urn:microsoft.com/office/officeart/2005/8/layout/list1"/>
    <dgm:cxn modelId="{661F88FA-A1CB-481C-8A66-FE2F6ACFD32D}" type="presParOf" srcId="{6A26BD0E-8257-4A04-968D-B222CFDC38F5}" destId="{F48C038C-BDC2-40F6-A123-A4702BE7B42B}" srcOrd="9" destOrd="0" presId="urn:microsoft.com/office/officeart/2005/8/layout/list1"/>
    <dgm:cxn modelId="{BAA7F134-E378-4435-BDB6-C9355BC8554C}" type="presParOf" srcId="{6A26BD0E-8257-4A04-968D-B222CFDC38F5}" destId="{A5327E40-FA69-4B4F-861B-195EFCC059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96F7-8302-41F6-909A-C3B38E265786}">
      <dsp:nvSpPr>
        <dsp:cNvPr id="0" name=""/>
        <dsp:cNvSpPr/>
      </dsp:nvSpPr>
      <dsp:spPr>
        <a:xfrm>
          <a:off x="0" y="46401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1BF1A-B526-4D7E-90F5-D5BA3A134193}">
      <dsp:nvSpPr>
        <dsp:cNvPr id="0" name=""/>
        <dsp:cNvSpPr/>
      </dsp:nvSpPr>
      <dsp:spPr>
        <a:xfrm>
          <a:off x="91440" y="645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itchFamily="2" charset="0"/>
              <a:cs typeface="NikoshBAN" pitchFamily="2" charset="0"/>
            </a:rPr>
            <a:t>দল-০১</a:t>
          </a:r>
          <a:endParaRPr lang="en-US" sz="3100" kern="1200" dirty="0"/>
        </a:p>
      </dsp:txBody>
      <dsp:txXfrm>
        <a:off x="136112" y="51131"/>
        <a:ext cx="1190816" cy="825776"/>
      </dsp:txXfrm>
    </dsp:sp>
    <dsp:sp modelId="{4FC2E4DD-10B1-4AF5-ACE7-ED0B41A68A51}">
      <dsp:nvSpPr>
        <dsp:cNvPr id="0" name=""/>
        <dsp:cNvSpPr/>
      </dsp:nvSpPr>
      <dsp:spPr>
        <a:xfrm>
          <a:off x="0" y="1870179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E148D0-4D8C-4872-9D50-9C079F3D3138}">
      <dsp:nvSpPr>
        <dsp:cNvPr id="0" name=""/>
        <dsp:cNvSpPr/>
      </dsp:nvSpPr>
      <dsp:spPr>
        <a:xfrm>
          <a:off x="91440" y="1412619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itchFamily="2" charset="0"/>
              <a:cs typeface="NikoshBAN" pitchFamily="2" charset="0"/>
            </a:rPr>
            <a:t>দল-০২</a:t>
          </a:r>
          <a:endParaRPr lang="en-US" sz="3600" kern="1200" dirty="0"/>
        </a:p>
      </dsp:txBody>
      <dsp:txXfrm>
        <a:off x="136112" y="1457291"/>
        <a:ext cx="1190816" cy="825776"/>
      </dsp:txXfrm>
    </dsp:sp>
    <dsp:sp modelId="{A5327E40-FA69-4B4F-861B-195EFCC05988}">
      <dsp:nvSpPr>
        <dsp:cNvPr id="0" name=""/>
        <dsp:cNvSpPr/>
      </dsp:nvSpPr>
      <dsp:spPr>
        <a:xfrm>
          <a:off x="0" y="3276340"/>
          <a:ext cx="1828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4A612-AB6C-4954-AAA4-90A258F52578}">
      <dsp:nvSpPr>
        <dsp:cNvPr id="0" name=""/>
        <dsp:cNvSpPr/>
      </dsp:nvSpPr>
      <dsp:spPr>
        <a:xfrm>
          <a:off x="91440" y="2818780"/>
          <a:ext cx="1280160" cy="9151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87" tIns="0" rIns="4838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NikoshBAN" pitchFamily="2" charset="0"/>
              <a:cs typeface="NikoshBAN" pitchFamily="2" charset="0"/>
            </a:rPr>
            <a:t>দল-০৩</a:t>
          </a:r>
          <a:endParaRPr lang="en-US" sz="3100" kern="1200" dirty="0"/>
        </a:p>
      </dsp:txBody>
      <dsp:txXfrm>
        <a:off x="136112" y="2863452"/>
        <a:ext cx="119081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D7498-56B0-4775-A5E4-75A20C6649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DA664-C4FD-4DCE-9808-B1E591A7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06E1-BCE4-47E1-BC8C-3D88DC5DC2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3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0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9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8277-FBE0-4B75-A1B9-891B9485DA6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9EB9-78E3-4182-9E68-A3CA9730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mailto:&#2439;&#2478;&#2503;&#2482;&#2435;-osachingm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ame-game.cn/en/3354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812"/>
            <a:ext cx="12191999" cy="690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9477" y="-295420"/>
            <a:ext cx="8679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579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475">
        <p15:prstTrans prst="curtains"/>
      </p:transition>
    </mc:Choice>
    <mc:Fallback>
      <p:transition spd="slow" advTm="2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304800"/>
            <a:ext cx="9144000" cy="61722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5400000">
            <a:off x="4680461" y="3146685"/>
            <a:ext cx="2834390" cy="2514600"/>
          </a:xfrm>
          <a:prstGeom prst="stripedRightArrow">
            <a:avLst>
              <a:gd name="adj1" fmla="val 50000"/>
              <a:gd name="adj2" fmla="val 31520"/>
            </a:avLst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71526" y="762133"/>
            <a:ext cx="63065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6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বস্তুনিরপেক্ষ</a:t>
            </a:r>
            <a:endParaRPr lang="en-US" sz="6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6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667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786330" y="36851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7174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9600" y="383500"/>
            <a:ext cx="22860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9" idx="0"/>
          </p:cNvCxnSpPr>
          <p:nvPr/>
        </p:nvCxnSpPr>
        <p:spPr>
          <a:xfrm>
            <a:off x="2929330" y="368510"/>
            <a:ext cx="0" cy="109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996190" y="1435310"/>
            <a:ext cx="914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911840" y="1465290"/>
            <a:ext cx="103557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/>
          <p:cNvSpPr/>
          <p:nvPr/>
        </p:nvSpPr>
        <p:spPr>
          <a:xfrm>
            <a:off x="1753850" y="352270"/>
            <a:ext cx="2392180" cy="2286000"/>
          </a:xfrm>
          <a:prstGeom prst="pie">
            <a:avLst>
              <a:gd name="adj1" fmla="val 8829251"/>
              <a:gd name="adj2" fmla="val 1620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>
            <a:off x="4985480" y="398490"/>
            <a:ext cx="2284750" cy="2286000"/>
          </a:xfrm>
          <a:prstGeom prst="pie">
            <a:avLst>
              <a:gd name="adj1" fmla="val 10776617"/>
              <a:gd name="adj2" fmla="val 55881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12" idx="2"/>
            <a:endCxn id="12" idx="6"/>
          </p:cNvCxnSpPr>
          <p:nvPr/>
        </p:nvCxnSpPr>
        <p:spPr>
          <a:xfrm>
            <a:off x="497174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</p:cNvCxnSpPr>
          <p:nvPr/>
        </p:nvCxnSpPr>
        <p:spPr>
          <a:xfrm flipH="1">
            <a:off x="6082260" y="383500"/>
            <a:ext cx="32480" cy="230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ie 70"/>
          <p:cNvSpPr/>
          <p:nvPr/>
        </p:nvSpPr>
        <p:spPr>
          <a:xfrm>
            <a:off x="8228350" y="383500"/>
            <a:ext cx="2284750" cy="2286000"/>
          </a:xfrm>
          <a:prstGeom prst="pie">
            <a:avLst>
              <a:gd name="adj1" fmla="val 8089767"/>
              <a:gd name="adj2" fmla="val 2785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9372600" y="3835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2"/>
            <a:endCxn id="13" idx="6"/>
          </p:cNvCxnSpPr>
          <p:nvPr/>
        </p:nvCxnSpPr>
        <p:spPr>
          <a:xfrm>
            <a:off x="8229600" y="15265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564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564377" y="7182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437150" y="2570976"/>
            <a:ext cx="1145500" cy="1367694"/>
            <a:chOff x="913150" y="2840796"/>
            <a:chExt cx="1145500" cy="1367694"/>
          </a:xfrm>
        </p:grpSpPr>
        <p:sp>
          <p:nvSpPr>
            <p:cNvPr id="23" name="TextBox 2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১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575090" y="2564570"/>
            <a:ext cx="1145500" cy="1367694"/>
            <a:chOff x="913150" y="2840796"/>
            <a:chExt cx="1145500" cy="1367694"/>
          </a:xfrm>
        </p:grpSpPr>
        <p:sp>
          <p:nvSpPr>
            <p:cNvPr id="30" name="TextBox 2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806720" y="2549580"/>
            <a:ext cx="1145500" cy="1367694"/>
            <a:chOff x="913150" y="2840796"/>
            <a:chExt cx="1145500" cy="1367694"/>
          </a:xfrm>
        </p:grpSpPr>
        <p:sp>
          <p:nvSpPr>
            <p:cNvPr id="34" name="TextBox 3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8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524000" y="5317761"/>
            <a:ext cx="9144000" cy="1200329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3092974" y="4082321"/>
            <a:ext cx="6069766" cy="932045"/>
            <a:chOff x="254834" y="3962400"/>
            <a:chExt cx="6069766" cy="932045"/>
          </a:xfrm>
        </p:grpSpPr>
        <p:sp>
          <p:nvSpPr>
            <p:cNvPr id="39" name="TextBox 38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8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017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1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768840" y="83895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767590" y="22555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66340" y="366959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781330" y="836950"/>
          <a:ext cx="45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8382000" y="522316"/>
            <a:ext cx="1145500" cy="1367694"/>
            <a:chOff x="913150" y="2840796"/>
            <a:chExt cx="1145500" cy="1367694"/>
          </a:xfrm>
        </p:grpSpPr>
        <p:sp>
          <p:nvSpPr>
            <p:cNvPr id="24" name="TextBox 2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767590" y="22560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8413230" y="1907656"/>
            <a:ext cx="1145500" cy="1367694"/>
            <a:chOff x="913150" y="2840796"/>
            <a:chExt cx="1145500" cy="1367694"/>
          </a:xfrm>
        </p:grpSpPr>
        <p:sp>
          <p:nvSpPr>
            <p:cNvPr id="31" name="TextBox 3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783830" y="3680090"/>
          <a:ext cx="50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459440" y="3307986"/>
            <a:ext cx="1145500" cy="1367694"/>
            <a:chOff x="913150" y="2840796"/>
            <a:chExt cx="1145500" cy="1367694"/>
          </a:xfrm>
        </p:grpSpPr>
        <p:sp>
          <p:nvSpPr>
            <p:cNvPr id="36" name="TextBox 3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00530" y="5116641"/>
            <a:ext cx="6069766" cy="932045"/>
            <a:chOff x="254834" y="3962400"/>
            <a:chExt cx="6069766" cy="932045"/>
          </a:xfrm>
        </p:grpSpPr>
        <p:sp>
          <p:nvSpPr>
            <p:cNvPr id="40" name="TextBox 39"/>
            <p:cNvSpPr txBox="1"/>
            <p:nvPr/>
          </p:nvSpPr>
          <p:spPr>
            <a:xfrm>
              <a:off x="254834" y="414478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,        ,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1" name="Group 51"/>
            <p:cNvGrpSpPr/>
            <p:nvPr/>
          </p:nvGrpSpPr>
          <p:grpSpPr>
            <a:xfrm>
              <a:off x="762000" y="3962400"/>
              <a:ext cx="929390" cy="932045"/>
              <a:chOff x="2133600" y="457200"/>
              <a:chExt cx="929390" cy="9320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59"/>
            <p:cNvGrpSpPr/>
            <p:nvPr/>
          </p:nvGrpSpPr>
          <p:grpSpPr>
            <a:xfrm>
              <a:off x="1552730" y="3962400"/>
              <a:ext cx="929390" cy="932045"/>
              <a:chOff x="2133600" y="457200"/>
              <a:chExt cx="929390" cy="93204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64"/>
            <p:cNvGrpSpPr/>
            <p:nvPr/>
          </p:nvGrpSpPr>
          <p:grpSpPr>
            <a:xfrm>
              <a:off x="2347210" y="3962400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48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1524000" y="381000"/>
            <a:ext cx="2057400" cy="3200400"/>
            <a:chOff x="0" y="381000"/>
            <a:chExt cx="2057400" cy="3200400"/>
          </a:xfrm>
        </p:grpSpPr>
        <p:sp>
          <p:nvSpPr>
            <p:cNvPr id="45" name="Flowchart: Document 44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কফিল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55"/>
          <p:cNvGrpSpPr/>
          <p:nvPr/>
        </p:nvGrpSpPr>
        <p:grpSpPr>
          <a:xfrm>
            <a:off x="3838730" y="381000"/>
            <a:ext cx="2057400" cy="3200400"/>
            <a:chOff x="0" y="381000"/>
            <a:chExt cx="2057400" cy="3200400"/>
          </a:xfrm>
        </p:grpSpPr>
        <p:sp>
          <p:nvSpPr>
            <p:cNvPr id="58" name="Flowchart: Document 5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মমতাজ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6172200" y="381000"/>
            <a:ext cx="2057400" cy="3200400"/>
            <a:chOff x="0" y="381000"/>
            <a:chExt cx="2057400" cy="3200400"/>
          </a:xfrm>
        </p:grpSpPr>
        <p:sp>
          <p:nvSpPr>
            <p:cNvPr id="63" name="Flowchart: Document 62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শৈঅংচিং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8608100" y="381000"/>
            <a:ext cx="2057400" cy="3200400"/>
            <a:chOff x="0" y="381000"/>
            <a:chExt cx="2057400" cy="3200400"/>
          </a:xfrm>
        </p:grpSpPr>
        <p:sp>
          <p:nvSpPr>
            <p:cNvPr id="68" name="Flowchart: Document 67"/>
            <p:cNvSpPr/>
            <p:nvPr/>
          </p:nvSpPr>
          <p:spPr>
            <a:xfrm>
              <a:off x="0" y="381000"/>
              <a:ext cx="2057400" cy="3200400"/>
            </a:xfrm>
            <a:prstGeom prst="flowChart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0" y="381000"/>
              <a:ext cx="2057400" cy="533400"/>
            </a:xfrm>
            <a:prstGeom prst="flowChartProcess">
              <a:avLst/>
            </a:prstGeom>
            <a:solidFill>
              <a:srgbClr val="00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সুমি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9" name="Picture 1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3028924" y="5221566"/>
            <a:ext cx="631187" cy="609600"/>
          </a:xfrm>
          <a:prstGeom prst="rect">
            <a:avLst/>
          </a:prstGeom>
        </p:spPr>
      </p:pic>
      <p:pic>
        <p:nvPicPr>
          <p:cNvPr id="160" name="Picture 15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2363114" y="5221566"/>
            <a:ext cx="631187" cy="609600"/>
          </a:xfrm>
          <a:prstGeom prst="rect">
            <a:avLst/>
          </a:prstGeom>
        </p:spPr>
      </p:pic>
      <p:pic>
        <p:nvPicPr>
          <p:cNvPr id="161" name="Picture 16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3024280" y="5847407"/>
            <a:ext cx="624590" cy="532151"/>
          </a:xfrm>
          <a:prstGeom prst="rect">
            <a:avLst/>
          </a:prstGeom>
        </p:spPr>
      </p:pic>
      <p:pic>
        <p:nvPicPr>
          <p:cNvPr id="162" name="Picture 16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2368461" y="5846156"/>
            <a:ext cx="627439" cy="527154"/>
          </a:xfrm>
          <a:prstGeom prst="rect">
            <a:avLst/>
          </a:prstGeom>
        </p:spPr>
      </p:pic>
      <p:pic>
        <p:nvPicPr>
          <p:cNvPr id="28" name="Picture 2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517944" y="5237807"/>
            <a:ext cx="631187" cy="609600"/>
          </a:xfrm>
          <a:prstGeom prst="rect">
            <a:avLst/>
          </a:prstGeom>
        </p:spPr>
      </p:pic>
      <p:pic>
        <p:nvPicPr>
          <p:cNvPr id="29" name="Picture 2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852134" y="5237807"/>
            <a:ext cx="631187" cy="609600"/>
          </a:xfrm>
          <a:prstGeom prst="rect">
            <a:avLst/>
          </a:prstGeom>
        </p:spPr>
      </p:pic>
      <p:pic>
        <p:nvPicPr>
          <p:cNvPr id="30" name="Picture 2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513300" y="5863648"/>
            <a:ext cx="624590" cy="532151"/>
          </a:xfrm>
          <a:prstGeom prst="rect">
            <a:avLst/>
          </a:prstGeom>
        </p:spPr>
      </p:pic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857481" y="5862397"/>
            <a:ext cx="627439" cy="527154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6006964" y="5254048"/>
            <a:ext cx="631187" cy="609600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5341154" y="5254048"/>
            <a:ext cx="631187" cy="609600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6002320" y="5879889"/>
            <a:ext cx="624590" cy="532151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5346501" y="5878638"/>
            <a:ext cx="627439" cy="527154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7495984" y="5255299"/>
            <a:ext cx="631187" cy="609600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6830174" y="5255299"/>
            <a:ext cx="631187" cy="609600"/>
          </a:xfrm>
          <a:prstGeom prst="rect">
            <a:avLst/>
          </a:prstGeom>
        </p:spPr>
      </p:pic>
      <p:pic>
        <p:nvPicPr>
          <p:cNvPr id="38" name="Picture 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7491340" y="5881140"/>
            <a:ext cx="624590" cy="532151"/>
          </a:xfrm>
          <a:prstGeom prst="rect">
            <a:avLst/>
          </a:prstGeom>
        </p:spPr>
      </p:pic>
      <p:pic>
        <p:nvPicPr>
          <p:cNvPr id="39" name="Picture 3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6835521" y="5879889"/>
            <a:ext cx="627439" cy="527154"/>
          </a:xfrm>
          <a:prstGeom prst="rect">
            <a:avLst/>
          </a:prstGeom>
        </p:spPr>
      </p:pic>
      <p:pic>
        <p:nvPicPr>
          <p:cNvPr id="40" name="Picture 3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8999994" y="5274039"/>
            <a:ext cx="631187" cy="609600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334184" y="5274039"/>
            <a:ext cx="631187" cy="609600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8995350" y="5899880"/>
            <a:ext cx="624590" cy="532151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339531" y="5898629"/>
            <a:ext cx="627439" cy="52715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494020" y="2408420"/>
            <a:ext cx="1145500" cy="1367694"/>
            <a:chOff x="913150" y="2840796"/>
            <a:chExt cx="1145500" cy="1367694"/>
          </a:xfrm>
        </p:grpSpPr>
        <p:sp>
          <p:nvSpPr>
            <p:cNvPr id="46" name="TextBox 45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762530" y="2393430"/>
            <a:ext cx="1145500" cy="1367694"/>
            <a:chOff x="913150" y="2840796"/>
            <a:chExt cx="1145500" cy="1367694"/>
          </a:xfrm>
        </p:grpSpPr>
        <p:sp>
          <p:nvSpPr>
            <p:cNvPr id="50" name="TextBox 49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105990" y="2378440"/>
            <a:ext cx="1145500" cy="1367694"/>
            <a:chOff x="913150" y="2840796"/>
            <a:chExt cx="1145500" cy="1367694"/>
          </a:xfrm>
        </p:grpSpPr>
        <p:sp>
          <p:nvSpPr>
            <p:cNvPr id="55" name="TextBox 54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584360" y="236345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2" pitchFamily="2" charset="0"/>
                  <a:cs typeface="Nikosh2" pitchFamily="2" charset="0"/>
                </a:rPr>
                <a:t>৫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৪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524000" y="5119141"/>
            <a:ext cx="9144000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3560164" y="3887451"/>
            <a:ext cx="6069766" cy="932045"/>
            <a:chOff x="1568974" y="4082320"/>
            <a:chExt cx="6069766" cy="932045"/>
          </a:xfrm>
        </p:grpSpPr>
        <p:sp>
          <p:nvSpPr>
            <p:cNvPr id="89" name="TextBox 8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27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0867E-6 L -0.0928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0.17587 -0.593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2.19653E-6 L 0.42709 -0.57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3583 L 0.69341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36994E-6 L -0.25729 -0.6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0.01597 -0.595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17 L 0.26302 -0.580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0463 L 0.53038 -0.60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17 L -0.42049 -0.61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4 L -0.14722 -0.6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757 L 0.10312 -0.58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647 L 0.3677 -0.6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376 L -0.58298 -0.610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2 L -0.30833 -0.597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416 L -0.06302 -0.58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08 L 0.20521 -0.608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4 L -0.60729 -0.577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1 L -0.40833 -0.56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L -0.09062 -0.633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4.68208E-6 L 0.11232 -0.6316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98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553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752600" y="8483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752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8701790" y="688456"/>
            <a:ext cx="1145500" cy="1367694"/>
            <a:chOff x="913150" y="2840796"/>
            <a:chExt cx="1145500" cy="1367694"/>
          </a:xfrm>
        </p:grpSpPr>
        <p:sp>
          <p:nvSpPr>
            <p:cNvPr id="54" name="TextBox 5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767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752600" y="1480280"/>
          <a:ext cx="1219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1631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585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785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8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8734270" y="2916996"/>
            <a:ext cx="1145500" cy="1367694"/>
            <a:chOff x="913150" y="2840796"/>
            <a:chExt cx="1145500" cy="1367694"/>
          </a:xfrm>
        </p:grpSpPr>
        <p:sp>
          <p:nvSpPr>
            <p:cNvPr id="63" name="TextBox 6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৮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81381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8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1816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8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1798821" y="3703820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2502110" y="5026546"/>
            <a:ext cx="6934200" cy="932045"/>
            <a:chOff x="1600200" y="5056680"/>
            <a:chExt cx="6934200" cy="932045"/>
          </a:xfrm>
        </p:grpSpPr>
        <p:sp>
          <p:nvSpPr>
            <p:cNvPr id="70" name="TextBox 69"/>
            <p:cNvSpPr txBox="1"/>
            <p:nvPr/>
          </p:nvSpPr>
          <p:spPr>
            <a:xfrm>
              <a:off x="1600200" y="5239060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,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72" name="Group 59"/>
            <p:cNvGrpSpPr/>
            <p:nvPr/>
          </p:nvGrpSpPr>
          <p:grpSpPr>
            <a:xfrm>
              <a:off x="3076730" y="5056680"/>
              <a:ext cx="929390" cy="932045"/>
              <a:chOff x="2133600" y="457200"/>
              <a:chExt cx="929390" cy="932045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64"/>
            <p:cNvGrpSpPr/>
            <p:nvPr/>
          </p:nvGrpSpPr>
          <p:grpSpPr>
            <a:xfrm>
              <a:off x="3871210" y="5056680"/>
              <a:ext cx="929390" cy="932045"/>
              <a:chOff x="2133600" y="457200"/>
              <a:chExt cx="929390" cy="9320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69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Document 44"/>
          <p:cNvSpPr/>
          <p:nvPr/>
        </p:nvSpPr>
        <p:spPr>
          <a:xfrm>
            <a:off x="152400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ocument 57"/>
          <p:cNvSpPr/>
          <p:nvPr/>
        </p:nvSpPr>
        <p:spPr>
          <a:xfrm>
            <a:off x="383873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Document 62"/>
          <p:cNvSpPr/>
          <p:nvPr/>
        </p:nvSpPr>
        <p:spPr>
          <a:xfrm>
            <a:off x="617095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Document 67"/>
          <p:cNvSpPr/>
          <p:nvPr/>
        </p:nvSpPr>
        <p:spPr>
          <a:xfrm>
            <a:off x="8608100" y="381000"/>
            <a:ext cx="2057400" cy="32004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552974" y="5119140"/>
            <a:ext cx="1240787" cy="1143000"/>
          </a:xfrm>
          <a:prstGeom prst="rect">
            <a:avLst/>
          </a:prstGeom>
        </p:spPr>
      </p:pic>
      <p:pic>
        <p:nvPicPr>
          <p:cNvPr id="73" name="Picture 7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4000774" y="5105400"/>
            <a:ext cx="1240787" cy="1143000"/>
          </a:xfrm>
          <a:prstGeom prst="rect">
            <a:avLst/>
          </a:prstGeom>
        </p:spPr>
      </p:pic>
      <p:pic>
        <p:nvPicPr>
          <p:cNvPr id="74" name="Picture 7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418594" y="5121640"/>
            <a:ext cx="1240787" cy="1143000"/>
          </a:xfrm>
          <a:prstGeom prst="rect">
            <a:avLst/>
          </a:prstGeom>
        </p:spPr>
      </p:pic>
      <p:pic>
        <p:nvPicPr>
          <p:cNvPr id="75" name="Picture 7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6821424" y="5137880"/>
            <a:ext cx="1240787" cy="1143000"/>
          </a:xfrm>
          <a:prstGeom prst="rect">
            <a:avLst/>
          </a:prstGeom>
        </p:spPr>
      </p:pic>
      <p:pic>
        <p:nvPicPr>
          <p:cNvPr id="138" name="Picture 13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8914151" y="5089159"/>
            <a:ext cx="631187" cy="609600"/>
          </a:xfrm>
          <a:prstGeom prst="rect">
            <a:avLst/>
          </a:prstGeom>
        </p:spPr>
      </p:pic>
      <p:pic>
        <p:nvPicPr>
          <p:cNvPr id="143" name="Picture 1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8274571" y="5089159"/>
            <a:ext cx="631187" cy="609600"/>
          </a:xfrm>
          <a:prstGeom prst="rect">
            <a:avLst/>
          </a:prstGeom>
        </p:spPr>
      </p:pic>
      <p:pic>
        <p:nvPicPr>
          <p:cNvPr id="149" name="Picture 14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8935737" y="5715000"/>
            <a:ext cx="624590" cy="532151"/>
          </a:xfrm>
          <a:prstGeom prst="rect">
            <a:avLst/>
          </a:prstGeom>
        </p:spPr>
      </p:pic>
      <p:pic>
        <p:nvPicPr>
          <p:cNvPr id="155" name="Picture 15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8279918" y="5713749"/>
            <a:ext cx="627439" cy="52715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402830" y="2393430"/>
            <a:ext cx="1400330" cy="1367694"/>
            <a:chOff x="6719340" y="4191000"/>
            <a:chExt cx="1400330" cy="1367694"/>
          </a:xfrm>
        </p:grpSpPr>
        <p:grpSp>
          <p:nvGrpSpPr>
            <p:cNvPr id="29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91330" y="2362200"/>
            <a:ext cx="1400330" cy="1367694"/>
            <a:chOff x="6719340" y="4191000"/>
            <a:chExt cx="1400330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54780" y="2330970"/>
            <a:ext cx="1400330" cy="1367694"/>
            <a:chOff x="6719340" y="4191000"/>
            <a:chExt cx="1400330" cy="1367694"/>
          </a:xfrm>
        </p:grpSpPr>
        <p:grpSp>
          <p:nvGrpSpPr>
            <p:cNvPr id="4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478190" y="2374690"/>
            <a:ext cx="1400330" cy="1367694"/>
            <a:chOff x="6719340" y="4191000"/>
            <a:chExt cx="1400330" cy="1367694"/>
          </a:xfrm>
        </p:grpSpPr>
        <p:grpSp>
          <p:nvGrpSpPr>
            <p:cNvPr id="4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24000" y="4780134"/>
            <a:ext cx="9144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927424" y="3762376"/>
            <a:ext cx="6069766" cy="932045"/>
            <a:chOff x="1568974" y="4082320"/>
            <a:chExt cx="6069766" cy="932045"/>
          </a:xfrm>
        </p:grpSpPr>
        <p:sp>
          <p:nvSpPr>
            <p:cNvPr id="59" name="TextBox 58"/>
            <p:cNvSpPr txBox="1"/>
            <p:nvPr/>
          </p:nvSpPr>
          <p:spPr>
            <a:xfrm>
              <a:off x="1568974" y="4264700"/>
              <a:ext cx="6069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1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61" name="Group 51"/>
            <p:cNvGrpSpPr/>
            <p:nvPr/>
          </p:nvGrpSpPr>
          <p:grpSpPr>
            <a:xfrm>
              <a:off x="2061150" y="4082320"/>
              <a:ext cx="929390" cy="932045"/>
              <a:chOff x="2133600" y="457200"/>
              <a:chExt cx="929390" cy="9320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৪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Flowchart: Process 78"/>
          <p:cNvSpPr/>
          <p:nvPr/>
        </p:nvSpPr>
        <p:spPr>
          <a:xfrm>
            <a:off x="1524000" y="381000"/>
            <a:ext cx="2057400" cy="533400"/>
          </a:xfrm>
          <a:prstGeom prst="flowChartProcess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কফিল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Flowchart: Process 79"/>
          <p:cNvSpPr/>
          <p:nvPr/>
        </p:nvSpPr>
        <p:spPr>
          <a:xfrm>
            <a:off x="3838730" y="381000"/>
            <a:ext cx="2057400" cy="533400"/>
          </a:xfrm>
          <a:prstGeom prst="flowChartProcess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1" name="Flowchart: Process 80"/>
          <p:cNvSpPr/>
          <p:nvPr/>
        </p:nvSpPr>
        <p:spPr>
          <a:xfrm>
            <a:off x="6172200" y="381000"/>
            <a:ext cx="2057400" cy="533400"/>
          </a:xfrm>
          <a:prstGeom prst="flowChartProcess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শৈঅংচিং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2" name="Flowchart: Process 81"/>
          <p:cNvSpPr/>
          <p:nvPr/>
        </p:nvSpPr>
        <p:spPr>
          <a:xfrm>
            <a:off x="8608100" y="381000"/>
            <a:ext cx="2057400" cy="533400"/>
          </a:xfrm>
          <a:prstGeom prst="flowChartProcess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সুমি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6 L -0.11371 -0.56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09249E-7 L -0.01372 -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798E-6 L 0.08958 -0.56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0.20278 -0.55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3988E-6 L -0.60607 -0.51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3988E-6 L -0.40556 -0.52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2.31214E-7 L -0.08733 -0.6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12205 -0.582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98950" y="50217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53140" y="48843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752600" y="1474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767590" y="8569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631430" y="2730710"/>
            <a:ext cx="67056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585620" y="2716970"/>
            <a:ext cx="144905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85080" y="370274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816310" y="30505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770090" y="8706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52601" y="1482780"/>
          <a:ext cx="40735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54277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AE8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89C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8564380" y="672060"/>
            <a:ext cx="1400330" cy="1367694"/>
            <a:chOff x="6719340" y="4191000"/>
            <a:chExt cx="1400330" cy="1367694"/>
          </a:xfrm>
        </p:grpSpPr>
        <p:grpSp>
          <p:nvGrpSpPr>
            <p:cNvPr id="28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815060" y="305425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785080" y="36939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599360" y="2885766"/>
            <a:ext cx="1400330" cy="1367694"/>
            <a:chOff x="6719340" y="4191000"/>
            <a:chExt cx="1400330" cy="1367694"/>
          </a:xfrm>
        </p:grpSpPr>
        <p:grpSp>
          <p:nvGrpSpPr>
            <p:cNvPr id="36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6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14600" y="4996566"/>
            <a:ext cx="6934200" cy="947035"/>
            <a:chOff x="729520" y="5026545"/>
            <a:chExt cx="6934200" cy="947035"/>
          </a:xfrm>
        </p:grpSpPr>
        <p:sp>
          <p:nvSpPr>
            <p:cNvPr id="42" name="TextBox 41"/>
            <p:cNvSpPr txBox="1"/>
            <p:nvPr/>
          </p:nvSpPr>
          <p:spPr>
            <a:xfrm>
              <a:off x="729520" y="5193935"/>
              <a:ext cx="693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1     ,   1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grpSp>
          <p:nvGrpSpPr>
            <p:cNvPr id="43" name="Group 59"/>
            <p:cNvGrpSpPr/>
            <p:nvPr/>
          </p:nvGrpSpPr>
          <p:grpSpPr>
            <a:xfrm>
              <a:off x="1936230" y="5041535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64"/>
            <p:cNvGrpSpPr/>
            <p:nvPr/>
          </p:nvGrpSpPr>
          <p:grpSpPr>
            <a:xfrm>
              <a:off x="3000530" y="502654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৬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043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933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8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81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7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876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969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002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2400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500860" y="2773181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748010" y="2955561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2057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588830" y="2896851"/>
            <a:ext cx="1085540" cy="932045"/>
            <a:chOff x="4064830" y="2896850"/>
            <a:chExt cx="1085540" cy="932045"/>
          </a:xfrm>
        </p:grpSpPr>
        <p:grpSp>
          <p:nvGrpSpPr>
            <p:cNvPr id="35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01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42429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933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8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81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7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876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969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002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2400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2500860" y="2773181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8748010" y="2955561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2057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5588830" y="2896851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5501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4114800" y="5346335"/>
              <a:ext cx="929390" cy="932045"/>
              <a:chOff x="2133600" y="457200"/>
              <a:chExt cx="929390" cy="9320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4652197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933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8950" y="1189220"/>
            <a:ext cx="2820650" cy="2577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81930" y="1191720"/>
            <a:ext cx="2820650" cy="2574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72400" y="1194220"/>
            <a:ext cx="2820650" cy="2572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37610" y="194372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145030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876800" y="227426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969770" y="141907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002250" y="2284250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487680"/>
                <a:gridCol w="487680"/>
                <a:gridCol w="48768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6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2400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2500860" y="2773181"/>
            <a:ext cx="929390" cy="932045"/>
            <a:chOff x="2133600" y="457200"/>
            <a:chExt cx="929390" cy="932045"/>
          </a:xfrm>
        </p:grpSpPr>
        <p:sp>
          <p:nvSpPr>
            <p:cNvPr id="28" name="TextBox 2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8748010" y="2955561"/>
            <a:ext cx="929390" cy="932045"/>
            <a:chOff x="2133600" y="457200"/>
            <a:chExt cx="929390" cy="932045"/>
          </a:xfrm>
        </p:grpSpPr>
        <p:sp>
          <p:nvSpPr>
            <p:cNvPr id="32" name="TextBox 3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৯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104"/>
          <p:cNvSpPr txBox="1">
            <a:spLocks noChangeArrowheads="1"/>
          </p:cNvSpPr>
          <p:nvPr/>
        </p:nvSpPr>
        <p:spPr bwMode="auto">
          <a:xfrm>
            <a:off x="2057400" y="4297684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42"/>
          <p:cNvGrpSpPr/>
          <p:nvPr/>
        </p:nvGrpSpPr>
        <p:grpSpPr>
          <a:xfrm>
            <a:off x="5588830" y="2895601"/>
            <a:ext cx="1085540" cy="932045"/>
            <a:chOff x="4064830" y="2896850"/>
            <a:chExt cx="1085540" cy="932045"/>
          </a:xfrm>
        </p:grpSpPr>
        <p:grpSp>
          <p:nvGrpSpPr>
            <p:cNvPr id="9" name="Group 34"/>
            <p:cNvGrpSpPr/>
            <p:nvPr/>
          </p:nvGrpSpPr>
          <p:grpSpPr>
            <a:xfrm>
              <a:off x="4220980" y="2896850"/>
              <a:ext cx="929390" cy="932045"/>
              <a:chOff x="2133600" y="457200"/>
              <a:chExt cx="929390" cy="9320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4830" y="309297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2" pitchFamily="2" charset="0"/>
                  <a:cs typeface="Nikosh2" pitchFamily="2" charset="0"/>
                </a:rPr>
                <a:t>১</a:t>
              </a:r>
              <a:endParaRPr lang="en-US" dirty="0">
                <a:latin typeface="Nikosh2" pitchFamily="2" charset="0"/>
                <a:cs typeface="Nikosh2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1390" y="5335250"/>
            <a:ext cx="1219200" cy="990600"/>
            <a:chOff x="3977390" y="5335250"/>
            <a:chExt cx="1219200" cy="990600"/>
          </a:xfrm>
        </p:grpSpPr>
        <p:sp>
          <p:nvSpPr>
            <p:cNvPr id="39" name="AutoShape 10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77390" y="533525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grpSp>
          <p:nvGrpSpPr>
            <p:cNvPr id="35" name="Group 42"/>
            <p:cNvGrpSpPr/>
            <p:nvPr/>
          </p:nvGrpSpPr>
          <p:grpSpPr>
            <a:xfrm>
              <a:off x="4041100" y="5362575"/>
              <a:ext cx="1085540" cy="932045"/>
              <a:chOff x="4064830" y="2896850"/>
              <a:chExt cx="1085540" cy="932045"/>
            </a:xfrm>
          </p:grpSpPr>
          <p:grpSp>
            <p:nvGrpSpPr>
              <p:cNvPr id="40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৫</a:t>
                  </a: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38126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9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75" y="1252489"/>
            <a:ext cx="1922585" cy="1888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3470727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উচাচিং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মার্মা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চৈক্ষ্যং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০১৮২২১১৪৮২৮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ইমেলঃ-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osachingm@gmail.com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49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946">
        <p15:prstTrans prst="wind"/>
      </p:transition>
    </mc:Choice>
    <mc:Fallback>
      <p:transition spd="slow" advTm="4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933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2317230" y="1783830"/>
            <a:ext cx="7497580" cy="4372130"/>
            <a:chOff x="304800" y="1524000"/>
            <a:chExt cx="7497580" cy="4372130"/>
          </a:xfrm>
        </p:grpSpPr>
        <p:graphicFrame>
          <p:nvGraphicFramePr>
            <p:cNvPr id="40" name="Diagram 39"/>
            <p:cNvGraphicFramePr/>
            <p:nvPr/>
          </p:nvGraphicFramePr>
          <p:xfrm>
            <a:off x="304800" y="1524000"/>
            <a:ext cx="1828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2194810" y="178383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275880" y="1707630"/>
              <a:ext cx="1145500" cy="1367694"/>
              <a:chOff x="913150" y="2840796"/>
              <a:chExt cx="1145500" cy="13676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৫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৯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2193560" y="321664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79820" y="4678180"/>
              <a:ext cx="560757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চিত্রের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সাহায্যে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</a:t>
              </a:r>
              <a:r>
                <a:rPr lang="en-US" sz="36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: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: </a:t>
              </a:r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262140" y="3098126"/>
              <a:ext cx="1145500" cy="1367694"/>
              <a:chOff x="913150" y="2840796"/>
              <a:chExt cx="1145500" cy="13676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2" pitchFamily="2" charset="0"/>
                    <a:cs typeface="Nikosh2" pitchFamily="2" charset="0"/>
                  </a:rPr>
                  <a:t>১০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279630" y="4528436"/>
              <a:ext cx="1400330" cy="1367694"/>
              <a:chOff x="6719340" y="4191000"/>
              <a:chExt cx="1400330" cy="1367694"/>
            </a:xfrm>
          </p:grpSpPr>
          <p:grpSp>
            <p:nvGrpSpPr>
              <p:cNvPr id="65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৬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</p:grpSp>
      </p:grpSp>
      <p:sp>
        <p:nvSpPr>
          <p:cNvPr id="25" name="Text Box 104"/>
          <p:cNvSpPr txBox="1">
            <a:spLocks noChangeArrowheads="1"/>
          </p:cNvSpPr>
          <p:nvPr/>
        </p:nvSpPr>
        <p:spPr bwMode="auto">
          <a:xfrm>
            <a:off x="2057400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497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772400" y="1672496"/>
            <a:ext cx="2820650" cy="3768935"/>
            <a:chOff x="6248400" y="1156740"/>
            <a:chExt cx="2820650" cy="3768935"/>
          </a:xfrm>
        </p:grpSpPr>
        <p:sp>
          <p:nvSpPr>
            <p:cNvPr id="27" name="Rectangle 26"/>
            <p:cNvSpPr/>
            <p:nvPr/>
          </p:nvSpPr>
          <p:spPr>
            <a:xfrm>
              <a:off x="624840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7142810" y="3993630"/>
              <a:ext cx="1085540" cy="932045"/>
              <a:chOff x="4064830" y="2896850"/>
              <a:chExt cx="1085540" cy="932045"/>
            </a:xfrm>
          </p:grpSpPr>
          <p:grpSp>
            <p:nvGrpSpPr>
              <p:cNvPr id="43" name="Group 34"/>
              <p:cNvGrpSpPr/>
              <p:nvPr/>
            </p:nvGrpSpPr>
            <p:grpSpPr>
              <a:xfrm>
                <a:off x="4220980" y="2896850"/>
                <a:ext cx="929390" cy="932045"/>
                <a:chOff x="2133600" y="457200"/>
                <a:chExt cx="929390" cy="93204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133600" y="45720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48590" y="80447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6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63450" y="914400"/>
                  <a:ext cx="45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4064830" y="309297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2" pitchFamily="2" charset="0"/>
                    <a:cs typeface="Nikosh2" pitchFamily="2" charset="0"/>
                  </a:rPr>
                  <a:t>১</a:t>
                </a:r>
                <a:endParaRPr lang="en-US" dirty="0">
                  <a:latin typeface="Nikosh2" pitchFamily="2" charset="0"/>
                  <a:cs typeface="Nikosh2" pitchFamily="2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68320" y="1156740"/>
              <a:ext cx="2438400" cy="990600"/>
            </a:xfrm>
            <a:prstGeom prst="rect">
              <a:avLst/>
            </a:prstGeom>
            <a:solidFill>
              <a:srgbClr val="FD777A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দল-০৩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681930" y="1781176"/>
            <a:ext cx="2820650" cy="3705225"/>
            <a:chOff x="3157930" y="1265420"/>
            <a:chExt cx="2820650" cy="3705225"/>
          </a:xfrm>
        </p:grpSpPr>
        <p:sp>
          <p:nvSpPr>
            <p:cNvPr id="26" name="Rectangle 25"/>
            <p:cNvSpPr/>
            <p:nvPr/>
          </p:nvSpPr>
          <p:spPr>
            <a:xfrm>
              <a:off x="3157930" y="190500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0"/>
            <p:cNvGrpSpPr/>
            <p:nvPr/>
          </p:nvGrpSpPr>
          <p:grpSpPr>
            <a:xfrm>
              <a:off x="4191000" y="4038600"/>
              <a:ext cx="929390" cy="932045"/>
              <a:chOff x="2133600" y="457200"/>
              <a:chExt cx="929390" cy="93204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10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/>
            <p:cNvSpPr/>
            <p:nvPr/>
          </p:nvSpPr>
          <p:spPr>
            <a:xfrm>
              <a:off x="3276600" y="1265420"/>
              <a:ext cx="2438400" cy="990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দল-০২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543990" y="1667505"/>
            <a:ext cx="2875610" cy="3696320"/>
            <a:chOff x="19990" y="1256680"/>
            <a:chExt cx="2875610" cy="3696320"/>
          </a:xfrm>
        </p:grpSpPr>
        <p:sp>
          <p:nvSpPr>
            <p:cNvPr id="25" name="Rectangle 24"/>
            <p:cNvSpPr/>
            <p:nvPr/>
          </p:nvSpPr>
          <p:spPr>
            <a:xfrm>
              <a:off x="74950" y="1994940"/>
              <a:ext cx="2820650" cy="29580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76860" y="3869960"/>
              <a:ext cx="929390" cy="932045"/>
              <a:chOff x="976860" y="3869960"/>
              <a:chExt cx="929390" cy="9320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976860" y="386996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1850" y="421723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9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206710" y="432716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19990" y="1256680"/>
              <a:ext cx="2438400" cy="99060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দল-০১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933136" y="36601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103557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737610" y="345132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"/>
                <a:gridCol w="270934"/>
                <a:gridCol w="270933"/>
                <a:gridCol w="270933"/>
                <a:gridCol w="270934"/>
                <a:gridCol w="270933"/>
                <a:gridCol w="270933"/>
                <a:gridCol w="270934"/>
                <a:gridCol w="27093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876800" y="306283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/>
                <a:gridCol w="348343"/>
                <a:gridCol w="348343"/>
                <a:gridCol w="348342"/>
                <a:gridCol w="348343"/>
                <a:gridCol w="348343"/>
                <a:gridCol w="34834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876800" y="388679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/>
                <a:gridCol w="348343"/>
                <a:gridCol w="348343"/>
                <a:gridCol w="348342"/>
                <a:gridCol w="348343"/>
                <a:gridCol w="348343"/>
                <a:gridCol w="34834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969770" y="303160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002250" y="3896785"/>
          <a:ext cx="2438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80348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3016" t="15625" r="20057" b="29167"/>
          <a:stretch>
            <a:fillRect/>
          </a:stretch>
        </p:blipFill>
        <p:spPr bwMode="auto">
          <a:xfrm>
            <a:off x="1462791" y="366010"/>
            <a:ext cx="921625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55808" y="4432518"/>
            <a:ext cx="5299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http://game-game.cn/en/33542/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65891" y="188630"/>
            <a:ext cx="319831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9000" y="451079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07500" y="470941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195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933136" y="31854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100559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797570" y="1891260"/>
            <a:ext cx="8594360" cy="4056888"/>
            <a:chOff x="258580" y="1687640"/>
            <a:chExt cx="8594360" cy="4056888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2512874"/>
              <a:ext cx="8458200" cy="3231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(ক)			(খ) 			(গ) </a:t>
              </a:r>
            </a:p>
            <a:p>
              <a:endParaRPr lang="en-GB" sz="3600" dirty="0">
                <a:latin typeface="NikoshBAN" pitchFamily="2" charset="0"/>
                <a:cs typeface="NikoshBAN" pitchFamily="2" charset="0"/>
              </a:endParaRPr>
            </a:p>
            <a:p>
              <a:endParaRPr lang="en-GB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(ঘ)			(ঙ)			(চ)</a:t>
              </a:r>
            </a:p>
            <a:p>
              <a:r>
                <a:rPr lang="en-GB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GB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38070" y="2715876"/>
              <a:ext cx="1400330" cy="1367694"/>
              <a:chOff x="6719340" y="4191000"/>
              <a:chExt cx="1400330" cy="1367694"/>
            </a:xfrm>
          </p:grpSpPr>
          <p:grpSp>
            <p:nvGrpSpPr>
              <p:cNvPr id="34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370820" y="4042506"/>
              <a:ext cx="1400330" cy="1367694"/>
              <a:chOff x="6719340" y="4191000"/>
              <a:chExt cx="1400330" cy="1367694"/>
            </a:xfrm>
          </p:grpSpPr>
          <p:grpSp>
            <p:nvGrpSpPr>
              <p:cNvPr id="41" name="Group 80"/>
              <p:cNvGrpSpPr/>
              <p:nvPr/>
            </p:nvGrpSpPr>
            <p:grpSpPr>
              <a:xfrm>
                <a:off x="6974170" y="4191000"/>
                <a:ext cx="1145500" cy="1367694"/>
                <a:chOff x="913150" y="2840796"/>
                <a:chExt cx="1145500" cy="136769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913150" y="284079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5650" y="3346716"/>
                  <a:ext cx="11430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143000" y="3536430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6719340" y="4480810"/>
                <a:ext cx="6096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49580" y="2699480"/>
              <a:ext cx="1145500" cy="1367694"/>
              <a:chOff x="913150" y="2840796"/>
              <a:chExt cx="1145500" cy="13676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92640" y="4071236"/>
              <a:ext cx="1145500" cy="1367694"/>
              <a:chOff x="913150" y="2840796"/>
              <a:chExt cx="1145500" cy="136769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625120" y="2726960"/>
              <a:ext cx="1145500" cy="1367694"/>
              <a:chOff x="913150" y="2840796"/>
              <a:chExt cx="1145500" cy="136769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৭৫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১৮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931890" y="4057496"/>
              <a:ext cx="1145500" cy="1367694"/>
              <a:chOff x="913150" y="2840796"/>
              <a:chExt cx="1145500" cy="136769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৮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২৫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58580" y="1687640"/>
              <a:ext cx="8594360" cy="1143000"/>
            </a:xfrm>
            <a:prstGeom prst="rect">
              <a:avLst/>
            </a:prstGeom>
            <a:solidFill>
              <a:srgbClr val="E8DB8A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5138" indent="-465138"/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অপ্রকৃত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GB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2085536" y="104471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: ৫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24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nner_greta_math.gif"/>
          <p:cNvPicPr>
            <a:picLocks noChangeAspect="1"/>
          </p:cNvPicPr>
          <p:nvPr/>
        </p:nvPicPr>
        <p:blipFill>
          <a:blip r:embed="rId3" cstate="print"/>
          <a:srcRect l="4307" r="5220" b="15145"/>
          <a:stretch>
            <a:fillRect/>
          </a:stretch>
        </p:blipFill>
        <p:spPr>
          <a:xfrm>
            <a:off x="1934981" y="986850"/>
            <a:ext cx="8199103" cy="5213132"/>
          </a:xfrm>
          <a:prstGeom prst="rect">
            <a:avLst/>
          </a:prstGeom>
        </p:spPr>
      </p:pic>
      <p:pic>
        <p:nvPicPr>
          <p:cNvPr id="6" name="Picture 5" descr="200copy.png"/>
          <p:cNvPicPr>
            <a:picLocks noChangeAspect="1"/>
          </p:cNvPicPr>
          <p:nvPr/>
        </p:nvPicPr>
        <p:blipFill>
          <a:blip r:embed="rId4" cstate="print"/>
          <a:srcRect t="21197" r="4394" b="60801"/>
          <a:stretch>
            <a:fillRect/>
          </a:stretch>
        </p:blipFill>
        <p:spPr>
          <a:xfrm>
            <a:off x="3048000" y="381001"/>
            <a:ext cx="5562600" cy="10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12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39615"/>
            <a:ext cx="12192000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14169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3336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www.youtube.com/watch?v=ls6Mgh65RxU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65898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Multidocument 71"/>
          <p:cNvSpPr/>
          <p:nvPr/>
        </p:nvSpPr>
        <p:spPr>
          <a:xfrm>
            <a:off x="1542750" y="338530"/>
            <a:ext cx="2681990" cy="3852470"/>
          </a:xfrm>
          <a:prstGeom prst="flowChartMulti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Multidocument 69"/>
          <p:cNvSpPr/>
          <p:nvPr/>
        </p:nvSpPr>
        <p:spPr>
          <a:xfrm>
            <a:off x="4764380" y="304800"/>
            <a:ext cx="2681990" cy="5867400"/>
          </a:xfrm>
          <a:prstGeom prst="flowChartMulti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Multidocument 68"/>
          <p:cNvSpPr/>
          <p:nvPr/>
        </p:nvSpPr>
        <p:spPr>
          <a:xfrm>
            <a:off x="7941040" y="271070"/>
            <a:ext cx="2681990" cy="5901130"/>
          </a:xfrm>
          <a:prstGeom prst="flowChartMulti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631430" y="155398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935510" y="15389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8089690" y="152400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4951750" y="291059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8089690" y="2850630"/>
          <a:ext cx="2362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2412639" y="2821001"/>
            <a:ext cx="1145500" cy="1367694"/>
            <a:chOff x="913150" y="2840796"/>
            <a:chExt cx="1145500" cy="1367694"/>
          </a:xfrm>
        </p:grpSpPr>
        <p:sp>
          <p:nvSpPr>
            <p:cNvPr id="74" name="TextBox 73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813090" y="4528280"/>
            <a:ext cx="1145500" cy="1367694"/>
            <a:chOff x="913150" y="2840796"/>
            <a:chExt cx="1145500" cy="1367694"/>
          </a:xfrm>
        </p:grpSpPr>
        <p:sp>
          <p:nvSpPr>
            <p:cNvPr id="78" name="TextBox 7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981010" y="4547020"/>
            <a:ext cx="1400330" cy="1367694"/>
            <a:chOff x="6719340" y="4191000"/>
            <a:chExt cx="1400330" cy="1367694"/>
          </a:xfrm>
        </p:grpSpPr>
        <p:grpSp>
          <p:nvGrpSpPr>
            <p:cNvPr id="81" name="Group 80"/>
            <p:cNvGrpSpPr/>
            <p:nvPr/>
          </p:nvGrpSpPr>
          <p:grpSpPr>
            <a:xfrm>
              <a:off x="6974170" y="4191000"/>
              <a:ext cx="1145500" cy="1367694"/>
              <a:chOff x="913150" y="2840796"/>
              <a:chExt cx="1145500" cy="136769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4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719340" y="4480810"/>
              <a:ext cx="60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5380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ultidocument 28"/>
          <p:cNvSpPr/>
          <p:nvPr/>
        </p:nvSpPr>
        <p:spPr>
          <a:xfrm>
            <a:off x="1524000" y="353520"/>
            <a:ext cx="9144000" cy="132288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71800" y="2057400"/>
            <a:ext cx="70104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29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456800"/>
            <a:ext cx="9144000" cy="273921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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8" name="Picture 7" descr="animflower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0550" y="5429250"/>
            <a:ext cx="37528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935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990600"/>
            <a:ext cx="8458200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endParaRPr lang="en-US" sz="3000" dirty="0"/>
          </a:p>
        </p:txBody>
      </p:sp>
      <p:pic>
        <p:nvPicPr>
          <p:cNvPr id="10" name="Picture 9" descr="glitter-graphics-flowers-3498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5300" y="4705350"/>
            <a:ext cx="42291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085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81200" y="533400"/>
            <a:ext cx="8305800" cy="5867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4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53930" y="597244"/>
            <a:ext cx="3961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8000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8000" spc="1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059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Widescreen</PresentationFormat>
  <Paragraphs>222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Nikosh2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</dc:creator>
  <cp:lastModifiedBy>akash</cp:lastModifiedBy>
  <cp:revision>1</cp:revision>
  <dcterms:created xsi:type="dcterms:W3CDTF">2017-10-03T15:26:14Z</dcterms:created>
  <dcterms:modified xsi:type="dcterms:W3CDTF">2017-10-03T15:26:47Z</dcterms:modified>
</cp:coreProperties>
</file>