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82" r:id="rId5"/>
    <p:sldId id="269" r:id="rId6"/>
    <p:sldId id="266" r:id="rId7"/>
    <p:sldId id="274" r:id="rId8"/>
    <p:sldId id="273" r:id="rId9"/>
    <p:sldId id="275" r:id="rId10"/>
    <p:sldId id="277" r:id="rId11"/>
    <p:sldId id="260" r:id="rId12"/>
    <p:sldId id="270" r:id="rId13"/>
    <p:sldId id="263" r:id="rId14"/>
    <p:sldId id="279" r:id="rId15"/>
    <p:sldId id="262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6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37346-9229-4C8A-A0B7-843B2583D288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CFC2-B07C-4DD6-B81B-0B336AF5E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DCFC2-B07C-4DD6-B81B-0B336AF5E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377555"/>
            <a:ext cx="7041131" cy="3975740"/>
            <a:chOff x="1219200" y="377555"/>
            <a:chExt cx="7041131" cy="3975740"/>
          </a:xfrm>
        </p:grpSpPr>
        <p:sp>
          <p:nvSpPr>
            <p:cNvPr id="6" name="Rectangle 5"/>
            <p:cNvSpPr/>
            <p:nvPr/>
          </p:nvSpPr>
          <p:spPr>
            <a:xfrm>
              <a:off x="1219200" y="3029856"/>
              <a:ext cx="704113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5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as-IN" sz="80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সবাইকে  </a:t>
              </a:r>
              <a:r>
                <a:rPr lang="en-US" sz="80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শুভেচ্ছা</a:t>
              </a:r>
              <a:r>
                <a:rPr lang="en-US" sz="80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as-IN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445" y="377555"/>
              <a:ext cx="2024063" cy="2646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84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7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270" y="4267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1570" y="575011"/>
            <a:ext cx="6400800" cy="1524000"/>
            <a:chOff x="1066800" y="228600"/>
            <a:chExt cx="6400800" cy="1524000"/>
          </a:xfrm>
        </p:grpSpPr>
        <p:sp>
          <p:nvSpPr>
            <p:cNvPr id="5" name="TextBox 4"/>
            <p:cNvSpPr txBox="1"/>
            <p:nvPr/>
          </p:nvSpPr>
          <p:spPr>
            <a:xfrm>
              <a:off x="3200400" y="412691"/>
              <a:ext cx="4267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8600"/>
              <a:ext cx="1981199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2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0" y="1601190"/>
            <a:ext cx="3987800" cy="261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7" y="1600200"/>
            <a:ext cx="4038600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407" y="4953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ভাইরাস থেকে নিস্কৃতি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জন্য যে বিশেষ ধরনের  কম্পিউটার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ব্যাবহার কর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 গুলোকে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এন্টি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-ভাইরাস বলা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4309" y="304799"/>
            <a:ext cx="414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381000"/>
            <a:ext cx="4543897" cy="2557667"/>
            <a:chOff x="838200" y="381000"/>
            <a:chExt cx="4543897" cy="2557667"/>
          </a:xfrm>
        </p:grpSpPr>
        <p:sp>
          <p:nvSpPr>
            <p:cNvPr id="5" name="Rounded Rectangle 4"/>
            <p:cNvSpPr/>
            <p:nvPr/>
          </p:nvSpPr>
          <p:spPr>
            <a:xfrm>
              <a:off x="1108429" y="1109867"/>
              <a:ext cx="3176649" cy="18288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8200" y="381000"/>
              <a:ext cx="4543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এন্টিভাইরাসের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7200" y="295747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 ১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অকেজো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মুছে ফেলা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348" y="4061823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42114"/>
            <a:ext cx="858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৩।কম্পিউটারের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সহায়তাকরা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।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2554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161722"/>
            <a:ext cx="8458200" cy="2536825"/>
            <a:chOff x="228600" y="2161722"/>
            <a:chExt cx="8458200" cy="25368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161722"/>
              <a:ext cx="3170237" cy="253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398837" y="3124200"/>
              <a:ext cx="5287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?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8893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২।কোনটি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এন্টি -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ভাইরাসের নাম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465" y="472713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এ্যাভিরা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0" y="4727138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খ)ব্রেইন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373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373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ঘ)ডাপরোসি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600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১।কম্পিউটারকে সংক্রামিত করে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465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ন্ডা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2249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269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কাসপারেস্কি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2895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নরটন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8698" y="34143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Half Frame 17"/>
          <p:cNvSpPr/>
          <p:nvPr/>
        </p:nvSpPr>
        <p:spPr>
          <a:xfrm rot="13330288">
            <a:off x="4365038" y="1939853"/>
            <a:ext cx="370380" cy="993752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3330288">
            <a:off x="1093925" y="4335675"/>
            <a:ext cx="370380" cy="993752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609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771124"/>
            <a:ext cx="8667801" cy="826105"/>
            <a:chOff x="76200" y="2771126"/>
            <a:chExt cx="8667801" cy="826105"/>
          </a:xfrm>
        </p:grpSpPr>
        <p:sp>
          <p:nvSpPr>
            <p:cNvPr id="6" name="Rectangle 5"/>
            <p:cNvSpPr/>
            <p:nvPr/>
          </p:nvSpPr>
          <p:spPr>
            <a:xfrm>
              <a:off x="946674" y="2861012"/>
              <a:ext cx="77973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dirty="0" smtClean="0"/>
                <a:t> </a:t>
              </a:r>
              <a:r>
                <a:rPr lang="as-IN" sz="3600" b="1" dirty="0" smtClean="0">
                  <a:latin typeface="NikoshBAN" pitchFamily="2" charset="0"/>
                  <a:cs typeface="NikoshBAN" pitchFamily="2" charset="0"/>
                </a:rPr>
                <a:t>এন্টি-ভাইরাসের </a:t>
              </a:r>
              <a:r>
                <a:rPr lang="as-IN" sz="3600" b="1" dirty="0">
                  <a:latin typeface="NikoshBAN" pitchFamily="2" charset="0"/>
                  <a:cs typeface="NikoshBAN" pitchFamily="2" charset="0"/>
                </a:rPr>
                <a:t>কাজের পদ্ধতি </a:t>
              </a:r>
              <a:r>
                <a:rPr lang="as-IN" sz="3600" b="1" dirty="0" smtClean="0"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as-IN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771126"/>
              <a:ext cx="863547" cy="826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0213" y="152400"/>
            <a:ext cx="8839200" cy="6553200"/>
            <a:chOff x="170213" y="152400"/>
            <a:chExt cx="8839200" cy="6553200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170213" y="152400"/>
              <a:ext cx="8839200" cy="6553200"/>
            </a:xfrm>
            <a:prstGeom prst="round2Same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2057400"/>
              <a:ext cx="6324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8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8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8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4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959429"/>
            <a:ext cx="2133600" cy="23077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2622" y="495300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6103744" y="1432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6301" y="1131332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2514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319650"/>
            <a:ext cx="399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প্রদ্যুত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01711-269247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ই-মেইল: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prodyutraj@gmail.com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87" y="5787976"/>
            <a:ext cx="873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জীব দেহ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তেমনি কম্পিউটার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00" y="268928"/>
            <a:ext cx="6019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latin typeface="NikoshBAN" pitchFamily="2" charset="0"/>
                <a:cs typeface="NikoshBAN" pitchFamily="2" charset="0"/>
              </a:rPr>
              <a:t>ছবি গুলো দেখে চিন্তা করে বল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1038370"/>
            <a:ext cx="7980218" cy="4602410"/>
            <a:chOff x="381000" y="1038370"/>
            <a:chExt cx="7980218" cy="4602410"/>
          </a:xfrm>
        </p:grpSpPr>
        <p:sp>
          <p:nvSpPr>
            <p:cNvPr id="10" name="Rectangle 9"/>
            <p:cNvSpPr/>
            <p:nvPr/>
          </p:nvSpPr>
          <p:spPr>
            <a:xfrm>
              <a:off x="4350327" y="1038370"/>
              <a:ext cx="4010891" cy="25146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nip and Round Single Corner Rectangle 10"/>
            <p:cNvSpPr/>
            <p:nvPr/>
          </p:nvSpPr>
          <p:spPr>
            <a:xfrm>
              <a:off x="381000" y="1413164"/>
              <a:ext cx="3161354" cy="1765013"/>
            </a:xfrm>
            <a:prstGeom prst="snip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1" y="3333998"/>
              <a:ext cx="3352800" cy="2306782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649189"/>
              <a:ext cx="2819400" cy="16764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08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6956" y="381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460417"/>
            <a:ext cx="6172200" cy="4871623"/>
            <a:chOff x="1295400" y="1460417"/>
            <a:chExt cx="6172200" cy="4871623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0" y="1460417"/>
              <a:ext cx="6172200" cy="3976750"/>
              <a:chOff x="1295400" y="1460417"/>
              <a:chExt cx="6172200" cy="397675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95400" y="1460417"/>
                <a:ext cx="2474273" cy="193444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4724400" y="1460417"/>
                <a:ext cx="2743200" cy="211628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Snip and Round Single Corner Rectangle 3"/>
              <p:cNvSpPr/>
              <p:nvPr/>
            </p:nvSpPr>
            <p:spPr>
              <a:xfrm>
                <a:off x="2743200" y="3379767"/>
                <a:ext cx="2877664" cy="2057400"/>
              </a:xfrm>
              <a:prstGeom prst="snip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590800" y="5562599"/>
              <a:ext cx="352051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4400" dirty="0">
                  <a:latin typeface="NikoshBAN" pitchFamily="2" charset="0"/>
                  <a:cs typeface="NikoshBAN" pitchFamily="2" charset="0"/>
                </a:rPr>
                <a:t>কম্পিউটার ভাইরাস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9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533400"/>
            <a:ext cx="63546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143" y="2413575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47" y="308959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71" y="369503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571" y="4279811"/>
            <a:ext cx="752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এন্টিভাইরাসের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30480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33400" y="4648200"/>
            <a:ext cx="2819400" cy="1981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304800"/>
            <a:ext cx="3048000" cy="2057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5569" y="4495800"/>
            <a:ext cx="3048000" cy="2133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66109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বিধ্বংসী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ব্রেইন ১৯৮৬ সালে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বিধ্বংসী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আচরণ প্রকাশ করে । পাকিস্তানে তৈরি হয়।  </a:t>
            </a: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CIH 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প্রতিবছর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26</a:t>
            </a:r>
            <a:r>
              <a:rPr lang="bn-BD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 এপ্রিল সক্রিয় হয়ে  হার্ডডিস্ককে ফরম্যাট করে।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5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127173" y="1371600"/>
            <a:ext cx="2667000" cy="2133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609" y="1371601"/>
            <a:ext cx="2701142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4" y="5498220"/>
            <a:ext cx="8950036" cy="1077218"/>
            <a:chOff x="41564" y="4648200"/>
            <a:chExt cx="8950036" cy="1077218"/>
          </a:xfrm>
        </p:grpSpPr>
        <p:sp>
          <p:nvSpPr>
            <p:cNvPr id="7" name="Rectangle 6"/>
            <p:cNvSpPr/>
            <p:nvPr/>
          </p:nvSpPr>
          <p:spPr>
            <a:xfrm>
              <a:off x="41564" y="4648200"/>
              <a:ext cx="89500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ভাইরাস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হল  ক্ষতিকর প্রোগ্রাম যা পুনরুৎপাদনে সক্ষম এবং এক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sz="3200" dirty="0" smtClean="0">
                  <a:latin typeface="NikoshBAN" pitchFamily="2" charset="0"/>
                  <a:cs typeface="NikoshBAN" pitchFamily="2" charset="0"/>
                </a:rPr>
                <a:t>কম্পিউটার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থেকে অন্য কম্পিউটারে সংক্রামিত হতে পারে।</a:t>
              </a:r>
              <a:endParaRPr lang="as-IN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197922" y="4724314"/>
              <a:ext cx="345374" cy="386209"/>
            </a:xfrm>
            <a:prstGeom prst="su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3322122" y="1371601"/>
            <a:ext cx="2590800" cy="2057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00300" y="457198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76" y="3505200"/>
            <a:ext cx="26006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2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2305691"/>
            <a:ext cx="5715000" cy="646331"/>
            <a:chOff x="1295400" y="2133600"/>
            <a:chExt cx="57150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2133600"/>
              <a:ext cx="533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ভাইরাস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Sun 8"/>
            <p:cNvSpPr/>
            <p:nvPr/>
          </p:nvSpPr>
          <p:spPr>
            <a:xfrm>
              <a:off x="1295400" y="2197387"/>
              <a:ext cx="381000" cy="457200"/>
            </a:xfrm>
            <a:prstGeom prst="su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74" y="3276600"/>
            <a:ext cx="8305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১। অনিবাসি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ভাইরাস/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Non Resident(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মূল প্রোগ্রামে নিয়ন্ত্রণ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য়ে 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নিষ্ক্রিয়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হয়)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874" y="4728129"/>
            <a:ext cx="830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২। নিবাসি ভাইরাস/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Resident(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মেমোরিতে  বসে থাকে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0" y="250397"/>
            <a:ext cx="7470073" cy="2618351"/>
            <a:chOff x="1371600" y="250397"/>
            <a:chExt cx="7470073" cy="2618351"/>
          </a:xfrm>
        </p:grpSpPr>
        <p:sp>
          <p:nvSpPr>
            <p:cNvPr id="14" name="Rounded Rectangle 13"/>
            <p:cNvSpPr/>
            <p:nvPr/>
          </p:nvSpPr>
          <p:spPr>
            <a:xfrm>
              <a:off x="6841671" y="250397"/>
              <a:ext cx="2000002" cy="2618351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650657"/>
              <a:ext cx="49487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5400" dirty="0" smtClean="0">
                  <a:latin typeface="NikoshBAN" pitchFamily="2" charset="0"/>
                  <a:cs typeface="NikoshBAN" pitchFamily="2" charset="0"/>
                </a:rPr>
                <a:t>ভাইরাসের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প্রকারভেদ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as-IN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8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37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ভাইরাসের লক্ষণ সমূহঃ-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401" y="1439016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কম্পিউটারের 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এর গতি কমে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401" y="2000116"/>
            <a:ext cx="4581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হ্যাং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হয়ে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401" y="2493563"/>
            <a:ext cx="5856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ঘন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ঘন রিবুট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401" y="3014099"/>
            <a:ext cx="7236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৪। কম্পিউটার সিস্টেমের ক্ষতি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245" y="3555840"/>
            <a:ext cx="8117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সিস্টেমের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ক্ষতি না করে ব্যবহারকারীর দৃষ্টি আকর্ষণ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53" y="4088250"/>
            <a:ext cx="8053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 6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ডিস্কের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নাম পরিবর্তন ও অযোক্তিক বার্তা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245" y="4673025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প্রোগ্রাম ইনস্টল সময় বেশী লাগচ্ছে।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401" y="5257800"/>
            <a:ext cx="5878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ফাইলগুলো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বেশী জায়গা দখল করে আছে। 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5943600" y="872698"/>
            <a:ext cx="2819400" cy="2433788"/>
          </a:xfrm>
          <a:prstGeom prst="round2DiagRect">
            <a:avLst>
              <a:gd name="adj1" fmla="val 50000"/>
              <a:gd name="adj2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386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178</cp:revision>
  <dcterms:created xsi:type="dcterms:W3CDTF">2006-08-16T00:00:00Z</dcterms:created>
  <dcterms:modified xsi:type="dcterms:W3CDTF">2017-10-03T12:26:39Z</dcterms:modified>
</cp:coreProperties>
</file>