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72" r:id="rId9"/>
    <p:sldId id="270" r:id="rId10"/>
    <p:sldId id="271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8894" autoAdjust="0"/>
  </p:normalViewPr>
  <p:slideViewPr>
    <p:cSldViewPr snapToGrid="0">
      <p:cViewPr>
        <p:scale>
          <a:sx n="41" d="100"/>
          <a:sy n="41" d="100"/>
        </p:scale>
        <p:origin x="-1614" y="-15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EA3A3-C44D-446C-A2B9-8101B730B7CB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31BDA-1FCC-4DFB-911C-686B41372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16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31BDA-1FCC-4DFB-911C-686B413728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13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1BB42C-F15F-4AE4-A2A8-4FCBFBED6694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71AC-E71B-4D4D-A4BF-10703DA93B2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292" y="-1"/>
            <a:ext cx="10152185" cy="3305909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92D05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স্বাগতম</a:t>
            </a:r>
            <a:endParaRPr lang="en-US" sz="13800" dirty="0">
              <a:solidFill>
                <a:srgbClr val="92D05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415" y="4196862"/>
            <a:ext cx="989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0893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429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8146823"/>
              </p:ext>
            </p:extLst>
          </p:nvPr>
        </p:nvGraphicFramePr>
        <p:xfrm>
          <a:off x="2555631" y="1"/>
          <a:ext cx="6330461" cy="1570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1"/>
              </a:tblGrid>
              <a:tr h="1570891">
                <a:tc>
                  <a:txBody>
                    <a:bodyPr/>
                    <a:lstStyle/>
                    <a:p>
                      <a:r>
                        <a:rPr lang="en-US" sz="8800" i="1" dirty="0" err="1" smtClean="0">
                          <a:solidFill>
                            <a:srgbClr val="FFFF00"/>
                          </a:solidFill>
                        </a:rPr>
                        <a:t>বাড়ীর</a:t>
                      </a:r>
                      <a:r>
                        <a:rPr lang="en-US" sz="8800" i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8800" i="1" dirty="0" err="1" smtClean="0">
                          <a:solidFill>
                            <a:srgbClr val="FFFF00"/>
                          </a:solidFill>
                        </a:rPr>
                        <a:t>কাজ</a:t>
                      </a:r>
                      <a:endParaRPr lang="en-US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68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5654998"/>
              </p:ext>
            </p:extLst>
          </p:nvPr>
        </p:nvGraphicFramePr>
        <p:xfrm>
          <a:off x="0" y="0"/>
          <a:ext cx="12192000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6750148">
                <a:tc>
                  <a:txBody>
                    <a:bodyPr/>
                    <a:lstStyle/>
                    <a:p>
                      <a:r>
                        <a:rPr lang="en-US" sz="11500" dirty="0" smtClean="0">
                          <a:solidFill>
                            <a:srgbClr val="002060"/>
                          </a:solidFill>
                        </a:rPr>
                        <a:t>১।যে </a:t>
                      </a:r>
                      <a:r>
                        <a:rPr lang="en-US" sz="11500" dirty="0" err="1" smtClean="0">
                          <a:solidFill>
                            <a:srgbClr val="002060"/>
                          </a:solidFill>
                        </a:rPr>
                        <a:t>কোন</a:t>
                      </a:r>
                      <a:r>
                        <a:rPr lang="en-US" sz="115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dirty="0" err="1" smtClean="0">
                          <a:solidFill>
                            <a:srgbClr val="002060"/>
                          </a:solidFill>
                        </a:rPr>
                        <a:t>দুইটি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baseline="0" dirty="0" err="1" smtClean="0">
                          <a:solidFill>
                            <a:srgbClr val="002060"/>
                          </a:solidFill>
                        </a:rPr>
                        <a:t>হান্ড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baseline="0" dirty="0" err="1" smtClean="0">
                          <a:solidFill>
                            <a:srgbClr val="002060"/>
                          </a:solidFill>
                        </a:rPr>
                        <a:t>টুলস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baseline="0" dirty="0" err="1" smtClean="0">
                          <a:solidFill>
                            <a:srgbClr val="002060"/>
                          </a:solidFill>
                        </a:rPr>
                        <a:t>এর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baseline="0" dirty="0" err="1" smtClean="0">
                          <a:solidFill>
                            <a:srgbClr val="002060"/>
                          </a:solidFill>
                        </a:rPr>
                        <a:t>চিত্র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baseline="0" dirty="0" err="1" smtClean="0">
                          <a:solidFill>
                            <a:srgbClr val="002060"/>
                          </a:solidFill>
                        </a:rPr>
                        <a:t>অংকন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baseline="0" dirty="0" err="1" smtClean="0">
                          <a:solidFill>
                            <a:srgbClr val="002060"/>
                          </a:solidFill>
                        </a:rPr>
                        <a:t>করে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baseline="0" dirty="0" err="1" smtClean="0">
                          <a:solidFill>
                            <a:srgbClr val="002060"/>
                          </a:solidFill>
                        </a:rPr>
                        <a:t>নিয়ে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500" baseline="0" dirty="0" err="1" smtClean="0">
                          <a:solidFill>
                            <a:srgbClr val="002060"/>
                          </a:solidFill>
                        </a:rPr>
                        <a:t>আসবে</a:t>
                      </a:r>
                      <a:r>
                        <a:rPr lang="en-US" sz="11500" baseline="0" dirty="0" smtClean="0">
                          <a:solidFill>
                            <a:srgbClr val="002060"/>
                          </a:solidFill>
                        </a:rPr>
                        <a:t>।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17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3993380"/>
              </p:ext>
            </p:extLst>
          </p:nvPr>
        </p:nvGraphicFramePr>
        <p:xfrm>
          <a:off x="0" y="0"/>
          <a:ext cx="12192000" cy="168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1683303">
                <a:tc>
                  <a:txBody>
                    <a:bodyPr/>
                    <a:lstStyle/>
                    <a:p>
                      <a:r>
                        <a:rPr lang="en-US" sz="8800" i="1" dirty="0" smtClean="0">
                          <a:solidFill>
                            <a:srgbClr val="C00000"/>
                          </a:solidFill>
                        </a:rPr>
                        <a:t>       </a:t>
                      </a:r>
                      <a:r>
                        <a:rPr lang="en-US" sz="8800" i="1" dirty="0" err="1" smtClean="0">
                          <a:solidFill>
                            <a:srgbClr val="C00000"/>
                          </a:solidFill>
                        </a:rPr>
                        <a:t>ধন্যবাদ</a:t>
                      </a:r>
                      <a:r>
                        <a:rPr lang="en-US" sz="8800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8800" i="1" baseline="0" dirty="0" err="1" smtClean="0">
                          <a:solidFill>
                            <a:srgbClr val="C00000"/>
                          </a:solidFill>
                        </a:rPr>
                        <a:t>সকলকে</a:t>
                      </a:r>
                      <a:endParaRPr lang="en-US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94338"/>
            <a:ext cx="12192000" cy="52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9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3972447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6858000">
                <a:tc>
                  <a:txBody>
                    <a:bodyPr/>
                    <a:lstStyle/>
                    <a:p>
                      <a:endParaRPr lang="en-US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2" y="-21"/>
            <a:ext cx="4079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পরিচিতি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2308" y="-4947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3661" y="1453640"/>
            <a:ext cx="8815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e`ªæ‡bœ”Qv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cv‡Äix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948" y="3634141"/>
            <a:ext cx="1092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</a:rPr>
              <a:t>বিন্নাবাইদ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বহুমুখি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উচ্চ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বিদালয়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7200" dirty="0" smtClean="0">
                <a:solidFill>
                  <a:srgbClr val="FFFF00"/>
                </a:solidFill>
              </a:rPr>
              <a:t>       </a:t>
            </a:r>
            <a:r>
              <a:rPr lang="en-US" sz="7200" dirty="0" err="1" smtClean="0">
                <a:solidFill>
                  <a:srgbClr val="FFFF00"/>
                </a:solidFill>
              </a:rPr>
              <a:t>বেলাব</a:t>
            </a:r>
            <a:r>
              <a:rPr lang="en-US" sz="7200" dirty="0" smtClean="0">
                <a:solidFill>
                  <a:srgbClr val="FFFF00"/>
                </a:solidFill>
              </a:rPr>
              <a:t> , </a:t>
            </a:r>
            <a:r>
              <a:rPr lang="en-US" sz="7200" dirty="0" err="1" smtClean="0">
                <a:solidFill>
                  <a:srgbClr val="FFFF00"/>
                </a:solidFill>
              </a:rPr>
              <a:t>নরসিংদী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255" y="2743199"/>
            <a:ext cx="6236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  </a:t>
            </a:r>
            <a:r>
              <a:rPr lang="en-US" sz="5400" dirty="0" err="1" smtClean="0"/>
              <a:t>ট্রেড</a:t>
            </a:r>
            <a:r>
              <a:rPr lang="en-US" sz="5400" dirty="0" smtClean="0"/>
              <a:t> </a:t>
            </a:r>
            <a:r>
              <a:rPr lang="en-US" sz="5400" dirty="0" err="1" smtClean="0"/>
              <a:t>ইনস্টাক্টর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7512591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9045942"/>
              </p:ext>
            </p:extLst>
          </p:nvPr>
        </p:nvGraphicFramePr>
        <p:xfrm>
          <a:off x="3676847" y="0"/>
          <a:ext cx="4951338" cy="124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338"/>
              </a:tblGrid>
              <a:tr h="1242646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solidFill>
                            <a:srgbClr val="FF0000"/>
                          </a:solidFill>
                        </a:rPr>
                        <a:t>পাঠ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</a:rPr>
                        <a:t>পরিচিতি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538550"/>
              </p:ext>
            </p:extLst>
          </p:nvPr>
        </p:nvGraphicFramePr>
        <p:xfrm>
          <a:off x="0" y="1242646"/>
          <a:ext cx="12192000" cy="286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2860431">
                <a:tc>
                  <a:txBody>
                    <a:bodyPr/>
                    <a:lstStyle/>
                    <a:p>
                      <a:r>
                        <a:rPr lang="en-US" sz="6000" i="1" dirty="0" smtClean="0">
                          <a:solidFill>
                            <a:srgbClr val="FF0000"/>
                          </a:solidFill>
                        </a:rPr>
                        <a:t>        </a:t>
                      </a:r>
                      <a:r>
                        <a:rPr lang="en-US" sz="6000" i="1" dirty="0" err="1" smtClean="0">
                          <a:solidFill>
                            <a:srgbClr val="FF0000"/>
                          </a:solidFill>
                        </a:rPr>
                        <a:t>জেনারেল</a:t>
                      </a:r>
                      <a:r>
                        <a:rPr lang="en-US" sz="600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6000" i="1" baseline="0" dirty="0" err="1" smtClean="0">
                          <a:solidFill>
                            <a:srgbClr val="FF0000"/>
                          </a:solidFill>
                        </a:rPr>
                        <a:t>মেকানিক্স</a:t>
                      </a:r>
                      <a:r>
                        <a:rPr lang="en-US" sz="6000" i="1" baseline="0" dirty="0" smtClean="0">
                          <a:solidFill>
                            <a:srgbClr val="FF0000"/>
                          </a:solidFill>
                        </a:rPr>
                        <a:t> -১</a:t>
                      </a:r>
                      <a:r>
                        <a:rPr lang="en-US" sz="6000" i="1" baseline="0" dirty="0" smtClean="0">
                          <a:solidFill>
                            <a:srgbClr val="FF0000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                                         </a:t>
                      </a:r>
                      <a:r>
                        <a:rPr lang="en-US" sz="6000" baseline="0" dirty="0" err="1" smtClean="0"/>
                        <a:t>অধ্যায়</a:t>
                      </a:r>
                      <a:r>
                        <a:rPr lang="en-US" sz="6000" baseline="0" dirty="0" smtClean="0"/>
                        <a:t> </a:t>
                      </a:r>
                      <a:r>
                        <a:rPr lang="en-US" sz="6000" baseline="0" dirty="0" err="1" smtClean="0"/>
                        <a:t>তৃতীয়</a:t>
                      </a:r>
                      <a:r>
                        <a:rPr lang="en-US" sz="6000" baseline="0" dirty="0" smtClean="0"/>
                        <a:t>  </a:t>
                      </a:r>
                    </a:p>
                    <a:p>
                      <a:r>
                        <a:rPr lang="en-US" sz="6000" b="0" u="sng" baseline="0" dirty="0" smtClean="0">
                          <a:solidFill>
                            <a:srgbClr val="FFC000"/>
                          </a:solidFill>
                        </a:rPr>
                        <a:t>                 </a:t>
                      </a:r>
                      <a:r>
                        <a:rPr lang="en-US" sz="6000" b="0" u="sng" baseline="0" dirty="0" err="1" smtClean="0">
                          <a:solidFill>
                            <a:srgbClr val="FFC000"/>
                          </a:solidFill>
                        </a:rPr>
                        <a:t>যন্ত্রপাতি</a:t>
                      </a:r>
                      <a:r>
                        <a:rPr lang="en-US" sz="6000" b="0" u="sng" baseline="0" dirty="0" smtClean="0">
                          <a:solidFill>
                            <a:srgbClr val="FFC000"/>
                          </a:solidFill>
                        </a:rPr>
                        <a:t>   (</a:t>
                      </a:r>
                      <a:r>
                        <a:rPr lang="en-US" sz="6000" b="0" u="sng" baseline="0" dirty="0" err="1" smtClean="0">
                          <a:solidFill>
                            <a:srgbClr val="FFC000"/>
                          </a:solidFill>
                        </a:rPr>
                        <a:t>টুলস</a:t>
                      </a:r>
                      <a:r>
                        <a:rPr lang="en-US" sz="6000" b="0" u="sng" baseline="0" dirty="0" smtClean="0">
                          <a:solidFill>
                            <a:srgbClr val="FFC000"/>
                          </a:solidFill>
                        </a:rPr>
                        <a:t>)</a:t>
                      </a:r>
                      <a:endParaRPr lang="en-US" sz="6000" b="0" u="sng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73415"/>
            <a:ext cx="12192000" cy="67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447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5281926"/>
              </p:ext>
            </p:extLst>
          </p:nvPr>
        </p:nvGraphicFramePr>
        <p:xfrm>
          <a:off x="4091351" y="0"/>
          <a:ext cx="4349262" cy="1336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262"/>
              </a:tblGrid>
              <a:tr h="1336431">
                <a:tc>
                  <a:txBody>
                    <a:bodyPr/>
                    <a:lstStyle/>
                    <a:p>
                      <a:r>
                        <a:rPr lang="en-US" sz="7200" dirty="0" err="1" smtClean="0">
                          <a:solidFill>
                            <a:srgbClr val="C00000"/>
                          </a:solidFill>
                        </a:rPr>
                        <a:t>শিখনফলঃ</a:t>
                      </a:r>
                      <a:endParaRPr lang="en-US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703697"/>
              </p:ext>
            </p:extLst>
          </p:nvPr>
        </p:nvGraphicFramePr>
        <p:xfrm>
          <a:off x="0" y="1336431"/>
          <a:ext cx="12192000" cy="6283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628356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১।টুলস্  </a:t>
                      </a:r>
                      <a:r>
                        <a:rPr lang="en-US" sz="4400" dirty="0" err="1" smtClean="0"/>
                        <a:t>কাকে</a:t>
                      </a:r>
                      <a:r>
                        <a:rPr lang="en-US" sz="4400" dirty="0" smtClean="0"/>
                        <a:t> </a:t>
                      </a:r>
                      <a:r>
                        <a:rPr lang="en-US" sz="4400" dirty="0" err="1" smtClean="0"/>
                        <a:t>বলে</a:t>
                      </a:r>
                      <a:r>
                        <a:rPr lang="en-US" sz="4400" dirty="0" smtClean="0"/>
                        <a:t>? </a:t>
                      </a:r>
                      <a:r>
                        <a:rPr lang="en-US" sz="4400" dirty="0" err="1" smtClean="0"/>
                        <a:t>কত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প্রকার</a:t>
                      </a:r>
                      <a:r>
                        <a:rPr lang="en-US" sz="4400" baseline="0" dirty="0" smtClean="0"/>
                        <a:t> ও </a:t>
                      </a:r>
                      <a:r>
                        <a:rPr lang="en-US" sz="4400" baseline="0" dirty="0" err="1" smtClean="0"/>
                        <a:t>কি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কি</a:t>
                      </a:r>
                      <a:r>
                        <a:rPr lang="en-US" sz="4400" baseline="0" dirty="0" smtClean="0"/>
                        <a:t> ?</a:t>
                      </a:r>
                      <a:r>
                        <a:rPr lang="en-US" sz="4400" baseline="0" dirty="0" err="1" smtClean="0"/>
                        <a:t>তা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বলতে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পারবে</a:t>
                      </a:r>
                      <a:r>
                        <a:rPr lang="en-US" sz="4400" baseline="0" dirty="0" smtClean="0"/>
                        <a:t> ।</a:t>
                      </a:r>
                    </a:p>
                    <a:p>
                      <a:r>
                        <a:rPr lang="en-US" sz="4400" baseline="0" dirty="0" smtClean="0"/>
                        <a:t>২।বিভিন্ন </a:t>
                      </a:r>
                      <a:r>
                        <a:rPr lang="en-US" sz="4400" baseline="0" dirty="0" err="1" smtClean="0"/>
                        <a:t>প্রকার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টুলস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এর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নাম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বলতে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পারবে</a:t>
                      </a:r>
                      <a:r>
                        <a:rPr lang="en-US" sz="4400" baseline="0" dirty="0" smtClean="0"/>
                        <a:t>।</a:t>
                      </a:r>
                    </a:p>
                    <a:p>
                      <a:r>
                        <a:rPr lang="en-US" sz="4400" baseline="0" dirty="0" smtClean="0"/>
                        <a:t>৩।মেজারিং </a:t>
                      </a:r>
                      <a:r>
                        <a:rPr lang="en-US" sz="4400" baseline="0" dirty="0" err="1" smtClean="0"/>
                        <a:t>টুলস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এবং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মেজারিং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ইন্সট্রুমেন্ট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এর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মধ্যে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তুলনা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করতে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পারবে</a:t>
                      </a:r>
                      <a:r>
                        <a:rPr lang="en-US" sz="4400" baseline="0" dirty="0" smtClean="0"/>
                        <a:t>।</a:t>
                      </a:r>
                    </a:p>
                    <a:p>
                      <a:r>
                        <a:rPr lang="en-US" sz="4400" baseline="0" dirty="0" smtClean="0"/>
                        <a:t>৪।টুলস </a:t>
                      </a:r>
                      <a:r>
                        <a:rPr lang="en-US" sz="4400" baseline="0" dirty="0" err="1" smtClean="0"/>
                        <a:t>যত্ন</a:t>
                      </a:r>
                      <a:r>
                        <a:rPr lang="en-US" sz="4400" baseline="0" dirty="0" smtClean="0"/>
                        <a:t> ও </a:t>
                      </a:r>
                      <a:r>
                        <a:rPr lang="en-US" sz="4400" baseline="0" dirty="0" err="1" smtClean="0"/>
                        <a:t>রক্ষনা-বেক্ষন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সম্পর্কে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সব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জানতে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পারবে</a:t>
                      </a:r>
                      <a:r>
                        <a:rPr lang="en-US" sz="4400" baseline="0" dirty="0" smtClean="0"/>
                        <a:t>।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637317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783" y="0"/>
            <a:ext cx="5571217" cy="6881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6601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1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5386" y="0"/>
            <a:ext cx="691661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32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9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0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269501"/>
              </p:ext>
            </p:extLst>
          </p:nvPr>
        </p:nvGraphicFramePr>
        <p:xfrm>
          <a:off x="0" y="1"/>
          <a:ext cx="12192000" cy="157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1570892">
                <a:tc>
                  <a:txBody>
                    <a:bodyPr/>
                    <a:lstStyle/>
                    <a:p>
                      <a:r>
                        <a:rPr lang="en-US" sz="9600" dirty="0" smtClean="0">
                          <a:solidFill>
                            <a:srgbClr val="FFFF00"/>
                          </a:solidFill>
                        </a:rPr>
                        <a:t>    </a:t>
                      </a:r>
                      <a:r>
                        <a:rPr lang="en-US" sz="9600" dirty="0" err="1" smtClean="0">
                          <a:solidFill>
                            <a:srgbClr val="FFFF00"/>
                          </a:solidFill>
                        </a:rPr>
                        <a:t>একক</a:t>
                      </a:r>
                      <a:r>
                        <a:rPr lang="en-US" sz="9600" dirty="0" err="1" smtClean="0">
                          <a:solidFill>
                            <a:srgbClr val="FF0000"/>
                          </a:solidFill>
                        </a:rPr>
                        <a:t>দলীয়কাজ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8975559"/>
              </p:ext>
            </p:extLst>
          </p:nvPr>
        </p:nvGraphicFramePr>
        <p:xfrm>
          <a:off x="0" y="1500554"/>
          <a:ext cx="12192000" cy="5357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5357446"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(</a:t>
                      </a:r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০৫</a:t>
                      </a:r>
                      <a:r>
                        <a:rPr lang="en-US" sz="8000" dirty="0" smtClean="0"/>
                        <a:t>)  </a:t>
                      </a:r>
                      <a:r>
                        <a:rPr lang="en-US" sz="8000" dirty="0" err="1" smtClean="0"/>
                        <a:t>টি</a:t>
                      </a:r>
                      <a:r>
                        <a:rPr lang="en-US" sz="8000" baseline="0" dirty="0" smtClean="0"/>
                        <a:t> </a:t>
                      </a:r>
                      <a:r>
                        <a:rPr lang="en-US" sz="8000" baseline="0" dirty="0" err="1" smtClean="0">
                          <a:solidFill>
                            <a:srgbClr val="92D050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লেআউট</a:t>
                      </a:r>
                      <a:r>
                        <a:rPr lang="en-US" sz="8000" baseline="0" dirty="0" smtClean="0">
                          <a:solidFill>
                            <a:srgbClr val="92D050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 </a:t>
                      </a:r>
                      <a:r>
                        <a:rPr lang="en-US" sz="8000" baseline="0" dirty="0" err="1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টুললস</a:t>
                      </a:r>
                      <a:r>
                        <a:rPr lang="en-US" sz="8000" baseline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 </a:t>
                      </a:r>
                      <a:r>
                        <a:rPr lang="en-US" sz="8000" i="1" baseline="0" dirty="0" err="1" smtClean="0">
                          <a:solidFill>
                            <a:srgbClr val="FFFF00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বাছাই</a:t>
                      </a:r>
                      <a:r>
                        <a:rPr lang="en-US" sz="8000" i="1" baseline="0" dirty="0" smtClean="0">
                          <a:solidFill>
                            <a:srgbClr val="FFFF00"/>
                          </a:solidFill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 </a:t>
                      </a:r>
                      <a:r>
                        <a:rPr lang="en-US" sz="8000" baseline="0" dirty="0" err="1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করে</a:t>
                      </a:r>
                      <a:r>
                        <a:rPr lang="en-US" sz="8000" baseline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 </a:t>
                      </a:r>
                      <a:r>
                        <a:rPr lang="en-US" sz="8000" baseline="0" dirty="0" err="1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দেখাতে</a:t>
                      </a:r>
                      <a:r>
                        <a:rPr lang="en-US" sz="8000" baseline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 </a:t>
                      </a:r>
                      <a:r>
                        <a:rPr lang="en-US" sz="8000" baseline="0" dirty="0" err="1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হবে</a:t>
                      </a:r>
                      <a:r>
                        <a:rPr lang="en-US" sz="8000" baseline="0" dirty="0" smtClean="0">
                          <a:latin typeface="Vrinda" panose="020B0502040204020203" pitchFamily="34" charset="0"/>
                          <a:cs typeface="Vrinda" panose="020B0502040204020203" pitchFamily="34" charset="0"/>
                        </a:rPr>
                        <a:t> ।</a:t>
                      </a:r>
                      <a:endParaRPr lang="en-US" sz="8000" dirty="0">
                        <a:latin typeface="Vrinda" panose="020B0502040204020203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25895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769703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6858000">
                <a:tc>
                  <a:txBody>
                    <a:bodyPr/>
                    <a:lstStyle/>
                    <a:p>
                      <a:r>
                        <a:rPr lang="en-US" sz="6000" i="1" dirty="0" err="1" smtClean="0">
                          <a:solidFill>
                            <a:srgbClr val="FF0000"/>
                          </a:solidFill>
                        </a:rPr>
                        <a:t>মুল্যায়নঃ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9600" baseline="0" dirty="0" smtClean="0"/>
                        <a:t>১</a:t>
                      </a:r>
                      <a:r>
                        <a:rPr lang="en-US" sz="9600" baseline="0" dirty="0" smtClean="0">
                          <a:solidFill>
                            <a:schemeClr val="tx1"/>
                          </a:solidFill>
                        </a:rPr>
                        <a:t>। ( ০৫) </a:t>
                      </a:r>
                      <a:r>
                        <a:rPr lang="en-US" sz="9600" baseline="0" dirty="0" err="1" smtClean="0"/>
                        <a:t>টি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করে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কাটিং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টুলস,</a:t>
                      </a:r>
                      <a:r>
                        <a:rPr lang="en-US" sz="9600" baseline="0" dirty="0" err="1" smtClean="0">
                          <a:solidFill>
                            <a:srgbClr val="FFC000"/>
                          </a:solidFill>
                        </a:rPr>
                        <a:t>টেস্টিং</a:t>
                      </a:r>
                      <a:r>
                        <a:rPr lang="en-US" sz="96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9600" baseline="0" dirty="0" err="1" smtClean="0">
                          <a:solidFill>
                            <a:srgbClr val="FFC000"/>
                          </a:solidFill>
                        </a:rPr>
                        <a:t>টুলস</a:t>
                      </a:r>
                      <a:r>
                        <a:rPr lang="en-US" sz="9600" baseline="0" dirty="0" smtClean="0"/>
                        <a:t>, </a:t>
                      </a:r>
                      <a:r>
                        <a:rPr lang="en-US" sz="9600" baseline="0" dirty="0" err="1" smtClean="0"/>
                        <a:t>গেজ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টুলস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এবং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>
                          <a:solidFill>
                            <a:srgbClr val="FFFF00"/>
                          </a:solidFill>
                        </a:rPr>
                        <a:t>হ্যান্ড</a:t>
                      </a:r>
                      <a:r>
                        <a:rPr lang="en-US" sz="96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9600" baseline="0" dirty="0" err="1" smtClean="0">
                          <a:solidFill>
                            <a:srgbClr val="FFFF00"/>
                          </a:solidFill>
                        </a:rPr>
                        <a:t>টুলস</a:t>
                      </a:r>
                      <a:r>
                        <a:rPr lang="en-US" sz="96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9600" baseline="0" dirty="0" err="1" smtClean="0"/>
                        <a:t>নাম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বল</a:t>
                      </a:r>
                      <a:r>
                        <a:rPr lang="en-US" sz="9600" baseline="0" dirty="0" smtClean="0"/>
                        <a:t>।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98737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133</Words>
  <Application>Microsoft Office PowerPoint</Application>
  <PresentationFormat>Custom</PresentationFormat>
  <Paragraphs>21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Md: Lal mia</dc:creator>
  <cp:lastModifiedBy>uzala computer</cp:lastModifiedBy>
  <cp:revision>30</cp:revision>
  <dcterms:created xsi:type="dcterms:W3CDTF">2017-01-15T04:45:01Z</dcterms:created>
  <dcterms:modified xsi:type="dcterms:W3CDTF">2017-10-05T01:50:32Z</dcterms:modified>
</cp:coreProperties>
</file>