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90" r:id="rId2"/>
    <p:sldId id="265" r:id="rId3"/>
    <p:sldId id="286" r:id="rId4"/>
    <p:sldId id="288" r:id="rId5"/>
    <p:sldId id="287" r:id="rId6"/>
    <p:sldId id="289" r:id="rId7"/>
    <p:sldId id="266" r:id="rId8"/>
    <p:sldId id="291" r:id="rId9"/>
    <p:sldId id="28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35" autoAdjust="0"/>
    <p:restoredTop sz="86347" autoAdjust="0"/>
  </p:normalViewPr>
  <p:slideViewPr>
    <p:cSldViewPr snapToGrid="0">
      <p:cViewPr varScale="1">
        <p:scale>
          <a:sx n="62" d="100"/>
          <a:sy n="62" d="100"/>
        </p:scale>
        <p:origin x="720" y="78"/>
      </p:cViewPr>
      <p:guideLst/>
    </p:cSldViewPr>
  </p:slideViewPr>
  <p:outlineViewPr>
    <p:cViewPr>
      <p:scale>
        <a:sx n="33" d="100"/>
        <a:sy n="33" d="100"/>
      </p:scale>
      <p:origin x="0" y="-18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E6821-A925-45FE-868A-3096935C718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3C491-35B1-4E20-B0EC-83C6461C184F}">
      <dgm:prSet phldrT="[Text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36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শিখন</a:t>
          </a:r>
          <a:r>
            <a: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 </a:t>
          </a:r>
          <a:r>
            <a:rPr lang="en-US" sz="36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ফল</a:t>
          </a:r>
          <a:endParaRPr lang="en-US" sz="5400" b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4327A0-3297-445E-B9EB-86EA951C954D}" type="parTrans" cxnId="{53735060-FEF9-43D1-A68E-4B240AC9D8D0}">
      <dgm:prSet/>
      <dgm:spPr/>
      <dgm:t>
        <a:bodyPr/>
        <a:lstStyle/>
        <a:p>
          <a:endParaRPr lang="en-US"/>
        </a:p>
      </dgm:t>
    </dgm:pt>
    <dgm:pt modelId="{9D84B801-DD59-4B76-9B2D-FB001F6B66D9}" type="sibTrans" cxnId="{53735060-FEF9-43D1-A68E-4B240AC9D8D0}">
      <dgm:prSet/>
      <dgm:spPr/>
      <dgm:t>
        <a:bodyPr/>
        <a:lstStyle/>
        <a:p>
          <a:endParaRPr lang="en-US"/>
        </a:p>
      </dgm:t>
    </dgm:pt>
    <dgm:pt modelId="{CA711E9E-BD38-47E3-A2D6-ECAD35FCCC72}">
      <dgm:prSet phldrT="[Text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‡</a:t>
          </a:r>
          <a:r>
            <a:rPr lang="en-US" sz="4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ejb</a:t>
          </a: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I †</a:t>
          </a:r>
          <a:r>
            <a:rPr lang="en-US" sz="4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KvYK</a:t>
          </a: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m¤úwK©Z</a:t>
          </a: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mgm¨vejx</a:t>
          </a: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mgvavb</a:t>
          </a: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Ki‡Z</a:t>
          </a: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cvi‡e</a:t>
          </a: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| </a:t>
          </a:r>
        </a:p>
      </dgm:t>
    </dgm:pt>
    <dgm:pt modelId="{26EFAC58-E600-4C71-9A22-B51FA02283EE}" type="parTrans" cxnId="{CFF5F55A-4AE3-4F80-BBF3-74C24761D23B}">
      <dgm:prSet/>
      <dgm:spPr/>
      <dgm:t>
        <a:bodyPr/>
        <a:lstStyle/>
        <a:p>
          <a:endParaRPr lang="en-US"/>
        </a:p>
      </dgm:t>
    </dgm:pt>
    <dgm:pt modelId="{9BD0C3DA-5D1C-4E0E-8862-E765B16474CF}" type="sibTrans" cxnId="{CFF5F55A-4AE3-4F80-BBF3-74C24761D23B}">
      <dgm:prSet/>
      <dgm:spPr/>
      <dgm:t>
        <a:bodyPr/>
        <a:lstStyle/>
        <a:p>
          <a:endParaRPr lang="en-US"/>
        </a:p>
      </dgm:t>
    </dgm:pt>
    <dgm:pt modelId="{70FE1DB3-3664-435D-A1E7-C7F672D3AD33}">
      <dgm:prSet custT="1"/>
      <dgm:spPr>
        <a:solidFill>
          <a:srgbClr val="00B050">
            <a:alpha val="90000"/>
          </a:srgb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‡</a:t>
          </a:r>
          <a:r>
            <a:rPr lang="en-US" sz="36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ejb</a:t>
          </a:r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I †</a:t>
          </a:r>
          <a:r>
            <a:rPr lang="en-US" sz="36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KvYK</a:t>
          </a:r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36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wPwýZ</a:t>
          </a:r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36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Ki‡Z</a:t>
          </a:r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36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cvi‡e</a:t>
          </a:r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| </a:t>
          </a:r>
        </a:p>
      </dgm:t>
    </dgm:pt>
    <dgm:pt modelId="{768775A9-EF29-4F0E-8A3E-DC6D41C28CD7}" type="parTrans" cxnId="{8FA1D73B-0258-45BD-B0A7-2CF6ECC216BF}">
      <dgm:prSet/>
      <dgm:spPr/>
      <dgm:t>
        <a:bodyPr/>
        <a:lstStyle/>
        <a:p>
          <a:endParaRPr lang="en-US"/>
        </a:p>
      </dgm:t>
    </dgm:pt>
    <dgm:pt modelId="{54C086A5-61C0-4DC4-A44D-9B14370ADC06}" type="sibTrans" cxnId="{8FA1D73B-0258-45BD-B0A7-2CF6ECC216BF}">
      <dgm:prSet/>
      <dgm:spPr/>
      <dgm:t>
        <a:bodyPr/>
        <a:lstStyle/>
        <a:p>
          <a:endParaRPr lang="en-US"/>
        </a:p>
      </dgm:t>
    </dgm:pt>
    <dgm:pt modelId="{B77C21F0-1F85-48E2-83C5-10D3A23BB5D3}" type="pres">
      <dgm:prSet presAssocID="{4C8E6821-A925-45FE-868A-3096935C7182}" presName="Name0" presStyleCnt="0">
        <dgm:presLayoutVars>
          <dgm:dir/>
          <dgm:animLvl val="lvl"/>
          <dgm:resizeHandles val="exact"/>
        </dgm:presLayoutVars>
      </dgm:prSet>
      <dgm:spPr/>
    </dgm:pt>
    <dgm:pt modelId="{7D7F91E1-AAF5-4458-8E86-4432D68C5D20}" type="pres">
      <dgm:prSet presAssocID="{CA711E9E-BD38-47E3-A2D6-ECAD35FCCC72}" presName="boxAndChildren" presStyleCnt="0"/>
      <dgm:spPr/>
    </dgm:pt>
    <dgm:pt modelId="{6C15F23E-C9AD-4B7E-AA6A-F0C1CE7065DA}" type="pres">
      <dgm:prSet presAssocID="{CA711E9E-BD38-47E3-A2D6-ECAD35FCCC72}" presName="parentTextBox" presStyleLbl="node1" presStyleIdx="0" presStyleCnt="3"/>
      <dgm:spPr/>
    </dgm:pt>
    <dgm:pt modelId="{DAD0796C-9815-4433-A452-CE7C60318E4D}" type="pres">
      <dgm:prSet presAssocID="{54C086A5-61C0-4DC4-A44D-9B14370ADC06}" presName="sp" presStyleCnt="0"/>
      <dgm:spPr/>
    </dgm:pt>
    <dgm:pt modelId="{56C369BA-CA04-45F4-84D3-2F77E6B1BE2B}" type="pres">
      <dgm:prSet presAssocID="{70FE1DB3-3664-435D-A1E7-C7F672D3AD33}" presName="arrowAndChildren" presStyleCnt="0"/>
      <dgm:spPr/>
    </dgm:pt>
    <dgm:pt modelId="{4AA913DE-6048-41B1-AB87-57DF755E94E1}" type="pres">
      <dgm:prSet presAssocID="{70FE1DB3-3664-435D-A1E7-C7F672D3AD33}" presName="parentTextArrow" presStyleLbl="node1" presStyleIdx="1" presStyleCnt="3" custLinFactNeighborX="702"/>
      <dgm:spPr/>
    </dgm:pt>
    <dgm:pt modelId="{58629D17-5C8B-42CA-AF9E-2BDAB68C8E06}" type="pres">
      <dgm:prSet presAssocID="{9D84B801-DD59-4B76-9B2D-FB001F6B66D9}" presName="sp" presStyleCnt="0"/>
      <dgm:spPr/>
    </dgm:pt>
    <dgm:pt modelId="{9D9E1F18-C444-429A-8CCB-73670F6A2BA0}" type="pres">
      <dgm:prSet presAssocID="{5B03C491-35B1-4E20-B0EC-83C6461C184F}" presName="arrowAndChildren" presStyleCnt="0"/>
      <dgm:spPr/>
    </dgm:pt>
    <dgm:pt modelId="{7819CDD3-8BCF-49F1-893A-75E2E160DADF}" type="pres">
      <dgm:prSet presAssocID="{5B03C491-35B1-4E20-B0EC-83C6461C184F}" presName="parentTextArrow" presStyleLbl="node1" presStyleIdx="2" presStyleCnt="3" custLinFactNeighborX="-17978" custLinFactNeighborY="-10354"/>
      <dgm:spPr/>
    </dgm:pt>
  </dgm:ptLst>
  <dgm:cxnLst>
    <dgm:cxn modelId="{8FA1D73B-0258-45BD-B0A7-2CF6ECC216BF}" srcId="{4C8E6821-A925-45FE-868A-3096935C7182}" destId="{70FE1DB3-3664-435D-A1E7-C7F672D3AD33}" srcOrd="1" destOrd="0" parTransId="{768775A9-EF29-4F0E-8A3E-DC6D41C28CD7}" sibTransId="{54C086A5-61C0-4DC4-A44D-9B14370ADC06}"/>
    <dgm:cxn modelId="{53735060-FEF9-43D1-A68E-4B240AC9D8D0}" srcId="{4C8E6821-A925-45FE-868A-3096935C7182}" destId="{5B03C491-35B1-4E20-B0EC-83C6461C184F}" srcOrd="0" destOrd="0" parTransId="{1F4327A0-3297-445E-B9EB-86EA951C954D}" sibTransId="{9D84B801-DD59-4B76-9B2D-FB001F6B66D9}"/>
    <dgm:cxn modelId="{CFF5F55A-4AE3-4F80-BBF3-74C24761D23B}" srcId="{4C8E6821-A925-45FE-868A-3096935C7182}" destId="{CA711E9E-BD38-47E3-A2D6-ECAD35FCCC72}" srcOrd="2" destOrd="0" parTransId="{26EFAC58-E600-4C71-9A22-B51FA02283EE}" sibTransId="{9BD0C3DA-5D1C-4E0E-8862-E765B16474CF}"/>
    <dgm:cxn modelId="{F8C310B8-1E45-493F-B8EA-7BD11F34A123}" type="presOf" srcId="{4C8E6821-A925-45FE-868A-3096935C7182}" destId="{B77C21F0-1F85-48E2-83C5-10D3A23BB5D3}" srcOrd="0" destOrd="0" presId="urn:microsoft.com/office/officeart/2005/8/layout/process4"/>
    <dgm:cxn modelId="{AAF3C6BB-4589-43B2-80A4-CD7A1DE896D0}" type="presOf" srcId="{CA711E9E-BD38-47E3-A2D6-ECAD35FCCC72}" destId="{6C15F23E-C9AD-4B7E-AA6A-F0C1CE7065DA}" srcOrd="0" destOrd="0" presId="urn:microsoft.com/office/officeart/2005/8/layout/process4"/>
    <dgm:cxn modelId="{97E7D6BF-CD9A-4DE2-9153-A5C8D27A16D8}" type="presOf" srcId="{70FE1DB3-3664-435D-A1E7-C7F672D3AD33}" destId="{4AA913DE-6048-41B1-AB87-57DF755E94E1}" srcOrd="0" destOrd="0" presId="urn:microsoft.com/office/officeart/2005/8/layout/process4"/>
    <dgm:cxn modelId="{5A4820FE-2339-45E6-8D94-9F6CA08A0BBF}" type="presOf" srcId="{5B03C491-35B1-4E20-B0EC-83C6461C184F}" destId="{7819CDD3-8BCF-49F1-893A-75E2E160DADF}" srcOrd="0" destOrd="0" presId="urn:microsoft.com/office/officeart/2005/8/layout/process4"/>
    <dgm:cxn modelId="{F2AAA97C-A7EC-4266-BF8E-A62080CFD035}" type="presParOf" srcId="{B77C21F0-1F85-48E2-83C5-10D3A23BB5D3}" destId="{7D7F91E1-AAF5-4458-8E86-4432D68C5D20}" srcOrd="0" destOrd="0" presId="urn:microsoft.com/office/officeart/2005/8/layout/process4"/>
    <dgm:cxn modelId="{A2E288DB-0625-4055-8539-A3E157133DF0}" type="presParOf" srcId="{7D7F91E1-AAF5-4458-8E86-4432D68C5D20}" destId="{6C15F23E-C9AD-4B7E-AA6A-F0C1CE7065DA}" srcOrd="0" destOrd="0" presId="urn:microsoft.com/office/officeart/2005/8/layout/process4"/>
    <dgm:cxn modelId="{8C9E9D4A-36AB-44E7-8EC4-0C1B72370A9D}" type="presParOf" srcId="{B77C21F0-1F85-48E2-83C5-10D3A23BB5D3}" destId="{DAD0796C-9815-4433-A452-CE7C60318E4D}" srcOrd="1" destOrd="0" presId="urn:microsoft.com/office/officeart/2005/8/layout/process4"/>
    <dgm:cxn modelId="{079223FC-352F-42AE-89E1-6740D8724D0C}" type="presParOf" srcId="{B77C21F0-1F85-48E2-83C5-10D3A23BB5D3}" destId="{56C369BA-CA04-45F4-84D3-2F77E6B1BE2B}" srcOrd="2" destOrd="0" presId="urn:microsoft.com/office/officeart/2005/8/layout/process4"/>
    <dgm:cxn modelId="{A2B7666A-9210-4C26-9374-A3502E305B35}" type="presParOf" srcId="{56C369BA-CA04-45F4-84D3-2F77E6B1BE2B}" destId="{4AA913DE-6048-41B1-AB87-57DF755E94E1}" srcOrd="0" destOrd="0" presId="urn:microsoft.com/office/officeart/2005/8/layout/process4"/>
    <dgm:cxn modelId="{04FB7AED-E8A4-468C-ADD3-47EE170A66AF}" type="presParOf" srcId="{B77C21F0-1F85-48E2-83C5-10D3A23BB5D3}" destId="{58629D17-5C8B-42CA-AF9E-2BDAB68C8E06}" srcOrd="3" destOrd="0" presId="urn:microsoft.com/office/officeart/2005/8/layout/process4"/>
    <dgm:cxn modelId="{CBF68388-A974-4642-8D87-87F2EFD3559A}" type="presParOf" srcId="{B77C21F0-1F85-48E2-83C5-10D3A23BB5D3}" destId="{9D9E1F18-C444-429A-8CCB-73670F6A2BA0}" srcOrd="4" destOrd="0" presId="urn:microsoft.com/office/officeart/2005/8/layout/process4"/>
    <dgm:cxn modelId="{31476395-4FAB-4884-BDC3-0B9901D0D865}" type="presParOf" srcId="{9D9E1F18-C444-429A-8CCB-73670F6A2BA0}" destId="{7819CDD3-8BCF-49F1-893A-75E2E160DAD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DF7E42-C39B-4B01-849A-BB21E1AC0F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29307F-2FA8-41B7-89E6-1AE26EB923F6}">
      <dgm:prSet phldrT="[Text]" custT="1"/>
      <dgm:spPr/>
      <dgm:t>
        <a:bodyPr/>
        <a:lstStyle/>
        <a:p>
          <a:r>
            <a:rPr lang="en-US" sz="4800" dirty="0" err="1">
              <a:latin typeface="SutonnyMJ" pitchFamily="2" charset="0"/>
            </a:rPr>
            <a:t>AvUwU</a:t>
          </a:r>
          <a:r>
            <a:rPr lang="en-US" sz="4800" dirty="0">
              <a:latin typeface="SutonnyMJ" pitchFamily="2" charset="0"/>
            </a:rPr>
            <a:t> </a:t>
          </a:r>
          <a:r>
            <a:rPr lang="en-US" sz="4800" dirty="0" err="1">
              <a:latin typeface="SutonnyMJ" pitchFamily="2" charset="0"/>
            </a:rPr>
            <a:t>MÖy‡c</a:t>
          </a:r>
          <a:r>
            <a:rPr lang="en-US" sz="4800" dirty="0">
              <a:latin typeface="SutonnyMJ" pitchFamily="2" charset="0"/>
            </a:rPr>
            <a:t> wef³ </a:t>
          </a:r>
          <a:r>
            <a:rPr lang="en-US" sz="4800" dirty="0" err="1">
              <a:latin typeface="SutonnyMJ" pitchFamily="2" charset="0"/>
            </a:rPr>
            <a:t>Kie</a:t>
          </a:r>
          <a:r>
            <a:rPr lang="en-US" sz="4800" dirty="0">
              <a:latin typeface="SutonnyMJ" pitchFamily="2" charset="0"/>
            </a:rPr>
            <a:t> |</a:t>
          </a:r>
        </a:p>
      </dgm:t>
    </dgm:pt>
    <dgm:pt modelId="{A1761215-AAD2-4548-9DFB-D2ED48A4E6B4}" type="parTrans" cxnId="{097F84E2-9682-4275-B50C-F9489640A675}">
      <dgm:prSet/>
      <dgm:spPr/>
      <dgm:t>
        <a:bodyPr/>
        <a:lstStyle/>
        <a:p>
          <a:endParaRPr lang="en-US"/>
        </a:p>
      </dgm:t>
    </dgm:pt>
    <dgm:pt modelId="{EECF54F3-DBF7-4873-8BCF-098CC69DDCE1}" type="sibTrans" cxnId="{097F84E2-9682-4275-B50C-F9489640A675}">
      <dgm:prSet/>
      <dgm:spPr/>
      <dgm:t>
        <a:bodyPr/>
        <a:lstStyle/>
        <a:p>
          <a:endParaRPr lang="en-US"/>
        </a:p>
      </dgm:t>
    </dgm:pt>
    <dgm:pt modelId="{695CA9D1-A6D1-405E-A99D-CAD7DD335A96}">
      <dgm:prSet phldrT="[Text]" phldr="1"/>
      <dgm:spPr/>
      <dgm:t>
        <a:bodyPr/>
        <a:lstStyle/>
        <a:p>
          <a:endParaRPr lang="en-US"/>
        </a:p>
      </dgm:t>
    </dgm:pt>
    <dgm:pt modelId="{1D868410-08FE-49F6-B5D5-B2B0809D39C8}" type="parTrans" cxnId="{6380C2F3-3BC2-45D4-825C-3BDF9BFB5316}">
      <dgm:prSet/>
      <dgm:spPr/>
      <dgm:t>
        <a:bodyPr/>
        <a:lstStyle/>
        <a:p>
          <a:endParaRPr lang="en-US"/>
        </a:p>
      </dgm:t>
    </dgm:pt>
    <dgm:pt modelId="{FF77C932-77F8-4066-A70B-06FE7B3A7E05}" type="sibTrans" cxnId="{6380C2F3-3BC2-45D4-825C-3BDF9BFB5316}">
      <dgm:prSet/>
      <dgm:spPr/>
      <dgm:t>
        <a:bodyPr/>
        <a:lstStyle/>
        <a:p>
          <a:endParaRPr lang="en-US"/>
        </a:p>
      </dgm:t>
    </dgm:pt>
    <dgm:pt modelId="{A757F92F-3B1C-4D05-A3FB-7E4870FE82CD}">
      <dgm:prSet phldrT="[Text]" custT="1"/>
      <dgm:spPr/>
      <dgm:t>
        <a:bodyPr/>
        <a:lstStyle/>
        <a:p>
          <a:r>
            <a:rPr lang="en-US" sz="4400" dirty="0" err="1">
              <a:latin typeface="SutonnyMJ" pitchFamily="2" charset="0"/>
            </a:rPr>
            <a:t>cÖ‡Z¨K</a:t>
          </a:r>
          <a:r>
            <a:rPr lang="en-US" sz="4400" dirty="0">
              <a:latin typeface="SutonnyMJ" pitchFamily="2" charset="0"/>
            </a:rPr>
            <a:t> </a:t>
          </a:r>
          <a:r>
            <a:rPr lang="en-US" sz="4400" dirty="0" err="1">
              <a:latin typeface="SutonnyMJ" pitchFamily="2" charset="0"/>
            </a:rPr>
            <a:t>MÖyc</a:t>
          </a:r>
          <a:r>
            <a:rPr lang="en-US" sz="4400" dirty="0">
              <a:latin typeface="SutonnyMJ" pitchFamily="2" charset="0"/>
            </a:rPr>
            <a:t> wb‡gœv³ </a:t>
          </a:r>
          <a:r>
            <a:rPr lang="en-US" sz="4400" dirty="0" err="1">
              <a:latin typeface="SutonnyMJ" pitchFamily="2" charset="0"/>
            </a:rPr>
            <a:t>mgm¨vwU</a:t>
          </a:r>
          <a:r>
            <a:rPr lang="en-US" sz="4400" dirty="0">
              <a:latin typeface="SutonnyMJ" pitchFamily="2" charset="0"/>
            </a:rPr>
            <a:t> </a:t>
          </a:r>
          <a:r>
            <a:rPr lang="en-US" sz="4400" dirty="0" err="1">
              <a:latin typeface="SutonnyMJ" pitchFamily="2" charset="0"/>
            </a:rPr>
            <a:t>mgvavb</a:t>
          </a:r>
          <a:r>
            <a:rPr lang="en-US" sz="4400" dirty="0">
              <a:latin typeface="SutonnyMJ" pitchFamily="2" charset="0"/>
            </a:rPr>
            <a:t> </a:t>
          </a:r>
          <a:r>
            <a:rPr lang="en-US" sz="4400" dirty="0" err="1">
              <a:latin typeface="SutonnyMJ" pitchFamily="2" charset="0"/>
            </a:rPr>
            <a:t>Ki‡e</a:t>
          </a:r>
          <a:r>
            <a:rPr lang="en-US" sz="4400" dirty="0">
              <a:latin typeface="SutonnyMJ" pitchFamily="2" charset="0"/>
            </a:rPr>
            <a:t> | </a:t>
          </a:r>
        </a:p>
      </dgm:t>
    </dgm:pt>
    <dgm:pt modelId="{8926F974-2DDC-4238-B4A4-A4F197272661}" type="parTrans" cxnId="{3E04A1F2-6802-4F95-A27A-EE37442FA1C1}">
      <dgm:prSet/>
      <dgm:spPr/>
      <dgm:t>
        <a:bodyPr/>
        <a:lstStyle/>
        <a:p>
          <a:endParaRPr lang="en-US"/>
        </a:p>
      </dgm:t>
    </dgm:pt>
    <dgm:pt modelId="{EA545A8E-9E18-4EF5-8BFB-23AFD8885C2E}" type="sibTrans" cxnId="{3E04A1F2-6802-4F95-A27A-EE37442FA1C1}">
      <dgm:prSet/>
      <dgm:spPr/>
      <dgm:t>
        <a:bodyPr/>
        <a:lstStyle/>
        <a:p>
          <a:endParaRPr lang="en-US"/>
        </a:p>
      </dgm:t>
    </dgm:pt>
    <dgm:pt modelId="{1381E91D-BCE6-459C-ADB8-C03129ACBE2D}" type="pres">
      <dgm:prSet presAssocID="{ADDF7E42-C39B-4B01-849A-BB21E1AC0F77}" presName="linear" presStyleCnt="0">
        <dgm:presLayoutVars>
          <dgm:animLvl val="lvl"/>
          <dgm:resizeHandles val="exact"/>
        </dgm:presLayoutVars>
      </dgm:prSet>
      <dgm:spPr/>
    </dgm:pt>
    <dgm:pt modelId="{9A3F3451-C9C7-41EE-A2BD-E69BDA75FD61}" type="pres">
      <dgm:prSet presAssocID="{1629307F-2FA8-41B7-89E6-1AE26EB923F6}" presName="parentText" presStyleLbl="node1" presStyleIdx="0" presStyleCnt="2" custLinFactNeighborY="-20404">
        <dgm:presLayoutVars>
          <dgm:chMax val="0"/>
          <dgm:bulletEnabled val="1"/>
        </dgm:presLayoutVars>
      </dgm:prSet>
      <dgm:spPr/>
    </dgm:pt>
    <dgm:pt modelId="{C13B03F2-7731-4A1B-9EE8-432B778CBC23}" type="pres">
      <dgm:prSet presAssocID="{1629307F-2FA8-41B7-89E6-1AE26EB923F6}" presName="childText" presStyleLbl="revTx" presStyleIdx="0" presStyleCnt="1">
        <dgm:presLayoutVars>
          <dgm:bulletEnabled val="1"/>
        </dgm:presLayoutVars>
      </dgm:prSet>
      <dgm:spPr/>
    </dgm:pt>
    <dgm:pt modelId="{4D181A22-0CA9-41F4-BA9B-8E52547C58DF}" type="pres">
      <dgm:prSet presAssocID="{A757F92F-3B1C-4D05-A3FB-7E4870FE82CD}" presName="parentText" presStyleLbl="node1" presStyleIdx="1" presStyleCnt="2" custLinFactNeighborX="-1250" custLinFactNeighborY="-89473">
        <dgm:presLayoutVars>
          <dgm:chMax val="0"/>
          <dgm:bulletEnabled val="1"/>
        </dgm:presLayoutVars>
      </dgm:prSet>
      <dgm:spPr/>
    </dgm:pt>
  </dgm:ptLst>
  <dgm:cxnLst>
    <dgm:cxn modelId="{3C8F5E6E-54BE-4795-9573-14D8C855AC38}" type="presOf" srcId="{ADDF7E42-C39B-4B01-849A-BB21E1AC0F77}" destId="{1381E91D-BCE6-459C-ADB8-C03129ACBE2D}" srcOrd="0" destOrd="0" presId="urn:microsoft.com/office/officeart/2005/8/layout/vList2"/>
    <dgm:cxn modelId="{E7FBD3C9-28DD-467C-A5EB-AE771CAC46A5}" type="presOf" srcId="{1629307F-2FA8-41B7-89E6-1AE26EB923F6}" destId="{9A3F3451-C9C7-41EE-A2BD-E69BDA75FD61}" srcOrd="0" destOrd="0" presId="urn:microsoft.com/office/officeart/2005/8/layout/vList2"/>
    <dgm:cxn modelId="{6B9EBDD0-097D-4B83-8CAE-B415C76C329B}" type="presOf" srcId="{695CA9D1-A6D1-405E-A99D-CAD7DD335A96}" destId="{C13B03F2-7731-4A1B-9EE8-432B778CBC23}" srcOrd="0" destOrd="0" presId="urn:microsoft.com/office/officeart/2005/8/layout/vList2"/>
    <dgm:cxn modelId="{097F84E2-9682-4275-B50C-F9489640A675}" srcId="{ADDF7E42-C39B-4B01-849A-BB21E1AC0F77}" destId="{1629307F-2FA8-41B7-89E6-1AE26EB923F6}" srcOrd="0" destOrd="0" parTransId="{A1761215-AAD2-4548-9DFB-D2ED48A4E6B4}" sibTransId="{EECF54F3-DBF7-4873-8BCF-098CC69DDCE1}"/>
    <dgm:cxn modelId="{3E04A1F2-6802-4F95-A27A-EE37442FA1C1}" srcId="{ADDF7E42-C39B-4B01-849A-BB21E1AC0F77}" destId="{A757F92F-3B1C-4D05-A3FB-7E4870FE82CD}" srcOrd="1" destOrd="0" parTransId="{8926F974-2DDC-4238-B4A4-A4F197272661}" sibTransId="{EA545A8E-9E18-4EF5-8BFB-23AFD8885C2E}"/>
    <dgm:cxn modelId="{6380C2F3-3BC2-45D4-825C-3BDF9BFB5316}" srcId="{1629307F-2FA8-41B7-89E6-1AE26EB923F6}" destId="{695CA9D1-A6D1-405E-A99D-CAD7DD335A96}" srcOrd="0" destOrd="0" parTransId="{1D868410-08FE-49F6-B5D5-B2B0809D39C8}" sibTransId="{FF77C932-77F8-4066-A70B-06FE7B3A7E05}"/>
    <dgm:cxn modelId="{10C050F5-D4C0-4E61-9561-A7C133EC2D90}" type="presOf" srcId="{A757F92F-3B1C-4D05-A3FB-7E4870FE82CD}" destId="{4D181A22-0CA9-41F4-BA9B-8E52547C58DF}" srcOrd="0" destOrd="0" presId="urn:microsoft.com/office/officeart/2005/8/layout/vList2"/>
    <dgm:cxn modelId="{E92120E7-FFD4-4394-AC5F-3E8A5AA06D52}" type="presParOf" srcId="{1381E91D-BCE6-459C-ADB8-C03129ACBE2D}" destId="{9A3F3451-C9C7-41EE-A2BD-E69BDA75FD61}" srcOrd="0" destOrd="0" presId="urn:microsoft.com/office/officeart/2005/8/layout/vList2"/>
    <dgm:cxn modelId="{EA27CC67-137D-4211-8787-B1927D3EE81E}" type="presParOf" srcId="{1381E91D-BCE6-459C-ADB8-C03129ACBE2D}" destId="{C13B03F2-7731-4A1B-9EE8-432B778CBC23}" srcOrd="1" destOrd="0" presId="urn:microsoft.com/office/officeart/2005/8/layout/vList2"/>
    <dgm:cxn modelId="{A5E5D483-C9CA-4B4E-9B3F-14582F470896}" type="presParOf" srcId="{1381E91D-BCE6-459C-ADB8-C03129ACBE2D}" destId="{4D181A22-0CA9-41F4-BA9B-8E52547C58D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5F23E-C9AD-4B7E-AA6A-F0C1CE7065DA}">
      <dsp:nvSpPr>
        <dsp:cNvPr id="0" name=""/>
        <dsp:cNvSpPr/>
      </dsp:nvSpPr>
      <dsp:spPr>
        <a:xfrm>
          <a:off x="0" y="3229796"/>
          <a:ext cx="10016197" cy="1060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‡</a:t>
          </a:r>
          <a:r>
            <a:rPr lang="en-US" sz="4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ejb</a:t>
          </a: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I †</a:t>
          </a:r>
          <a:r>
            <a:rPr lang="en-US" sz="4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KvYK</a:t>
          </a: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m¤úwK©Z</a:t>
          </a: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mgm¨vejx</a:t>
          </a: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mgvavb</a:t>
          </a: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Ki‡Z</a:t>
          </a: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4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cvi‡e</a:t>
          </a: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| </a:t>
          </a:r>
        </a:p>
      </dsp:txBody>
      <dsp:txXfrm>
        <a:off x="0" y="3229796"/>
        <a:ext cx="10016197" cy="1060091"/>
      </dsp:txXfrm>
    </dsp:sp>
    <dsp:sp modelId="{4AA913DE-6048-41B1-AB87-57DF755E94E1}">
      <dsp:nvSpPr>
        <dsp:cNvPr id="0" name=""/>
        <dsp:cNvSpPr/>
      </dsp:nvSpPr>
      <dsp:spPr>
        <a:xfrm rot="10800000">
          <a:off x="0" y="1615277"/>
          <a:ext cx="10016197" cy="1630420"/>
        </a:xfrm>
        <a:prstGeom prst="upArrowCallout">
          <a:avLst/>
        </a:prstGeom>
        <a:solidFill>
          <a:srgbClr val="00B050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‡</a:t>
          </a:r>
          <a:r>
            <a:rPr lang="en-US" sz="36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ejb</a:t>
          </a: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I †</a:t>
          </a:r>
          <a:r>
            <a:rPr lang="en-US" sz="36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KvYK</a:t>
          </a: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wPwýZ</a:t>
          </a: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Ki‡Z</a:t>
          </a: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</a:t>
          </a:r>
          <a:r>
            <a:rPr lang="en-US" sz="36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cvi‡e</a:t>
          </a: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| </a:t>
          </a:r>
        </a:p>
      </dsp:txBody>
      <dsp:txXfrm rot="10800000">
        <a:off x="0" y="1615277"/>
        <a:ext cx="10016197" cy="1059398"/>
      </dsp:txXfrm>
    </dsp:sp>
    <dsp:sp modelId="{7819CDD3-8BCF-49F1-893A-75E2E160DADF}">
      <dsp:nvSpPr>
        <dsp:cNvPr id="0" name=""/>
        <dsp:cNvSpPr/>
      </dsp:nvSpPr>
      <dsp:spPr>
        <a:xfrm rot="10800000">
          <a:off x="0" y="0"/>
          <a:ext cx="10016197" cy="1630420"/>
        </a:xfrm>
        <a:prstGeom prst="upArrowCallou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শিখন</a:t>
          </a:r>
          <a:r>
            <a:rPr lang="en-US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  </a:t>
          </a:r>
          <a:r>
            <a:rPr lang="en-US" sz="36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</a:rPr>
            <a:t>ফল</a:t>
          </a:r>
          <a:endParaRPr lang="en-US" sz="5400" b="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0"/>
        <a:ext cx="10016197" cy="1059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F3451-C9C7-41EE-A2BD-E69BDA75FD61}">
      <dsp:nvSpPr>
        <dsp:cNvPr id="0" name=""/>
        <dsp:cNvSpPr/>
      </dsp:nvSpPr>
      <dsp:spPr>
        <a:xfrm>
          <a:off x="0" y="0"/>
          <a:ext cx="6096000" cy="1411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latin typeface="SutonnyMJ" pitchFamily="2" charset="0"/>
            </a:rPr>
            <a:t>AvUwU</a:t>
          </a:r>
          <a:r>
            <a:rPr lang="en-US" sz="4800" kern="1200" dirty="0">
              <a:latin typeface="SutonnyMJ" pitchFamily="2" charset="0"/>
            </a:rPr>
            <a:t> </a:t>
          </a:r>
          <a:r>
            <a:rPr lang="en-US" sz="4800" kern="1200" dirty="0" err="1">
              <a:latin typeface="SutonnyMJ" pitchFamily="2" charset="0"/>
            </a:rPr>
            <a:t>MÖy‡c</a:t>
          </a:r>
          <a:r>
            <a:rPr lang="en-US" sz="4800" kern="1200" dirty="0">
              <a:latin typeface="SutonnyMJ" pitchFamily="2" charset="0"/>
            </a:rPr>
            <a:t> wef³ </a:t>
          </a:r>
          <a:r>
            <a:rPr lang="en-US" sz="4800" kern="1200" dirty="0" err="1">
              <a:latin typeface="SutonnyMJ" pitchFamily="2" charset="0"/>
            </a:rPr>
            <a:t>Kie</a:t>
          </a:r>
          <a:r>
            <a:rPr lang="en-US" sz="4800" kern="1200" dirty="0">
              <a:latin typeface="SutonnyMJ" pitchFamily="2" charset="0"/>
            </a:rPr>
            <a:t> |</a:t>
          </a:r>
        </a:p>
      </dsp:txBody>
      <dsp:txXfrm>
        <a:off x="68912" y="68912"/>
        <a:ext cx="5958176" cy="1273854"/>
      </dsp:txXfrm>
    </dsp:sp>
    <dsp:sp modelId="{C13B03F2-7731-4A1B-9EE8-432B778CBC23}">
      <dsp:nvSpPr>
        <dsp:cNvPr id="0" name=""/>
        <dsp:cNvSpPr/>
      </dsp:nvSpPr>
      <dsp:spPr>
        <a:xfrm>
          <a:off x="0" y="1413111"/>
          <a:ext cx="6096000" cy="69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400" kern="1200"/>
        </a:p>
      </dsp:txBody>
      <dsp:txXfrm>
        <a:off x="0" y="1413111"/>
        <a:ext cx="6096000" cy="69377"/>
      </dsp:txXfrm>
    </dsp:sp>
    <dsp:sp modelId="{4D181A22-0CA9-41F4-BA9B-8E52547C58DF}">
      <dsp:nvSpPr>
        <dsp:cNvPr id="0" name=""/>
        <dsp:cNvSpPr/>
      </dsp:nvSpPr>
      <dsp:spPr>
        <a:xfrm>
          <a:off x="0" y="1420414"/>
          <a:ext cx="6096000" cy="1411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SutonnyMJ" pitchFamily="2" charset="0"/>
            </a:rPr>
            <a:t>cÖ‡Z¨K</a:t>
          </a:r>
          <a:r>
            <a:rPr lang="en-US" sz="4400" kern="1200" dirty="0">
              <a:latin typeface="SutonnyMJ" pitchFamily="2" charset="0"/>
            </a:rPr>
            <a:t> </a:t>
          </a:r>
          <a:r>
            <a:rPr lang="en-US" sz="4400" kern="1200" dirty="0" err="1">
              <a:latin typeface="SutonnyMJ" pitchFamily="2" charset="0"/>
            </a:rPr>
            <a:t>MÖyc</a:t>
          </a:r>
          <a:r>
            <a:rPr lang="en-US" sz="4400" kern="1200" dirty="0">
              <a:latin typeface="SutonnyMJ" pitchFamily="2" charset="0"/>
            </a:rPr>
            <a:t> wb‡gœv³ </a:t>
          </a:r>
          <a:r>
            <a:rPr lang="en-US" sz="4400" kern="1200" dirty="0" err="1">
              <a:latin typeface="SutonnyMJ" pitchFamily="2" charset="0"/>
            </a:rPr>
            <a:t>mgm¨vwU</a:t>
          </a:r>
          <a:r>
            <a:rPr lang="en-US" sz="4400" kern="1200" dirty="0">
              <a:latin typeface="SutonnyMJ" pitchFamily="2" charset="0"/>
            </a:rPr>
            <a:t> </a:t>
          </a:r>
          <a:r>
            <a:rPr lang="en-US" sz="4400" kern="1200" dirty="0" err="1">
              <a:latin typeface="SutonnyMJ" pitchFamily="2" charset="0"/>
            </a:rPr>
            <a:t>mgvavb</a:t>
          </a:r>
          <a:r>
            <a:rPr lang="en-US" sz="4400" kern="1200" dirty="0">
              <a:latin typeface="SutonnyMJ" pitchFamily="2" charset="0"/>
            </a:rPr>
            <a:t> </a:t>
          </a:r>
          <a:r>
            <a:rPr lang="en-US" sz="4400" kern="1200" dirty="0" err="1">
              <a:latin typeface="SutonnyMJ" pitchFamily="2" charset="0"/>
            </a:rPr>
            <a:t>Ki‡e</a:t>
          </a:r>
          <a:r>
            <a:rPr lang="en-US" sz="4400" kern="1200" dirty="0">
              <a:latin typeface="SutonnyMJ" pitchFamily="2" charset="0"/>
            </a:rPr>
            <a:t> | </a:t>
          </a:r>
        </a:p>
      </dsp:txBody>
      <dsp:txXfrm>
        <a:off x="68912" y="1489326"/>
        <a:ext cx="5958176" cy="1273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92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6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675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2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5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3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07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08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9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4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2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47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9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8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D508A-4DC5-42EC-822E-BD1FBD7E33F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5172-EABF-41FE-AFED-ED4418E97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06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image" Target="../media/image16.png"/><Relationship Id="rId2" Type="http://schemas.microsoft.com/office/2007/relationships/media" Target="../media/media1.wm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F8D197-9DAA-4912-891C-A46E5A478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78" y="1532982"/>
            <a:ext cx="7661683" cy="54455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8292FA-8378-411D-B054-58E9FAF9E0CC}"/>
              </a:ext>
            </a:extLst>
          </p:cNvPr>
          <p:cNvSpPr/>
          <p:nvPr/>
        </p:nvSpPr>
        <p:spPr>
          <a:xfrm>
            <a:off x="3925964" y="2127127"/>
            <a:ext cx="1534394" cy="2215991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bn-BD" sz="1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02B878-F3F0-4A66-827E-FA57BFDEC579}"/>
              </a:ext>
            </a:extLst>
          </p:cNvPr>
          <p:cNvSpPr/>
          <p:nvPr/>
        </p:nvSpPr>
        <p:spPr>
          <a:xfrm>
            <a:off x="5286259" y="2127126"/>
            <a:ext cx="998991" cy="2215991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bn-BD" sz="13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endParaRPr lang="en-US" sz="13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8A7FDE-BD13-49CA-874D-DB7CA29AB16A}"/>
              </a:ext>
            </a:extLst>
          </p:cNvPr>
          <p:cNvSpPr/>
          <p:nvPr/>
        </p:nvSpPr>
        <p:spPr>
          <a:xfrm>
            <a:off x="6139320" y="2127126"/>
            <a:ext cx="1180131" cy="2215991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bn-BD" sz="1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B95055-D314-4F04-8410-9A7D74D19579}"/>
              </a:ext>
            </a:extLst>
          </p:cNvPr>
          <p:cNvSpPr/>
          <p:nvPr/>
        </p:nvSpPr>
        <p:spPr>
          <a:xfrm>
            <a:off x="7234411" y="2127126"/>
            <a:ext cx="1091966" cy="2215991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bn-BD" sz="13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2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736E56A-C070-4E95-92D4-3CB3E23D1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2861" y="731520"/>
            <a:ext cx="6632916" cy="1857628"/>
          </a:xfrm>
        </p:spPr>
        <p:txBody>
          <a:bodyPr>
            <a:normAutofit/>
          </a:bodyPr>
          <a:lstStyle/>
          <a:p>
            <a:pPr algn="ctr"/>
            <a:r>
              <a:rPr lang="bn-BD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bn-BD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আন্তরিক শুভেচ্ছা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</a:br>
            <a:r>
              <a:rPr lang="as-IN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D59AAE-DE6B-4515-82EC-F901E32BFFC6}"/>
              </a:ext>
            </a:extLst>
          </p:cNvPr>
          <p:cNvGrpSpPr/>
          <p:nvPr/>
        </p:nvGrpSpPr>
        <p:grpSpPr>
          <a:xfrm>
            <a:off x="3870277" y="731521"/>
            <a:ext cx="4231071" cy="1000636"/>
            <a:chOff x="1828800" y="832515"/>
            <a:chExt cx="4267200" cy="74009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6594EFD-6897-4F42-A891-E84C4DC6E44F}"/>
                </a:ext>
              </a:extLst>
            </p:cNvPr>
            <p:cNvSpPr/>
            <p:nvPr/>
          </p:nvSpPr>
          <p:spPr>
            <a:xfrm>
              <a:off x="1828800" y="832515"/>
              <a:ext cx="4267200" cy="740097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B187C3D1-BC8F-48C7-B420-F1399F633AA5}"/>
                </a:ext>
              </a:extLst>
            </p:cNvPr>
            <p:cNvSpPr txBox="1"/>
            <p:nvPr/>
          </p:nvSpPr>
          <p:spPr>
            <a:xfrm>
              <a:off x="1864929" y="868644"/>
              <a:ext cx="4194942" cy="6678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400" kern="1200" dirty="0">
                  <a:solidFill>
                    <a:srgbClr val="FFFF00"/>
                  </a:solidFill>
                  <a:latin typeface="SutonnyMJ" pitchFamily="2" charset="0"/>
                </a:rPr>
                <a:t>beg ‡</a:t>
              </a:r>
              <a:r>
                <a:rPr lang="en-US" sz="5400" kern="1200" dirty="0" err="1">
                  <a:solidFill>
                    <a:srgbClr val="FFFF00"/>
                  </a:solidFill>
                  <a:latin typeface="SutonnyMJ" pitchFamily="2" charset="0"/>
                </a:rPr>
                <a:t>kªYx</a:t>
              </a:r>
              <a:r>
                <a:rPr lang="en-US" sz="5400" kern="1200" dirty="0">
                  <a:solidFill>
                    <a:srgbClr val="FFFF00"/>
                  </a:solidFill>
                  <a:latin typeface="SutonnyMJ" pitchFamily="2" charset="0"/>
                </a:rPr>
                <a:t>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02DA469-5CAF-4122-AF36-683D4C1B86E5}"/>
              </a:ext>
            </a:extLst>
          </p:cNvPr>
          <p:cNvGrpSpPr/>
          <p:nvPr/>
        </p:nvGrpSpPr>
        <p:grpSpPr>
          <a:xfrm>
            <a:off x="1270598" y="2203150"/>
            <a:ext cx="4267200" cy="944640"/>
            <a:chOff x="304800" y="1600767"/>
            <a:chExt cx="4267200" cy="9446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ED22235-6D5C-4E94-A29D-232EE7254597}"/>
                </a:ext>
              </a:extLst>
            </p:cNvPr>
            <p:cNvSpPr/>
            <p:nvPr/>
          </p:nvSpPr>
          <p:spPr>
            <a:xfrm>
              <a:off x="304800" y="1600767"/>
              <a:ext cx="4267200" cy="944640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6311894E-83EC-4E04-830C-D6B6B56BC33E}"/>
                </a:ext>
              </a:extLst>
            </p:cNvPr>
            <p:cNvSpPr txBox="1"/>
            <p:nvPr/>
          </p:nvSpPr>
          <p:spPr>
            <a:xfrm>
              <a:off x="350914" y="1646881"/>
              <a:ext cx="4174972" cy="8524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b="0" kern="1200" dirty="0" err="1">
                  <a:solidFill>
                    <a:schemeClr val="tx1"/>
                  </a:solidFill>
                  <a:latin typeface="SutonnyMJ" pitchFamily="2" charset="0"/>
                </a:rPr>
                <a:t>welq</a:t>
              </a:r>
              <a:r>
                <a:rPr lang="en-US" sz="4400" b="0" kern="1200" dirty="0">
                  <a:solidFill>
                    <a:schemeClr val="tx1"/>
                  </a:solidFill>
                  <a:latin typeface="SutonnyMJ" pitchFamily="2" charset="0"/>
                </a:rPr>
                <a:t> : </a:t>
              </a:r>
              <a:r>
                <a:rPr lang="en-US" sz="4400" b="0" kern="1200" dirty="0" err="1">
                  <a:solidFill>
                    <a:schemeClr val="tx1"/>
                  </a:solidFill>
                  <a:latin typeface="SutonnyMJ" pitchFamily="2" charset="0"/>
                </a:rPr>
                <a:t>D”PZi</a:t>
              </a:r>
              <a:r>
                <a:rPr lang="en-US" sz="4400" b="0" kern="1200" dirty="0">
                  <a:solidFill>
                    <a:schemeClr val="tx1"/>
                  </a:solidFill>
                  <a:latin typeface="SutonnyMJ" pitchFamily="2" charset="0"/>
                </a:rPr>
                <a:t> </a:t>
              </a:r>
              <a:r>
                <a:rPr lang="en-US" sz="4400" b="0" kern="1200" dirty="0" err="1">
                  <a:solidFill>
                    <a:schemeClr val="tx1"/>
                  </a:solidFill>
                  <a:latin typeface="SutonnyMJ" pitchFamily="2" charset="0"/>
                </a:rPr>
                <a:t>M</a:t>
              </a:r>
              <a:r>
                <a:rPr lang="en-US" sz="4000" b="0" kern="1200" dirty="0" err="1">
                  <a:solidFill>
                    <a:schemeClr val="tx1"/>
                  </a:solidFill>
                  <a:latin typeface="SutonnyMJ" pitchFamily="2" charset="0"/>
                </a:rPr>
                <a:t>wbZ</a:t>
              </a:r>
              <a:endParaRPr lang="en-US" sz="4000" b="0" kern="1200" dirty="0">
                <a:solidFill>
                  <a:schemeClr val="tx1"/>
                </a:solidFill>
                <a:latin typeface="SutonnyMJ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034DD2-BD5B-4146-A6E0-C56FE71E4853}"/>
              </a:ext>
            </a:extLst>
          </p:cNvPr>
          <p:cNvGrpSpPr/>
          <p:nvPr/>
        </p:nvGrpSpPr>
        <p:grpSpPr>
          <a:xfrm>
            <a:off x="1270598" y="3691470"/>
            <a:ext cx="4267200" cy="944640"/>
            <a:chOff x="304800" y="2741888"/>
            <a:chExt cx="4267200" cy="9446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9A949B4-6C60-4A72-8843-C4105146C7FD}"/>
                </a:ext>
              </a:extLst>
            </p:cNvPr>
            <p:cNvSpPr/>
            <p:nvPr/>
          </p:nvSpPr>
          <p:spPr>
            <a:xfrm>
              <a:off x="304800" y="2741888"/>
              <a:ext cx="4267200" cy="944640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8">
              <a:extLst>
                <a:ext uri="{FF2B5EF4-FFF2-40B4-BE49-F238E27FC236}">
                  <a16:creationId xmlns:a16="http://schemas.microsoft.com/office/drawing/2014/main" id="{6A3AD37F-AFDC-43C1-9808-68212A942BDF}"/>
                </a:ext>
              </a:extLst>
            </p:cNvPr>
            <p:cNvSpPr txBox="1"/>
            <p:nvPr/>
          </p:nvSpPr>
          <p:spPr>
            <a:xfrm>
              <a:off x="350914" y="2788002"/>
              <a:ext cx="4174972" cy="8524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solidFill>
                    <a:srgbClr val="FFFF00"/>
                  </a:solidFill>
                  <a:latin typeface="SutonnyMJ" pitchFamily="2" charset="0"/>
                </a:rPr>
                <a:t>Aa¨vq</a:t>
              </a:r>
              <a:r>
                <a:rPr lang="en-US" sz="3600" kern="1200" dirty="0">
                  <a:solidFill>
                    <a:srgbClr val="FFFF00"/>
                  </a:solidFill>
                  <a:latin typeface="SutonnyMJ" pitchFamily="2" charset="0"/>
                </a:rPr>
                <a:t> : </a:t>
              </a:r>
              <a:r>
                <a:rPr lang="en-US" sz="3600" kern="1200" dirty="0" err="1">
                  <a:solidFill>
                    <a:srgbClr val="FFFF00"/>
                  </a:solidFill>
                  <a:latin typeface="SutonnyMJ" pitchFamily="2" charset="0"/>
                </a:rPr>
                <a:t>NbR¨vwgwZ</a:t>
              </a:r>
              <a:r>
                <a:rPr lang="en-US" sz="3600" kern="1200" dirty="0">
                  <a:solidFill>
                    <a:srgbClr val="FFFF00"/>
                  </a:solidFill>
                  <a:latin typeface="SutonnyMJ" pitchFamily="2" charset="0"/>
                </a:rPr>
                <a:t> (7.2)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DF8E5E-7550-4425-8541-32AE28369A8E}"/>
              </a:ext>
            </a:extLst>
          </p:cNvPr>
          <p:cNvGrpSpPr/>
          <p:nvPr/>
        </p:nvGrpSpPr>
        <p:grpSpPr>
          <a:xfrm>
            <a:off x="6540904" y="2211140"/>
            <a:ext cx="4267200" cy="944640"/>
            <a:chOff x="304800" y="1600767"/>
            <a:chExt cx="4267200" cy="944640"/>
          </a:xfrm>
          <a:solidFill>
            <a:srgbClr val="92D05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DEB82B8-BE80-4DEB-9088-A30999DDE122}"/>
                </a:ext>
              </a:extLst>
            </p:cNvPr>
            <p:cNvSpPr/>
            <p:nvPr/>
          </p:nvSpPr>
          <p:spPr>
            <a:xfrm>
              <a:off x="304800" y="1600767"/>
              <a:ext cx="426720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8594CDDD-A08A-4F7F-824D-E6BC33629502}"/>
                </a:ext>
              </a:extLst>
            </p:cNvPr>
            <p:cNvSpPr txBox="1"/>
            <p:nvPr/>
          </p:nvSpPr>
          <p:spPr>
            <a:xfrm>
              <a:off x="350914" y="1646881"/>
              <a:ext cx="4174972" cy="8524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dirty="0" err="1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তাং</a:t>
              </a:r>
              <a:r>
                <a:rPr lang="en-US" sz="4000" b="1" dirty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০৬.১০.২০১৭</a:t>
              </a:r>
              <a:endParaRPr lang="en-US" sz="3600" b="1" kern="1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EF7E27-860D-4158-A5A7-CE42CA0FF6C0}"/>
              </a:ext>
            </a:extLst>
          </p:cNvPr>
          <p:cNvGrpSpPr/>
          <p:nvPr/>
        </p:nvGrpSpPr>
        <p:grpSpPr>
          <a:xfrm>
            <a:off x="6540904" y="3699460"/>
            <a:ext cx="4267200" cy="944640"/>
            <a:chOff x="304800" y="2741888"/>
            <a:chExt cx="4267200" cy="944640"/>
          </a:xfrm>
          <a:solidFill>
            <a:schemeClr val="accent1">
              <a:lumMod val="50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BEBC290-EEFA-4FB9-9A77-69D1723339EE}"/>
                </a:ext>
              </a:extLst>
            </p:cNvPr>
            <p:cNvSpPr/>
            <p:nvPr/>
          </p:nvSpPr>
          <p:spPr>
            <a:xfrm>
              <a:off x="304800" y="2741888"/>
              <a:ext cx="426720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8">
              <a:extLst>
                <a:ext uri="{FF2B5EF4-FFF2-40B4-BE49-F238E27FC236}">
                  <a16:creationId xmlns:a16="http://schemas.microsoft.com/office/drawing/2014/main" id="{FDD538B6-9DDE-4305-8C9C-8D6D732B929D}"/>
                </a:ext>
              </a:extLst>
            </p:cNvPr>
            <p:cNvSpPr txBox="1"/>
            <p:nvPr/>
          </p:nvSpPr>
          <p:spPr>
            <a:xfrm>
              <a:off x="350914" y="2788002"/>
              <a:ext cx="4174972" cy="8524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s-IN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</a:t>
              </a:r>
              <a:r>
                <a:rPr lang="en-US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</a:t>
              </a:r>
              <a:r>
                <a:rPr lang="as-IN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য়</a:t>
              </a:r>
              <a:r>
                <a:rPr lang="en-US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ঃ </a:t>
              </a:r>
              <a:r>
                <a:rPr lang="as-IN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৪</a:t>
              </a:r>
              <a:r>
                <a:rPr lang="en-US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৫ </a:t>
              </a:r>
              <a:r>
                <a:rPr lang="as-IN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</a:t>
              </a:r>
              <a:r>
                <a:rPr lang="en-US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ি</a:t>
              </a:r>
              <a:r>
                <a:rPr lang="as-IN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ন</a:t>
              </a:r>
              <a:r>
                <a:rPr lang="en-US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ি</a:t>
              </a:r>
              <a:r>
                <a:rPr lang="as-IN" sz="3600" b="1" kern="1200" dirty="0">
                  <a:solidFill>
                    <a:srgbClr val="FFFF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ট</a:t>
              </a:r>
              <a:endParaRPr lang="en-US" sz="3600" b="1" kern="12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8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37349941"/>
              </p:ext>
            </p:extLst>
          </p:nvPr>
        </p:nvGraphicFramePr>
        <p:xfrm>
          <a:off x="1185741" y="1163803"/>
          <a:ext cx="10016197" cy="4290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489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134573" y="1012874"/>
            <a:ext cx="3354388" cy="5294082"/>
            <a:chOff x="1141412" y="914400"/>
            <a:chExt cx="3354388" cy="4495800"/>
          </a:xfrm>
        </p:grpSpPr>
        <p:cxnSp>
          <p:nvCxnSpPr>
            <p:cNvPr id="11" name="Straight Connector 10"/>
            <p:cNvCxnSpPr>
              <a:stCxn id="13" idx="2"/>
              <a:endCxn id="9" idx="2"/>
            </p:cNvCxnSpPr>
            <p:nvPr/>
          </p:nvCxnSpPr>
          <p:spPr>
            <a:xfrm rot="10800000" flipV="1">
              <a:off x="1141412" y="1638300"/>
              <a:ext cx="1588" cy="304800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1141412" y="914400"/>
              <a:ext cx="3354388" cy="4495800"/>
              <a:chOff x="838200" y="762000"/>
              <a:chExt cx="3354388" cy="44958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38200" y="3810000"/>
                <a:ext cx="3352800" cy="1447800"/>
              </a:xfrm>
              <a:prstGeom prst="ellipse">
                <a:avLst/>
              </a:prstGeom>
              <a:noFill/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endCxn id="9" idx="6"/>
              </p:cNvCxnSpPr>
              <p:nvPr/>
            </p:nvCxnSpPr>
            <p:spPr>
              <a:xfrm rot="5400000">
                <a:off x="2611041" y="2952353"/>
                <a:ext cx="3161506" cy="1588"/>
              </a:xfrm>
              <a:prstGeom prst="line">
                <a:avLst/>
              </a:prstGeom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838200" y="762000"/>
                <a:ext cx="3352800" cy="1447800"/>
              </a:xfrm>
              <a:prstGeom prst="ellipse">
                <a:avLst/>
              </a:prstGeom>
              <a:noFill/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Right Brace 18"/>
          <p:cNvSpPr/>
          <p:nvPr/>
        </p:nvSpPr>
        <p:spPr>
          <a:xfrm>
            <a:off x="5644831" y="1731651"/>
            <a:ext cx="1254417" cy="3722868"/>
          </a:xfrm>
          <a:prstGeom prst="righ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748627" y="5384368"/>
            <a:ext cx="1676400" cy="1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30" idx="1"/>
          </p:cNvCxnSpPr>
          <p:nvPr/>
        </p:nvCxnSpPr>
        <p:spPr>
          <a:xfrm flipH="1" flipV="1">
            <a:off x="4867422" y="5566517"/>
            <a:ext cx="1744393" cy="453284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19900" y="3206635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SutonnyMJ" pitchFamily="2" charset="0"/>
              </a:rPr>
              <a:t>D”PZv</a:t>
            </a:r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SutonnyMJ" pitchFamily="2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1815" y="5635080"/>
            <a:ext cx="1655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92D050"/>
                </a:solidFill>
                <a:latin typeface="SutonnyMJ" pitchFamily="2" charset="0"/>
              </a:rPr>
              <a:t>e¨vmva</a:t>
            </a:r>
            <a:r>
              <a:rPr lang="en-US" sz="4400" b="1" dirty="0">
                <a:solidFill>
                  <a:srgbClr val="92D050"/>
                </a:solidFill>
                <a:latin typeface="SutonnyMJ" pitchFamily="2" charset="0"/>
              </a:rPr>
              <a:t>©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347D81-F296-4891-92EE-D8C9C4019FB0}"/>
              </a:ext>
            </a:extLst>
          </p:cNvPr>
          <p:cNvCxnSpPr>
            <a:cxnSpLocks/>
          </p:cNvCxnSpPr>
          <p:nvPr/>
        </p:nvCxnSpPr>
        <p:spPr>
          <a:xfrm flipV="1">
            <a:off x="3790841" y="1868874"/>
            <a:ext cx="6864" cy="350142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E5F8BC2-3344-45AB-A72F-1D94AE34B996}"/>
              </a:ext>
            </a:extLst>
          </p:cNvPr>
          <p:cNvSpPr txBox="1"/>
          <p:nvPr/>
        </p:nvSpPr>
        <p:spPr>
          <a:xfrm>
            <a:off x="8951126" y="2070504"/>
            <a:ext cx="1655885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SutonnyMJ" pitchFamily="2" charset="0"/>
              </a:rPr>
              <a:t>‡</a:t>
            </a:r>
            <a:r>
              <a:rPr lang="en-US" sz="6600" dirty="0" err="1">
                <a:solidFill>
                  <a:srgbClr val="FFFF00"/>
                </a:solidFill>
                <a:latin typeface="SutonnyMJ" pitchFamily="2" charset="0"/>
              </a:rPr>
              <a:t>ejb</a:t>
            </a:r>
            <a:endParaRPr lang="en-US" sz="6600" dirty="0">
              <a:solidFill>
                <a:srgbClr val="FFFF00"/>
              </a:solidFill>
              <a:latin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6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1197660" y="4150708"/>
            <a:ext cx="2952750" cy="11079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Process 26"/>
          <p:cNvSpPr/>
          <p:nvPr/>
        </p:nvSpPr>
        <p:spPr>
          <a:xfrm>
            <a:off x="1288731" y="2138288"/>
            <a:ext cx="2843286" cy="2791505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208021" y="86518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FF00"/>
                </a:solidFill>
                <a:latin typeface="SutonnyMJ" pitchFamily="2" charset="0"/>
              </a:rPr>
              <a:t>e„Ë</a:t>
            </a:r>
            <a:endParaRPr lang="en-US" sz="6600" b="1" dirty="0">
              <a:solidFill>
                <a:srgbClr val="FFFF00"/>
              </a:solidFill>
            </a:endParaRPr>
          </a:p>
        </p:txBody>
      </p:sp>
      <p:cxnSp>
        <p:nvCxnSpPr>
          <p:cNvPr id="31" name="Straight Arrow Connector 30"/>
          <p:cNvCxnSpPr>
            <a:cxnSpLocks/>
            <a:stCxn id="29" idx="3"/>
          </p:cNvCxnSpPr>
          <p:nvPr/>
        </p:nvCxnSpPr>
        <p:spPr>
          <a:xfrm>
            <a:off x="4274821" y="640516"/>
            <a:ext cx="3265462" cy="0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Left Brace 34"/>
          <p:cNvSpPr/>
          <p:nvPr/>
        </p:nvSpPr>
        <p:spPr>
          <a:xfrm flipH="1">
            <a:off x="10676498" y="1980364"/>
            <a:ext cx="504677" cy="289560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895720" y="2824593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latin typeface="Times New Roman" pitchFamily="18" charset="0"/>
              </a:rPr>
              <a:t>h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18640" y="963483"/>
            <a:ext cx="2021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latin typeface="Times New Roman" pitchFamily="18" charset="0"/>
              </a:rPr>
              <a:t>2</a:t>
            </a:r>
            <a:r>
              <a:rPr lang="en-US" sz="5400" b="1" dirty="0"/>
              <a:t> π</a:t>
            </a:r>
            <a:r>
              <a:rPr lang="bn-BD" sz="5400" b="1" dirty="0"/>
              <a:t>r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FB03F6B5-5EC2-4F16-9F30-537190DC38CA}"/>
              </a:ext>
            </a:extLst>
          </p:cNvPr>
          <p:cNvSpPr/>
          <p:nvPr/>
        </p:nvSpPr>
        <p:spPr>
          <a:xfrm>
            <a:off x="5518641" y="1996598"/>
            <a:ext cx="4988832" cy="2933196"/>
          </a:xfrm>
          <a:prstGeom prst="flowChartProcess">
            <a:avLst/>
          </a:prstGeom>
          <a:solidFill>
            <a:srgbClr val="FFC000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n 21">
            <a:extLst>
              <a:ext uri="{FF2B5EF4-FFF2-40B4-BE49-F238E27FC236}">
                <a16:creationId xmlns:a16="http://schemas.microsoft.com/office/drawing/2014/main" id="{28DB1817-AA57-4C6C-BDE2-7E0FF04D7028}"/>
              </a:ext>
            </a:extLst>
          </p:cNvPr>
          <p:cNvSpPr/>
          <p:nvPr/>
        </p:nvSpPr>
        <p:spPr>
          <a:xfrm>
            <a:off x="1179160" y="1592888"/>
            <a:ext cx="2971800" cy="3657600"/>
          </a:xfrm>
          <a:prstGeom prst="can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961D69-08C6-4997-81FE-3209CB518B2F}"/>
              </a:ext>
            </a:extLst>
          </p:cNvPr>
          <p:cNvSpPr/>
          <p:nvPr/>
        </p:nvSpPr>
        <p:spPr>
          <a:xfrm>
            <a:off x="1122558" y="1307672"/>
            <a:ext cx="3009460" cy="11599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6449193A-3BA0-4C39-B5DC-C4CC6E81F7DD}"/>
              </a:ext>
            </a:extLst>
          </p:cNvPr>
          <p:cNvSpPr/>
          <p:nvPr/>
        </p:nvSpPr>
        <p:spPr>
          <a:xfrm rot="16200000" flipH="1">
            <a:off x="7827687" y="-664677"/>
            <a:ext cx="504677" cy="468432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 descr="C:\Documents and Settings\Lab 26\Desktop\presentation\2aj0rie.gif">
            <a:extLst>
              <a:ext uri="{FF2B5EF4-FFF2-40B4-BE49-F238E27FC236}">
                <a16:creationId xmlns:a16="http://schemas.microsoft.com/office/drawing/2014/main" id="{E69842A5-CABD-4C4F-845B-3D24A1B83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9088" y="5250488"/>
            <a:ext cx="16764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761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52527 -0.1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431 0.156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00717 -0.475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625 L 0.35807 -0.010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4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/>
      <p:bldP spid="35" grpId="0" animBg="1"/>
      <p:bldP spid="36" grpId="0"/>
      <p:bldP spid="37" grpId="0"/>
      <p:bldP spid="17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404" y="2122345"/>
            <a:ext cx="88024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b="1" dirty="0">
                <a:solidFill>
                  <a:schemeClr val="accent1">
                    <a:lumMod val="75000"/>
                  </a:schemeClr>
                </a:solidFill>
                <a:latin typeface="SutonnyMJ" pitchFamily="2" charset="0"/>
              </a:rPr>
              <a:t> </a:t>
            </a:r>
            <a:r>
              <a:rPr lang="bn-BD" sz="5400" b="1" dirty="0">
                <a:solidFill>
                  <a:srgbClr val="FFFF00"/>
                </a:solidFill>
                <a:latin typeface="SutonnyMJ" pitchFamily="2" charset="0"/>
              </a:rPr>
              <a:t>†ej‡bi c„ôZ‡ji/ mgMªZ‡ji †¶Îdj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4791" y="2922563"/>
            <a:ext cx="71833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6000" b="1" dirty="0">
                <a:latin typeface="SutonnyMJ" pitchFamily="2" charset="0"/>
              </a:rPr>
              <a:t>=</a:t>
            </a:r>
            <a:r>
              <a:rPr lang="bn-BD" sz="4000" b="1" dirty="0">
                <a:latin typeface="SutonnyMJ" pitchFamily="2" charset="0"/>
              </a:rPr>
              <a:t> </a:t>
            </a:r>
            <a:r>
              <a:rPr lang="bn-BD" sz="4400" b="1" dirty="0">
                <a:latin typeface="SutonnyMJ" pitchFamily="2" charset="0"/>
              </a:rPr>
              <a:t>eµZ‡ji †¶Îdj + e„‡Ëi †¶Îdj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3454791" y="3938226"/>
            <a:ext cx="490711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6600" b="1" dirty="0">
                <a:latin typeface="SutonnyMJ" pitchFamily="2" charset="0"/>
              </a:rPr>
              <a:t>=</a:t>
            </a:r>
            <a:r>
              <a:rPr lang="bn-BD" sz="4400" b="1" dirty="0">
                <a:latin typeface="SutonnyMJ" pitchFamily="2" charset="0"/>
              </a:rPr>
              <a:t> </a:t>
            </a:r>
            <a:r>
              <a:rPr lang="bn-BD" sz="5400" b="1" dirty="0">
                <a:latin typeface="Times New Roman" pitchFamily="18" charset="0"/>
              </a:rPr>
              <a:t>2</a:t>
            </a:r>
            <a:r>
              <a:rPr lang="en-US" sz="5400" b="1" dirty="0"/>
              <a:t> π</a:t>
            </a:r>
            <a:r>
              <a:rPr lang="bn-BD" sz="5400" b="1" dirty="0"/>
              <a:t>r</a:t>
            </a:r>
            <a:r>
              <a:rPr lang="en-US" sz="5400" b="1" dirty="0"/>
              <a:t>.</a:t>
            </a:r>
            <a:r>
              <a:rPr lang="bn-BD" sz="5400" b="1" dirty="0"/>
              <a:t>h + 2</a:t>
            </a:r>
            <a:r>
              <a:rPr lang="en-US" sz="5400" b="1" dirty="0"/>
              <a:t> πr</a:t>
            </a:r>
            <a:r>
              <a:rPr lang="en-US" sz="5400" b="1" baseline="30000" dirty="0"/>
              <a:t>2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 1"/>
          <p:cNvSpPr/>
          <p:nvPr/>
        </p:nvSpPr>
        <p:spPr>
          <a:xfrm>
            <a:off x="1905000" y="498901"/>
            <a:ext cx="2971800" cy="3657600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086600" y="604911"/>
            <a:ext cx="3553557" cy="16713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3484" y="2304590"/>
            <a:ext cx="5290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SutonnyMJ" pitchFamily="2" charset="0"/>
              </a:rPr>
              <a:t>e„</a:t>
            </a:r>
            <a:r>
              <a:rPr lang="bn-BD" sz="4800" b="1" dirty="0">
                <a:solidFill>
                  <a:srgbClr val="FFFF00"/>
                </a:solidFill>
                <a:latin typeface="SutonnyMJ" pitchFamily="2" charset="0"/>
              </a:rPr>
              <a:t>‡</a:t>
            </a:r>
            <a:r>
              <a:rPr lang="en-US" sz="4800" b="1" dirty="0">
                <a:solidFill>
                  <a:srgbClr val="FFFF00"/>
                </a:solidFill>
                <a:latin typeface="SutonnyMJ" pitchFamily="2" charset="0"/>
              </a:rPr>
              <a:t>Ë</a:t>
            </a:r>
            <a:r>
              <a:rPr lang="bn-BD" sz="4800" b="1" dirty="0">
                <a:solidFill>
                  <a:srgbClr val="FFFF00"/>
                </a:solidFill>
                <a:latin typeface="SutonnyMJ" pitchFamily="2" charset="0"/>
              </a:rPr>
              <a:t>i ‡¶Îdj </a:t>
            </a:r>
            <a:r>
              <a:rPr lang="en-US" sz="4800" b="1" dirty="0">
                <a:solidFill>
                  <a:srgbClr val="FFFF00"/>
                </a:solidFill>
              </a:rPr>
              <a:t>= πr</a:t>
            </a:r>
            <a:r>
              <a:rPr lang="en-US" sz="4800" b="1" baseline="30000" dirty="0">
                <a:solidFill>
                  <a:srgbClr val="FFFF00"/>
                </a:solidFill>
              </a:rPr>
              <a:t>2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10800000">
            <a:off x="5105401" y="990600"/>
            <a:ext cx="685800" cy="289560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62600" y="18288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dirty="0">
                <a:latin typeface="Times New Roman" pitchFamily="18" charset="0"/>
              </a:rPr>
              <a:t>h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4648201"/>
            <a:ext cx="83058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†ej‡bi AvqZb =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e„</a:t>
            </a:r>
            <a:r>
              <a:rPr lang="bn-BD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‡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Ë</a:t>
            </a:r>
            <a:r>
              <a:rPr lang="bn-BD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i ‡¶Îdj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× </a:t>
            </a:r>
            <a:r>
              <a:rPr lang="bn-BD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D”PZv </a:t>
            </a:r>
          </a:p>
          <a:p>
            <a:r>
              <a:rPr lang="bn-BD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             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       </a:t>
            </a:r>
            <a:r>
              <a:rPr lang="bn-BD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= </a:t>
            </a:r>
            <a:r>
              <a:rPr lang="en-US" sz="4800" b="1" dirty="0"/>
              <a:t>π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48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bn-BD" sz="48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× </a:t>
            </a:r>
            <a:r>
              <a:rPr lang="bn-BD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Lab 26\Desktop\presentation\conebn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914400"/>
            <a:ext cx="3048000" cy="3200400"/>
          </a:xfrm>
          <a:prstGeom prst="rect">
            <a:avLst/>
          </a:prstGeom>
          <a:noFill/>
        </p:spPr>
      </p:pic>
      <p:pic>
        <p:nvPicPr>
          <p:cNvPr id="3" name="Picture 3" descr="C:\Documents and Settings\Lab 26\Desktop\presentation\2aj0r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352800"/>
            <a:ext cx="1676400" cy="1524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rot="5400000">
            <a:off x="2743994" y="2286000"/>
            <a:ext cx="2132806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505700" y="390463"/>
            <a:ext cx="2362200" cy="128094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30790" y="3231628"/>
            <a:ext cx="4160280" cy="3931172"/>
            <a:chOff x="4406790" y="2271543"/>
            <a:chExt cx="4160280" cy="393117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6553200" y="3200400"/>
              <a:ext cx="1719841" cy="139277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4406790" y="2271543"/>
              <a:ext cx="4160280" cy="3931172"/>
              <a:chOff x="4406790" y="2271543"/>
              <a:chExt cx="4160280" cy="3931172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4953000" y="2971800"/>
                <a:ext cx="1600200" cy="160020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Arc 12"/>
              <p:cNvSpPr/>
              <p:nvPr/>
            </p:nvSpPr>
            <p:spPr>
              <a:xfrm rot="19123291">
                <a:off x="4406790" y="2271543"/>
                <a:ext cx="4160280" cy="3931172"/>
              </a:xfrm>
              <a:prstGeom prst="arc">
                <a:avLst>
                  <a:gd name="adj1" fmla="val 15596655"/>
                  <a:gd name="adj2" fmla="val 638423"/>
                </a:avLst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ight Brace 24"/>
          <p:cNvSpPr/>
          <p:nvPr/>
        </p:nvSpPr>
        <p:spPr>
          <a:xfrm rot="19980381">
            <a:off x="4502165" y="818252"/>
            <a:ext cx="1161052" cy="232129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83058" y="129093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srgbClr val="FFFF00"/>
                </a:solidFill>
                <a:latin typeface="SutonnyMJ" pitchFamily="2" charset="0"/>
              </a:rPr>
              <a:t>‡njv‡bv D”PZv </a:t>
            </a:r>
            <a:r>
              <a:rPr lang="bn-BD" sz="2400" dirty="0">
                <a:solidFill>
                  <a:srgbClr val="FFFF00"/>
                </a:solidFill>
              </a:rPr>
              <a:t>l</a:t>
            </a:r>
            <a:r>
              <a:rPr lang="bn-BD" sz="2400" dirty="0">
                <a:solidFill>
                  <a:srgbClr val="FFFF00"/>
                </a:solidFill>
                <a:latin typeface="SutonnyMJ" pitchFamily="2" charset="0"/>
              </a:rPr>
              <a:t> </a:t>
            </a:r>
            <a:endParaRPr lang="en-US" sz="2400" dirty="0">
              <a:solidFill>
                <a:srgbClr val="FFFF00"/>
              </a:solidFill>
              <a:latin typeface="SutonnyMJ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096000" y="2286000"/>
            <a:ext cx="4191000" cy="1524000"/>
            <a:chOff x="4572000" y="1752600"/>
            <a:chExt cx="4191000" cy="1524000"/>
          </a:xfrm>
        </p:grpSpPr>
        <p:sp>
          <p:nvSpPr>
            <p:cNvPr id="29" name="Curved Down Arrow 28"/>
            <p:cNvSpPr/>
            <p:nvPr/>
          </p:nvSpPr>
          <p:spPr>
            <a:xfrm>
              <a:off x="4572000" y="2286000"/>
              <a:ext cx="4191000" cy="9906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43600" y="1752600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400" dirty="0">
                  <a:latin typeface="SutonnyMJ" pitchFamily="2" charset="0"/>
                </a:rPr>
                <a:t>e„‡Ëi cwiwa</a:t>
              </a:r>
              <a:r>
                <a:rPr lang="bn-BD" sz="2400" dirty="0">
                  <a:latin typeface="Times New Roman" pitchFamily="18" charset="0"/>
                </a:rPr>
                <a:t> 2</a:t>
              </a:r>
              <a:r>
                <a:rPr lang="en-US" sz="2400" dirty="0">
                  <a:solidFill>
                    <a:srgbClr val="C00000"/>
                  </a:solidFill>
                </a:rPr>
                <a:t> </a:t>
              </a:r>
              <a:r>
                <a:rPr lang="en-US" sz="2400" dirty="0"/>
                <a:t>π r</a:t>
              </a:r>
              <a:r>
                <a:rPr lang="bn-BD" sz="2400" dirty="0">
                  <a:latin typeface="SutonnyMJ" pitchFamily="2" charset="0"/>
                </a:rPr>
                <a:t>  </a:t>
              </a:r>
              <a:endParaRPr lang="en-US" sz="2400" dirty="0">
                <a:latin typeface="SutonnyMJ" pitchFamily="2" charset="0"/>
              </a:endParaRPr>
            </a:p>
          </p:txBody>
        </p:sp>
      </p:grp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3038622" y="1290936"/>
            <a:ext cx="771378" cy="995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209800" y="830996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schemeClr val="bg1"/>
                </a:solidFill>
                <a:latin typeface="SutonnyMJ" pitchFamily="2" charset="0"/>
              </a:rPr>
              <a:t>†Kvb‡Ki D”PZv </a:t>
            </a:r>
            <a:r>
              <a:rPr lang="bn-BD" sz="2400" dirty="0">
                <a:solidFill>
                  <a:schemeClr val="bg1"/>
                </a:solidFill>
                <a:latin typeface="Times New Roman" pitchFamily="18" charset="0"/>
              </a:rPr>
              <a:t>h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SutonnyMJ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286000" y="3352800"/>
            <a:ext cx="1524000" cy="1143000"/>
            <a:chOff x="762000" y="3352800"/>
            <a:chExt cx="1524000" cy="1143000"/>
          </a:xfrm>
        </p:grpSpPr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685800" y="3429000"/>
              <a:ext cx="1143000" cy="990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43000" y="3352800"/>
              <a:ext cx="114300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447800" y="4731604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latin typeface="SutonnyMJ" pitchFamily="2" charset="0"/>
              </a:rPr>
              <a:t> †Kvb‡Ki </a:t>
            </a:r>
            <a:r>
              <a:rPr lang="en-US" sz="2400" dirty="0" err="1">
                <a:latin typeface="SutonnyMJ" pitchFamily="2" charset="0"/>
              </a:rPr>
              <a:t>e¨vmva</a:t>
            </a:r>
            <a:r>
              <a:rPr lang="en-US" sz="2400" dirty="0">
                <a:latin typeface="SutonnyMJ" pitchFamily="2" charset="0"/>
              </a:rPr>
              <a:t>©</a:t>
            </a:r>
            <a:r>
              <a:rPr lang="bn-BD" sz="2400" dirty="0">
                <a:latin typeface="SutonnyMJ" pitchFamily="2" charset="0"/>
              </a:rPr>
              <a:t> </a:t>
            </a:r>
            <a:r>
              <a:rPr lang="en-US" sz="2400" dirty="0"/>
              <a:t>r</a:t>
            </a:r>
            <a:endParaRPr lang="en-US" sz="2400" dirty="0">
              <a:latin typeface="SutonnyMJ" pitchFamily="2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bn-BD" sz="2400" dirty="0">
                <a:latin typeface="SutonnyMJ" pitchFamily="2" charset="0"/>
              </a:rPr>
              <a:t>  </a:t>
            </a:r>
            <a:endParaRPr lang="en-US" sz="2400" dirty="0">
              <a:latin typeface="SutonnyMJ" pitchFamily="2" charset="0"/>
            </a:endParaRPr>
          </a:p>
        </p:txBody>
      </p:sp>
      <p:sp>
        <p:nvSpPr>
          <p:cNvPr id="42" name="Right Brace 41"/>
          <p:cNvSpPr/>
          <p:nvPr/>
        </p:nvSpPr>
        <p:spPr>
          <a:xfrm rot="3176635">
            <a:off x="9063490" y="4245036"/>
            <a:ext cx="707721" cy="222696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8686800" y="593913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>
                <a:latin typeface="SutonnyMJ" pitchFamily="2" charset="0"/>
              </a:rPr>
              <a:t>‡njv‡bv D”PZv </a:t>
            </a:r>
            <a:r>
              <a:rPr lang="bn-BD" sz="2400" dirty="0"/>
              <a:t>l</a:t>
            </a:r>
            <a:r>
              <a:rPr lang="bn-BD" sz="2400" dirty="0">
                <a:latin typeface="SutonnyMJ" pitchFamily="2" charset="0"/>
              </a:rPr>
              <a:t> </a:t>
            </a:r>
            <a:endParaRPr lang="en-US" sz="2400" dirty="0">
              <a:latin typeface="SutonnyMJ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00601" y="5181600"/>
            <a:ext cx="1526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dirty="0">
                <a:latin typeface="SutonnyMJ" pitchFamily="2" charset="0"/>
              </a:rPr>
              <a:t>eµZj</a:t>
            </a:r>
            <a:endParaRPr lang="en-US" sz="4000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6324600" y="4114800"/>
            <a:ext cx="1600200" cy="1295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32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4.44444E-6 L -1.38778E-17 -0.31112 " pathEditMode="relative" ptsTypes="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/>
      <p:bldP spid="33" grpId="0"/>
      <p:bldP spid="40" grpId="0"/>
      <p:bldP spid="42" grpId="0" animBg="1"/>
      <p:bldP spid="43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457200"/>
            <a:ext cx="4160280" cy="3931172"/>
            <a:chOff x="4406790" y="2271543"/>
            <a:chExt cx="4160280" cy="3931172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6553200" y="3200400"/>
              <a:ext cx="1719841" cy="139277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2"/>
            <p:cNvGrpSpPr/>
            <p:nvPr/>
          </p:nvGrpSpPr>
          <p:grpSpPr>
            <a:xfrm>
              <a:off x="4406790" y="2271543"/>
              <a:ext cx="4160280" cy="3931172"/>
              <a:chOff x="4406790" y="2271543"/>
              <a:chExt cx="4160280" cy="3931172"/>
            </a:xfrm>
          </p:grpSpPr>
          <p:cxnSp>
            <p:nvCxnSpPr>
              <p:cNvPr id="5" name="Straight Connector 4"/>
              <p:cNvCxnSpPr/>
              <p:nvPr/>
            </p:nvCxnSpPr>
            <p:spPr>
              <a:xfrm rot="16200000" flipH="1">
                <a:off x="4953000" y="2971800"/>
                <a:ext cx="1600200" cy="160020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/>
              <p:cNvSpPr/>
              <p:nvPr/>
            </p:nvSpPr>
            <p:spPr>
              <a:xfrm rot="19123291">
                <a:off x="4406790" y="2271543"/>
                <a:ext cx="4160280" cy="3931172"/>
              </a:xfrm>
              <a:prstGeom prst="arc">
                <a:avLst>
                  <a:gd name="adj1" fmla="val 15596655"/>
                  <a:gd name="adj2" fmla="val 638423"/>
                </a:avLst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Arc 7"/>
          <p:cNvSpPr/>
          <p:nvPr/>
        </p:nvSpPr>
        <p:spPr>
          <a:xfrm rot="19687031">
            <a:off x="3107552" y="2087960"/>
            <a:ext cx="1666950" cy="1321626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4343400" y="1524000"/>
            <a:ext cx="2057400" cy="533400"/>
          </a:xfrm>
          <a:prstGeom prst="straightConnector1">
            <a:avLst/>
          </a:prstGeom>
          <a:ln w="38100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00800" y="1219201"/>
            <a:ext cx="190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b="1" dirty="0">
                <a:latin typeface="SutonnyMJ" pitchFamily="2" charset="0"/>
              </a:rPr>
              <a:t>‡KvY,</a:t>
            </a:r>
            <a:r>
              <a:rPr lang="en-US" sz="4400" b="1" dirty="0"/>
              <a:t>α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8056450">
            <a:off x="2338141" y="1227932"/>
            <a:ext cx="1013586" cy="2346001"/>
          </a:xfrm>
          <a:prstGeom prst="rightBrac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2876221">
            <a:off x="755839" y="2614256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solidFill>
                  <a:srgbClr val="FF0000"/>
                </a:solidFill>
                <a:latin typeface="SutonnyMJ" pitchFamily="2" charset="0"/>
              </a:rPr>
              <a:t>‡njv‡bv D”PZv </a:t>
            </a:r>
            <a:r>
              <a:rPr lang="bn-BD" sz="3600" dirty="0">
                <a:solidFill>
                  <a:srgbClr val="FF0000"/>
                </a:solidFill>
              </a:rPr>
              <a:t>l</a:t>
            </a:r>
            <a:r>
              <a:rPr lang="bn-BD" sz="3600" dirty="0">
                <a:solidFill>
                  <a:srgbClr val="FF0000"/>
                </a:solidFill>
                <a:latin typeface="SutonnyMJ" pitchFamily="2" charset="0"/>
              </a:rPr>
              <a:t> </a:t>
            </a:r>
            <a:endParaRPr lang="en-US" sz="3600" dirty="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57400" y="3886201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>
                <a:latin typeface="SutonnyMJ" pitchFamily="2" charset="0"/>
              </a:rPr>
              <a:t>eµZ‡ji †¶Îdj </a:t>
            </a:r>
          </a:p>
          <a:p>
            <a:r>
              <a:rPr lang="bn-BD" sz="4000" b="1" dirty="0">
                <a:latin typeface="SutonnyMJ" pitchFamily="2" charset="0"/>
              </a:rPr>
              <a:t>= {( e„‡Ëi cwiwa) </a:t>
            </a:r>
            <a:r>
              <a:rPr lang="en-US" sz="4000" b="1" dirty="0"/>
              <a:t>÷</a:t>
            </a:r>
            <a:r>
              <a:rPr lang="bn-BD" sz="4000" b="1" dirty="0"/>
              <a:t> 2 } </a:t>
            </a:r>
            <a:r>
              <a:rPr lang="en-US" sz="4000" b="1" dirty="0"/>
              <a:t>×</a:t>
            </a:r>
            <a:r>
              <a:rPr lang="bn-BD" sz="4000" b="1" dirty="0">
                <a:latin typeface="SutonnyMJ" pitchFamily="2" charset="0"/>
              </a:rPr>
              <a:t> ‡njv‡bv D”PZv</a:t>
            </a:r>
          </a:p>
          <a:p>
            <a:r>
              <a:rPr lang="bn-BD" sz="4000" b="1" dirty="0">
                <a:latin typeface="SutonnyMJ" pitchFamily="2" charset="0"/>
              </a:rPr>
              <a:t>= (</a:t>
            </a:r>
            <a:r>
              <a:rPr lang="bn-BD" sz="4000" b="1" dirty="0">
                <a:latin typeface="Times New Roman" pitchFamily="18" charset="0"/>
              </a:rPr>
              <a:t>2</a:t>
            </a:r>
            <a:r>
              <a:rPr lang="en-US" sz="4000" dirty="0" err="1"/>
              <a:t>π</a:t>
            </a:r>
            <a:r>
              <a:rPr lang="en-US" sz="4000" b="1" dirty="0" err="1"/>
              <a:t>r</a:t>
            </a:r>
            <a:r>
              <a:rPr lang="bn-BD" sz="4000" b="1" dirty="0">
                <a:latin typeface="SutonnyMJ" pitchFamily="2" charset="0"/>
              </a:rPr>
              <a:t> </a:t>
            </a:r>
            <a:r>
              <a:rPr lang="en-US" sz="4000" b="1" dirty="0"/>
              <a:t>÷</a:t>
            </a:r>
            <a:r>
              <a:rPr lang="bn-BD" sz="4000" b="1" dirty="0"/>
              <a:t> 2 ) </a:t>
            </a:r>
            <a:r>
              <a:rPr lang="en-US" sz="4000" b="1" dirty="0"/>
              <a:t>×</a:t>
            </a:r>
            <a:r>
              <a:rPr lang="bn-BD" sz="4000" b="1" dirty="0"/>
              <a:t> l</a:t>
            </a:r>
            <a:r>
              <a:rPr lang="bn-BD" sz="4000" b="1" dirty="0">
                <a:latin typeface="SutonnyMJ" pitchFamily="2" charset="0"/>
              </a:rPr>
              <a:t> = </a:t>
            </a:r>
            <a:r>
              <a:rPr lang="en-US" sz="4000" dirty="0" err="1"/>
              <a:t>π</a:t>
            </a:r>
            <a:r>
              <a:rPr lang="en-US" sz="4000" b="1" dirty="0" err="1"/>
              <a:t>r</a:t>
            </a:r>
            <a:r>
              <a:rPr lang="bn-BD" sz="4000" b="1" dirty="0"/>
              <a:t>l</a:t>
            </a:r>
            <a:endParaRPr lang="en-US" sz="4000" b="1" dirty="0">
              <a:latin typeface="SutonnyMJ" pitchFamily="2" charset="0"/>
            </a:endParaRPr>
          </a:p>
          <a:p>
            <a:r>
              <a:rPr lang="bn-BD" sz="4000" b="1" dirty="0">
                <a:solidFill>
                  <a:srgbClr val="00B050"/>
                </a:solidFill>
              </a:rPr>
              <a:t>  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9" grpId="0" animBg="1"/>
      <p:bldP spid="20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752" y="4771608"/>
            <a:ext cx="93327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>
                <a:solidFill>
                  <a:srgbClr val="FFFF00"/>
                </a:solidFill>
                <a:latin typeface="SutonnyMJ" pitchFamily="2" charset="0"/>
              </a:rPr>
              <a:t>†KvY‡Ki c„ôZ‡ji / mgMªZ‡ji †¶Îdj</a:t>
            </a:r>
          </a:p>
          <a:p>
            <a:r>
              <a:rPr lang="bn-BD" sz="4000" b="1" dirty="0">
                <a:solidFill>
                  <a:srgbClr val="FFFF00"/>
                </a:solidFill>
                <a:latin typeface="SutonnyMJ" pitchFamily="2" charset="0"/>
              </a:rPr>
              <a:t>    = eµZ‡ji †¶Îdj + e„‡Ëi †¶Îdj</a:t>
            </a:r>
          </a:p>
          <a:p>
            <a:r>
              <a:rPr lang="bn-BD" sz="4800" b="1" dirty="0">
                <a:solidFill>
                  <a:srgbClr val="FFFF00"/>
                </a:solidFill>
                <a:latin typeface="SutonnyMJ" pitchFamily="2" charset="0"/>
              </a:rPr>
              <a:t>  </a:t>
            </a:r>
            <a:r>
              <a:rPr lang="en-US" sz="48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bn-BD" sz="4800" dirty="0">
                <a:solidFill>
                  <a:srgbClr val="FFFF00"/>
                </a:solidFill>
                <a:latin typeface="SutonnyMJ" pitchFamily="2" charset="0"/>
              </a:rPr>
              <a:t>=</a:t>
            </a:r>
            <a:r>
              <a:rPr lang="bn-BD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π</a:t>
            </a:r>
            <a:r>
              <a:rPr lang="en-US" sz="4000" b="1" dirty="0" err="1">
                <a:solidFill>
                  <a:srgbClr val="FFFF00"/>
                </a:solidFill>
              </a:rPr>
              <a:t>r</a:t>
            </a:r>
            <a:r>
              <a:rPr lang="bn-BD" sz="4000" b="1" dirty="0">
                <a:solidFill>
                  <a:srgbClr val="FFFF00"/>
                </a:solidFill>
              </a:rPr>
              <a:t>l + </a:t>
            </a:r>
            <a:r>
              <a:rPr lang="en-US" sz="4000" dirty="0">
                <a:solidFill>
                  <a:srgbClr val="FFFF00"/>
                </a:solidFill>
              </a:rPr>
              <a:t>π</a:t>
            </a:r>
            <a:r>
              <a:rPr lang="en-US" sz="4000" b="1" dirty="0">
                <a:solidFill>
                  <a:srgbClr val="FFFF00"/>
                </a:solidFill>
              </a:rPr>
              <a:t>r</a:t>
            </a:r>
            <a:r>
              <a:rPr lang="en-US" sz="4000" b="1" baseline="30000" dirty="0">
                <a:solidFill>
                  <a:srgbClr val="FFFF00"/>
                </a:solidFill>
              </a:rPr>
              <a:t>2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249504"/>
              </p:ext>
            </p:extLst>
          </p:nvPr>
        </p:nvGraphicFramePr>
        <p:xfrm>
          <a:off x="10366967" y="4866712"/>
          <a:ext cx="10350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ackager Shell Object" showAsIcon="1" r:id="rId5" imgW="1034280" imgH="440280" progId="Package">
                  <p:embed/>
                </p:oleObj>
              </mc:Choice>
              <mc:Fallback>
                <p:oleObj name="Packager Shell Object" showAsIcon="1" r:id="rId5" imgW="1034280" imgH="440280" progId="Package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6967" y="4866712"/>
                        <a:ext cx="1035050" cy="439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3569" y="380338"/>
            <a:ext cx="36247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dirty="0">
                <a:solidFill>
                  <a:srgbClr val="FFFF00"/>
                </a:solidFill>
                <a:latin typeface="SutonnyMJ" pitchFamily="2" charset="0"/>
              </a:rPr>
              <a:t>†KvY‡Ki </a:t>
            </a:r>
            <a:r>
              <a:rPr lang="en-US" sz="4800" dirty="0" err="1">
                <a:solidFill>
                  <a:srgbClr val="FFFF00"/>
                </a:solidFill>
                <a:latin typeface="SutonnyMJ" pitchFamily="2" charset="0"/>
              </a:rPr>
              <a:t>AvqZb</a:t>
            </a:r>
            <a:r>
              <a:rPr lang="en-US" sz="4800" dirty="0">
                <a:solidFill>
                  <a:srgbClr val="FFFF00"/>
                </a:solidFill>
                <a:latin typeface="SutonnyMJ" pitchFamily="2" charset="0"/>
              </a:rPr>
              <a:t> 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0030417" y="5802660"/>
            <a:ext cx="1371600" cy="6858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Video_1507211934">
            <a:hlinkClick r:id="" action="ppaction://media"/>
            <a:extLst>
              <a:ext uri="{FF2B5EF4-FFF2-40B4-BE49-F238E27FC236}">
                <a16:creationId xmlns:a16="http://schemas.microsoft.com/office/drawing/2014/main" id="{E1F9A831-36CA-4F3A-BFA7-824FB70EF5C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4095" y="0"/>
            <a:ext cx="8487905" cy="482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iped Right Arrow 1"/>
          <p:cNvSpPr/>
          <p:nvPr/>
        </p:nvSpPr>
        <p:spPr>
          <a:xfrm>
            <a:off x="1981200" y="533400"/>
            <a:ext cx="1447800" cy="1600200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5200" y="762000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3600" dirty="0">
                <a:latin typeface="SutonnyMJ" pitchFamily="2" charset="0"/>
              </a:rPr>
              <a:t>‡Kvb AvqZ‡¶‡Îi ˆ`N©</a:t>
            </a:r>
            <a:r>
              <a:rPr lang="en-US" sz="3600" dirty="0">
                <a:latin typeface="SutonnyMJ" pitchFamily="2" charset="0"/>
              </a:rPr>
              <a:t>¨ </a:t>
            </a:r>
            <a:r>
              <a:rPr lang="bn-BD" sz="3600" dirty="0">
                <a:latin typeface="Times New Roman" pitchFamily="18" charset="0"/>
              </a:rPr>
              <a:t>10</a:t>
            </a:r>
            <a:r>
              <a:rPr lang="bn-BD" sz="3600" dirty="0">
                <a:latin typeface="SutonnyMJ" pitchFamily="2" charset="0"/>
              </a:rPr>
              <a:t> †m: wg: I cÖ¯’ </a:t>
            </a:r>
            <a:r>
              <a:rPr lang="bn-BD" sz="3600" dirty="0">
                <a:latin typeface="Times New Roman" pitchFamily="18" charset="0"/>
              </a:rPr>
              <a:t>3</a:t>
            </a:r>
            <a:r>
              <a:rPr lang="bn-BD" sz="3600" dirty="0">
                <a:latin typeface="SutonnyMJ" pitchFamily="2" charset="0"/>
              </a:rPr>
              <a:t> †m: wg: | G‡K e„nËi evûi PZzw`©‡K †Nvov‡j †h Nbe¯‘ Drcbœ nq Zvi c„ôZ‡ji †¶Îdj I AvqZb wbY©q Ki ? </a:t>
            </a:r>
            <a:endParaRPr lang="en-US" sz="3600" dirty="0">
              <a:latin typeface="SutonnyMJ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95800" y="1295400"/>
            <a:ext cx="17526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19800" y="1905000"/>
            <a:ext cx="38862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4800" y="2362200"/>
            <a:ext cx="7620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5400000">
            <a:off x="4785359" y="3311182"/>
            <a:ext cx="2018714" cy="39694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6200000">
            <a:off x="5509577" y="2034190"/>
            <a:ext cx="529834" cy="3790661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99316" y="3162429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utonnyMJ" pitchFamily="2" charset="0"/>
              </a:rPr>
              <a:t>ˆ`N©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utonnyMJ" pitchFamily="2" charset="0"/>
              </a:rPr>
              <a:t>¨</a:t>
            </a:r>
            <a:r>
              <a:rPr lang="bn-BD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utonnyMJ" pitchFamily="2" charset="0"/>
              </a:rPr>
              <a:t> </a:t>
            </a:r>
            <a:r>
              <a:rPr lang="bn-BD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10</a:t>
            </a:r>
            <a:r>
              <a:rPr lang="bn-BD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utonnyMJ" pitchFamily="2" charset="0"/>
              </a:rPr>
              <a:t> †m: wg: 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10800000">
            <a:off x="2883876" y="4286543"/>
            <a:ext cx="545123" cy="1905000"/>
          </a:xfrm>
          <a:prstGeom prst="rightBrace">
            <a:avLst>
              <a:gd name="adj1" fmla="val 8333"/>
              <a:gd name="adj2" fmla="val 17702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3899" y="531353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SutonnyMJ" pitchFamily="2" charset="0"/>
              </a:rPr>
              <a:t>cÖ¯’ 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bn-BD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SutonnyMJ" pitchFamily="2" charset="0"/>
              </a:rPr>
              <a:t> †m: wg: 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11" grpId="0" animBg="1"/>
      <p:bldP spid="12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3380" y="263652"/>
            <a:ext cx="3760617" cy="749222"/>
          </a:xfr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0B01C-7423-456E-B741-6F1AD15F5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21" y="263652"/>
            <a:ext cx="4983079" cy="6400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6837AD-DBB4-452E-88E4-A53E7ED7B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34" y="3707330"/>
            <a:ext cx="10619642" cy="335101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err="1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প্রতিষ্ঠানঃ</a:t>
            </a:r>
            <a:endParaRPr lang="en-US" sz="2400" b="1" u="sng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শরাফপুর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কারামতিয়া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সিনিয়র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মাদরাসা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ট্যাকনিকাল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বি,এম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গিলাতলা</a:t>
            </a:r>
            <a:r>
              <a:rPr lang="en-US" sz="2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রামপাল</a:t>
            </a:r>
            <a:r>
              <a:rPr lang="en-US" sz="2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বাগেরহাট</a:t>
            </a:r>
            <a:r>
              <a:rPr lang="en-US" sz="2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24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24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০১৭২৪ ৪৩৪৮৮৮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ই-</a:t>
            </a:r>
            <a:r>
              <a:rPr lang="en-US" sz="24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মেইলঃ</a:t>
            </a:r>
            <a:r>
              <a:rPr lang="en-US" sz="2400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800" b="1" dirty="0">
                <a:latin typeface="NikoshBAN" pitchFamily="2" charset="0"/>
                <a:cs typeface="NikoshBAN" pitchFamily="2" charset="0"/>
              </a:rPr>
              <a:t>mintu.bgh@gmail.com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D8AAC9-9A19-49A3-B23A-8FB5444727DE}"/>
              </a:ext>
            </a:extLst>
          </p:cNvPr>
          <p:cNvGrpSpPr/>
          <p:nvPr/>
        </p:nvGrpSpPr>
        <p:grpSpPr>
          <a:xfrm>
            <a:off x="784034" y="1566546"/>
            <a:ext cx="4575342" cy="816579"/>
            <a:chOff x="304800" y="1600767"/>
            <a:chExt cx="5748814" cy="94464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AE2A8CA-5FBE-466C-ABA5-A85F42989323}"/>
                </a:ext>
              </a:extLst>
            </p:cNvPr>
            <p:cNvSpPr/>
            <p:nvPr/>
          </p:nvSpPr>
          <p:spPr>
            <a:xfrm>
              <a:off x="304800" y="1600767"/>
              <a:ext cx="5748814" cy="944640"/>
            </a:xfrm>
            <a:prstGeom prst="roundRect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02F21934-9C0B-4FBF-BF77-19C20AAF3E5C}"/>
                </a:ext>
              </a:extLst>
            </p:cNvPr>
            <p:cNvSpPr txBox="1"/>
            <p:nvPr/>
          </p:nvSpPr>
          <p:spPr>
            <a:xfrm>
              <a:off x="304800" y="1675449"/>
              <a:ext cx="5748814" cy="85241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নামঃ</a:t>
              </a:r>
              <a:r>
                <a:rPr lang="en-US" sz="4400" b="1" dirty="0"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ফকির</a:t>
              </a:r>
              <a:r>
                <a:rPr lang="en-US" sz="4400" b="1" dirty="0"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মিন্টু</a:t>
              </a:r>
              <a:r>
                <a:rPr lang="en-US" sz="4400" b="1" dirty="0"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আলী</a:t>
              </a:r>
              <a:endParaRPr lang="en-US" sz="4400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E63EF7-62EF-4FC4-9B95-B3E7BB58B987}"/>
              </a:ext>
            </a:extLst>
          </p:cNvPr>
          <p:cNvGrpSpPr/>
          <p:nvPr/>
        </p:nvGrpSpPr>
        <p:grpSpPr>
          <a:xfrm>
            <a:off x="784034" y="2620111"/>
            <a:ext cx="3242822" cy="613247"/>
            <a:chOff x="304800" y="2741888"/>
            <a:chExt cx="4267200" cy="9446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0A34DEF-42B7-41BD-8A75-67CECC00D6BC}"/>
                </a:ext>
              </a:extLst>
            </p:cNvPr>
            <p:cNvSpPr/>
            <p:nvPr/>
          </p:nvSpPr>
          <p:spPr>
            <a:xfrm>
              <a:off x="304800" y="2741888"/>
              <a:ext cx="4267200" cy="944640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6DDB15C3-A9F3-4264-8059-6A955490DD3A}"/>
                </a:ext>
              </a:extLst>
            </p:cNvPr>
            <p:cNvSpPr txBox="1"/>
            <p:nvPr/>
          </p:nvSpPr>
          <p:spPr>
            <a:xfrm>
              <a:off x="350914" y="2788002"/>
              <a:ext cx="4174972" cy="679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r>
                <a:rPr lang="en-US" sz="3200" dirty="0" err="1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NikoshBAN" pitchFamily="2" charset="0"/>
                  <a:cs typeface="NikoshBAN" pitchFamily="2" charset="0"/>
                </a:rPr>
                <a:t>পদবীঃ</a:t>
              </a:r>
              <a:r>
                <a:rPr lang="en-US" sz="3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NikoshBAN" pitchFamily="2" charset="0"/>
                  <a:cs typeface="NikoshBAN" pitchFamily="2" charset="0"/>
                </a:rPr>
                <a:t>প্রভাষক</a:t>
              </a:r>
              <a:r>
                <a:rPr lang="en-US" sz="3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NikoshBAN" pitchFamily="2" charset="0"/>
                  <a:cs typeface="NikoshBAN" pitchFamily="2" charset="0"/>
                </a:rPr>
                <a:t>গণিত</a:t>
              </a:r>
              <a:endParaRPr lang="en-US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34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Lab 26\Desktop\presentation\quad1_surfacegenmovi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457200"/>
            <a:ext cx="3695700" cy="5345669"/>
          </a:xfrm>
          <a:prstGeom prst="rect">
            <a:avLst/>
          </a:prstGeom>
          <a:noFill/>
        </p:spPr>
      </p:pic>
      <p:sp>
        <p:nvSpPr>
          <p:cNvPr id="3" name="Right Brace 2"/>
          <p:cNvSpPr/>
          <p:nvPr/>
        </p:nvSpPr>
        <p:spPr>
          <a:xfrm>
            <a:off x="7696200" y="1981200"/>
            <a:ext cx="1143000" cy="28956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91600" y="2967243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utonnyMJ" pitchFamily="2" charset="0"/>
              </a:rPr>
              <a:t>e„nËi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evû</a:t>
            </a:r>
            <a:r>
              <a:rPr lang="en-US" sz="4000" dirty="0">
                <a:latin typeface="SutonnyMJ" pitchFamily="2" charset="0"/>
              </a:rPr>
              <a:t> 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2057400" y="1371600"/>
            <a:ext cx="1981200" cy="3505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304801"/>
            <a:ext cx="213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b="1" dirty="0">
                <a:latin typeface="SutonnyMJ" pitchFamily="2" charset="0"/>
              </a:rPr>
              <a:t>AvqZ‡¶Î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638802" y="5802869"/>
            <a:ext cx="1904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utonnyMJ" pitchFamily="2" charset="0"/>
              </a:rPr>
              <a:t>†ejb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4418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iped Right Arrow 1"/>
          <p:cNvSpPr/>
          <p:nvPr/>
        </p:nvSpPr>
        <p:spPr>
          <a:xfrm>
            <a:off x="1080868" y="762000"/>
            <a:ext cx="1447800" cy="1600200"/>
          </a:xfrm>
          <a:prstGeom prst="striped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27606" y="792480"/>
            <a:ext cx="8213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3600" dirty="0">
                <a:latin typeface="SutonnyMJ" pitchFamily="2" charset="0"/>
              </a:rPr>
              <a:t>‡Kvb mg‡KvYx wÎfy‡Ri `yBwU evûi ˆ`N©©</a:t>
            </a:r>
            <a:r>
              <a:rPr lang="en-US" sz="3600" dirty="0">
                <a:latin typeface="SutonnyMJ" pitchFamily="2" charset="0"/>
              </a:rPr>
              <a:t>¨</a:t>
            </a:r>
            <a:r>
              <a:rPr lang="bn-BD" sz="3600" dirty="0">
                <a:latin typeface="SutonnyMJ" pitchFamily="2" charset="0"/>
              </a:rPr>
              <a:t> </a:t>
            </a:r>
            <a:r>
              <a:rPr lang="bn-BD" sz="3600" dirty="0">
                <a:latin typeface="Times New Roman" pitchFamily="18" charset="0"/>
              </a:rPr>
              <a:t>5</a:t>
            </a:r>
            <a:r>
              <a:rPr lang="bn-BD" sz="3600" dirty="0">
                <a:latin typeface="SutonnyMJ" pitchFamily="2" charset="0"/>
              </a:rPr>
              <a:t> †m:wg: Ges </a:t>
            </a:r>
            <a:r>
              <a:rPr lang="bn-BD" sz="3600" dirty="0">
                <a:latin typeface="Times New Roman" pitchFamily="18" charset="0"/>
              </a:rPr>
              <a:t>3.5 </a:t>
            </a:r>
            <a:r>
              <a:rPr lang="bn-BD" sz="3600" dirty="0">
                <a:latin typeface="SutonnyMJ" pitchFamily="2" charset="0"/>
              </a:rPr>
              <a:t>†m:wg</a:t>
            </a:r>
            <a:r>
              <a:rPr lang="bn-BD" sz="3600" dirty="0">
                <a:latin typeface="SutonnyMJ" pitchFamily="2" charset="0"/>
                <a:sym typeface="Wingdings" pitchFamily="2" charset="2"/>
              </a:rPr>
              <a:t>: | G‡K e„nËg evûi PZzw`©‡K †Nvov‡j †h Nbe¯‘ Drcbœ nq Zvi AvqZb wbY©q Ki ? </a:t>
            </a:r>
            <a:endParaRPr lang="en-US" sz="3600" dirty="0">
              <a:latin typeface="SutonnyMJ" pitchFamily="2" charset="0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3657600" y="3124200"/>
            <a:ext cx="1981200" cy="2667000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495800" y="1293812"/>
            <a:ext cx="24384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05800" y="1905000"/>
            <a:ext cx="16002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57600" y="2438400"/>
            <a:ext cx="38100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3048000" y="3200400"/>
            <a:ext cx="457200" cy="2514600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39920" y="4116142"/>
            <a:ext cx="14943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b="1" dirty="0">
                <a:latin typeface="SutonnyMJ" pitchFamily="2" charset="0"/>
                <a:sym typeface="Wingdings" pitchFamily="2" charset="2"/>
              </a:rPr>
              <a:t>e„nËg evûi</a:t>
            </a:r>
            <a:endParaRPr lang="en-US" sz="2800" b="1" dirty="0">
              <a:latin typeface="SutonnyMJ" pitchFamily="2" charset="0"/>
              <a:sym typeface="Wingdings" pitchFamily="2" charset="2"/>
            </a:endParaRPr>
          </a:p>
          <a:p>
            <a:r>
              <a:rPr lang="bn-BD" sz="2800" b="1" dirty="0">
                <a:latin typeface="Times New Roman" pitchFamily="18" charset="0"/>
              </a:rPr>
              <a:t>5</a:t>
            </a:r>
            <a:r>
              <a:rPr lang="bn-BD" sz="2800" b="1" dirty="0">
                <a:latin typeface="SutonnyMJ" pitchFamily="2" charset="0"/>
              </a:rPr>
              <a:t> †m:wg:</a:t>
            </a:r>
            <a:r>
              <a:rPr lang="bn-BD" sz="2800" b="1" dirty="0">
                <a:latin typeface="SutonnyMJ" pitchFamily="2" charset="0"/>
                <a:sym typeface="Wingdings" pitchFamily="2" charset="2"/>
              </a:rPr>
              <a:t> </a:t>
            </a:r>
            <a:endParaRPr lang="en-US" sz="2800" b="1" dirty="0"/>
          </a:p>
        </p:txBody>
      </p:sp>
      <p:sp>
        <p:nvSpPr>
          <p:cNvPr id="24" name="Left Brace 23"/>
          <p:cNvSpPr/>
          <p:nvPr/>
        </p:nvSpPr>
        <p:spPr>
          <a:xfrm rot="16200000">
            <a:off x="4191000" y="5257801"/>
            <a:ext cx="838200" cy="1905000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486400" y="5715000"/>
            <a:ext cx="2286000" cy="3810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772941" y="5388114"/>
            <a:ext cx="26132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>
                <a:latin typeface="Times New Roman" pitchFamily="18" charset="0"/>
              </a:rPr>
              <a:t>3.5 </a:t>
            </a:r>
            <a:r>
              <a:rPr lang="bn-BD" sz="4000" dirty="0">
                <a:latin typeface="SutonnyMJ" pitchFamily="2" charset="0"/>
              </a:rPr>
              <a:t>†m:wg</a:t>
            </a:r>
            <a:r>
              <a:rPr lang="bn-BD" sz="4000" dirty="0">
                <a:latin typeface="SutonnyMJ" pitchFamily="2" charset="0"/>
                <a:sym typeface="Wingdings" pitchFamily="2" charset="2"/>
              </a:rPr>
              <a:t>: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09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21" grpId="0" animBg="1"/>
      <p:bldP spid="23" grpId="0"/>
      <p:bldP spid="24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Lab 26\Desktop\presentation\cone_surfacegenmovi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838200"/>
            <a:ext cx="4457700" cy="4724400"/>
          </a:xfrm>
          <a:prstGeom prst="rect">
            <a:avLst/>
          </a:prstGeom>
          <a:noFill/>
        </p:spPr>
      </p:pic>
      <p:sp>
        <p:nvSpPr>
          <p:cNvPr id="3" name="Right Triangle 2"/>
          <p:cNvSpPr/>
          <p:nvPr/>
        </p:nvSpPr>
        <p:spPr>
          <a:xfrm>
            <a:off x="2590800" y="1371600"/>
            <a:ext cx="1981200" cy="3124200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14600" y="5193269"/>
            <a:ext cx="2149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dirty="0">
                <a:latin typeface="SutonnyMJ" pitchFamily="2" charset="0"/>
              </a:rPr>
              <a:t>mg‡KvYx wÎfyR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858001" y="5587426"/>
            <a:ext cx="152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SutonnyMJ" pitchFamily="2" charset="0"/>
              </a:rPr>
              <a:t>‡</a:t>
            </a:r>
            <a:r>
              <a:rPr lang="en-US" sz="4000" b="1" dirty="0" err="1">
                <a:latin typeface="SutonnyMJ" pitchFamily="2" charset="0"/>
              </a:rPr>
              <a:t>KvYK</a:t>
            </a:r>
            <a:endParaRPr lang="en-US" sz="4000" b="1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2013" y="513546"/>
            <a:ext cx="1978426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</a:schemeClr>
                </a:solidFill>
                <a:latin typeface="SutonnyMJ" pitchFamily="2" charset="0"/>
              </a:rPr>
              <a:t>g~j¨vqb</a:t>
            </a:r>
            <a:endParaRPr lang="en-US" sz="6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362200" y="1600200"/>
            <a:ext cx="1066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362200" y="2971800"/>
            <a:ext cx="1066800" cy="8382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362200" y="4267200"/>
            <a:ext cx="1066800" cy="838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438400" y="5486400"/>
            <a:ext cx="1066800" cy="8382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57600" y="16764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‡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ej‡bi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AvqZb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/ ‡¶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Îdj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wbY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©‡qi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Rb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¨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KqwU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gvb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Rvbv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cÖ‡qvRb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|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2895600"/>
            <a:ext cx="7033846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†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KvY‡Ki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AvqZb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/ ‡¶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Îdj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wbY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©‡qi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Rb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¨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KqwU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gvb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Rvbv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SutonnyMJ" pitchFamily="2" charset="0"/>
              </a:rPr>
              <a:t>cÖ‡qvRb</a:t>
            </a:r>
            <a:r>
              <a:rPr lang="en-US" sz="3200" b="1" dirty="0">
                <a:solidFill>
                  <a:srgbClr val="FFFF00"/>
                </a:solidFill>
                <a:latin typeface="SutonnyMJ" pitchFamily="2" charset="0"/>
              </a:rPr>
              <a:t>|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267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GKB 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e¨vmva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©¨ I 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D”PZv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wewkó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 †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ejb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 I †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KvY‡Ki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AvqZ‡bi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g‡a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¨ 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m¤úK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© </a:t>
            </a:r>
            <a:r>
              <a:rPr lang="en-US" sz="3200" b="1" dirty="0" err="1">
                <a:solidFill>
                  <a:srgbClr val="00B050"/>
                </a:solidFill>
                <a:latin typeface="SutonnyMJ" pitchFamily="2" charset="0"/>
              </a:rPr>
              <a:t>nj</a:t>
            </a:r>
            <a:r>
              <a:rPr lang="en-US" sz="3200" b="1" dirty="0">
                <a:solidFill>
                  <a:srgbClr val="00B050"/>
                </a:solidFill>
                <a:latin typeface="SutonnyMJ" pitchFamily="2" charset="0"/>
              </a:rPr>
              <a:t> -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54864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SutonnyMJ" pitchFamily="2" charset="0"/>
              </a:rPr>
              <a:t>cvwicvwk</a:t>
            </a:r>
            <a:r>
              <a:rPr lang="en-US" sz="3200" b="1" dirty="0">
                <a:solidFill>
                  <a:srgbClr val="FFC000"/>
                </a:solidFill>
                <a:latin typeface="SutonnyMJ" pitchFamily="2" charset="0"/>
              </a:rPr>
              <a:t>¦©K </a:t>
            </a:r>
            <a:r>
              <a:rPr lang="en-US" sz="3200" b="1" dirty="0" err="1">
                <a:solidFill>
                  <a:srgbClr val="FFC000"/>
                </a:solidFill>
                <a:latin typeface="SutonnyMJ" pitchFamily="2" charset="0"/>
              </a:rPr>
              <a:t>cwi‡e‡ki</a:t>
            </a:r>
            <a:r>
              <a:rPr lang="en-US" sz="3200" b="1" dirty="0">
                <a:solidFill>
                  <a:srgbClr val="FFC0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SutonnyMJ" pitchFamily="2" charset="0"/>
              </a:rPr>
              <a:t>mv‡c</a:t>
            </a:r>
            <a:r>
              <a:rPr lang="en-US" sz="3200" b="1" dirty="0">
                <a:solidFill>
                  <a:srgbClr val="FFC000"/>
                </a:solidFill>
                <a:latin typeface="SutonnyMJ" pitchFamily="2" charset="0"/>
              </a:rPr>
              <a:t>‡¶ </a:t>
            </a:r>
            <a:r>
              <a:rPr lang="en-US" sz="3200" b="1" dirty="0" err="1">
                <a:solidFill>
                  <a:srgbClr val="FFC000"/>
                </a:solidFill>
                <a:latin typeface="SutonnyMJ" pitchFamily="2" charset="0"/>
              </a:rPr>
              <a:t>K‡qKwU</a:t>
            </a:r>
            <a:r>
              <a:rPr lang="en-US" sz="3200" b="1" dirty="0">
                <a:solidFill>
                  <a:srgbClr val="FFC000"/>
                </a:solidFill>
                <a:latin typeface="SutonnyMJ" pitchFamily="2" charset="0"/>
              </a:rPr>
              <a:t> †</a:t>
            </a:r>
            <a:r>
              <a:rPr lang="en-US" sz="3200" b="1" dirty="0" err="1">
                <a:solidFill>
                  <a:srgbClr val="FFC000"/>
                </a:solidFill>
                <a:latin typeface="SutonnyMJ" pitchFamily="2" charset="0"/>
              </a:rPr>
              <a:t>ejb</a:t>
            </a:r>
            <a:r>
              <a:rPr lang="en-US" sz="3200" b="1" dirty="0">
                <a:solidFill>
                  <a:srgbClr val="FFC000"/>
                </a:solidFill>
                <a:latin typeface="SutonnyMJ" pitchFamily="2" charset="0"/>
              </a:rPr>
              <a:t> I †</a:t>
            </a:r>
            <a:r>
              <a:rPr lang="en-US" sz="3200" b="1" dirty="0" err="1">
                <a:solidFill>
                  <a:srgbClr val="FFC000"/>
                </a:solidFill>
                <a:latin typeface="SutonnyMJ" pitchFamily="2" charset="0"/>
              </a:rPr>
              <a:t>KvY‡Ki</a:t>
            </a:r>
            <a:r>
              <a:rPr lang="en-US" sz="3200" b="1" dirty="0">
                <a:solidFill>
                  <a:srgbClr val="FFC000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SutonnyMJ" pitchFamily="2" charset="0"/>
              </a:rPr>
              <a:t>D`vniY</a:t>
            </a:r>
            <a:r>
              <a:rPr lang="en-US" sz="3200" b="1" dirty="0">
                <a:solidFill>
                  <a:srgbClr val="FFC000"/>
                </a:solidFill>
                <a:latin typeface="SutonnyMJ" pitchFamily="2" charset="0"/>
              </a:rPr>
              <a:t> `</a:t>
            </a:r>
            <a:r>
              <a:rPr lang="en-US" sz="3200" b="1" dirty="0" err="1">
                <a:solidFill>
                  <a:srgbClr val="FFC000"/>
                </a:solidFill>
                <a:latin typeface="SutonnyMJ" pitchFamily="2" charset="0"/>
              </a:rPr>
              <a:t>vI</a:t>
            </a:r>
            <a:r>
              <a:rPr lang="en-US" sz="3200" b="1" dirty="0">
                <a:solidFill>
                  <a:srgbClr val="FFC000"/>
                </a:solidFill>
                <a:latin typeface="SutonnyMJ" pitchFamily="2" charset="0"/>
              </a:rPr>
              <a:t> | </a:t>
            </a:r>
          </a:p>
        </p:txBody>
      </p:sp>
    </p:spTree>
    <p:extLst>
      <p:ext uri="{BB962C8B-B14F-4D97-AF65-F5344CB8AC3E}">
        <p14:creationId xmlns:p14="http://schemas.microsoft.com/office/powerpoint/2010/main" val="8177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364160"/>
            <a:ext cx="2338754" cy="76944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SutonnyMJ" pitchFamily="2" charset="0"/>
              </a:rPr>
              <a:t>`</a:t>
            </a:r>
            <a:r>
              <a:rPr lang="en-US" sz="4400" b="1" dirty="0" err="1">
                <a:solidFill>
                  <a:srgbClr val="FFFF00"/>
                </a:solidFill>
                <a:latin typeface="SutonnyMJ" pitchFamily="2" charset="0"/>
              </a:rPr>
              <a:t>jMZ</a:t>
            </a:r>
            <a:r>
              <a:rPr lang="en-US" sz="4400" b="1" dirty="0">
                <a:solidFill>
                  <a:srgbClr val="FFFF00"/>
                </a:solidFill>
                <a:latin typeface="SutonnyMJ" pitchFamily="2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SutonnyMJ" pitchFamily="2" charset="0"/>
              </a:rPr>
              <a:t>KvR</a:t>
            </a:r>
            <a:r>
              <a:rPr lang="en-US" sz="4400" b="1" dirty="0">
                <a:solidFill>
                  <a:srgbClr val="FFFF00"/>
                </a:solidFill>
                <a:latin typeface="SutonnyMJ" pitchFamily="2" charset="0"/>
              </a:rPr>
              <a:t>  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1277815" y="4265474"/>
            <a:ext cx="1447800" cy="160020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TextBox 3"/>
          <p:cNvSpPr txBox="1"/>
          <p:nvPr/>
        </p:nvSpPr>
        <p:spPr>
          <a:xfrm>
            <a:off x="2858087" y="4283055"/>
            <a:ext cx="7945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3600" b="1" dirty="0">
                <a:latin typeface="SutonnyMJ" pitchFamily="2" charset="0"/>
              </a:rPr>
              <a:t>‡KvYK AvKv‡ii GKwU Zveuyi D”PZv </a:t>
            </a:r>
            <a:r>
              <a:rPr lang="bn-BD" sz="3600" b="1" dirty="0">
                <a:latin typeface="Times New Roman" pitchFamily="18" charset="0"/>
              </a:rPr>
              <a:t>7.5</a:t>
            </a:r>
            <a:r>
              <a:rPr lang="bn-BD" sz="3600" b="1" dirty="0">
                <a:latin typeface="SutonnyMJ" pitchFamily="2" charset="0"/>
              </a:rPr>
              <a:t> wg:| GB Zvuey Øviv </a:t>
            </a:r>
            <a:r>
              <a:rPr lang="bn-BD" sz="3600" b="1" dirty="0">
                <a:latin typeface="Times New Roman" pitchFamily="18" charset="0"/>
              </a:rPr>
              <a:t>2000</a:t>
            </a:r>
            <a:r>
              <a:rPr lang="bn-BD" sz="3600" b="1" dirty="0">
                <a:latin typeface="SutonnyMJ" pitchFamily="2" charset="0"/>
              </a:rPr>
              <a:t> eM©wgUvi Rwg wNi‡Z PvB‡j wK cwigvY K</a:t>
            </a:r>
            <a:r>
              <a:rPr lang="en-US" sz="3600" b="1" dirty="0">
                <a:latin typeface="SutonnyMJ" pitchFamily="2" charset="0"/>
              </a:rPr>
              <a:t>¨v</a:t>
            </a:r>
            <a:r>
              <a:rPr lang="bn-BD" sz="3600" b="1" dirty="0">
                <a:latin typeface="SutonnyMJ" pitchFamily="2" charset="0"/>
              </a:rPr>
              <a:t>bfvm jvM‡e? </a:t>
            </a:r>
            <a:endParaRPr lang="en-US" sz="3600" b="1" dirty="0">
              <a:latin typeface="SutonnyMJ" pitchFamily="2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45088817"/>
              </p:ext>
            </p:extLst>
          </p:nvPr>
        </p:nvGraphicFramePr>
        <p:xfrm>
          <a:off x="4267200" y="457200"/>
          <a:ext cx="60960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66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4259" y="1240301"/>
            <a:ext cx="2813591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SutonnyMJ" pitchFamily="2" charset="0"/>
              </a:rPr>
              <a:t>evoxi</a:t>
            </a:r>
            <a:r>
              <a:rPr lang="en-US" sz="6000" b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utonnyMJ" pitchFamily="2" charset="0"/>
              </a:rPr>
              <a:t>KvR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2785409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SutonnyMJ" pitchFamily="2" charset="0"/>
              </a:rPr>
              <a:t>cÖ‡Z¨K</a:t>
            </a:r>
            <a:r>
              <a:rPr lang="en-US" sz="4000" b="1" dirty="0">
                <a:latin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</a:rPr>
              <a:t>QvÎ-QvÎx</a:t>
            </a:r>
            <a:r>
              <a:rPr lang="en-US" sz="4000" b="1" dirty="0">
                <a:latin typeface="SutonnyMJ" pitchFamily="2" charset="0"/>
              </a:rPr>
              <a:t> †</a:t>
            </a:r>
            <a:r>
              <a:rPr lang="en-US" sz="4000" b="1" dirty="0" err="1">
                <a:latin typeface="SutonnyMJ" pitchFamily="2" charset="0"/>
              </a:rPr>
              <a:t>ejb</a:t>
            </a:r>
            <a:r>
              <a:rPr lang="en-US" sz="4000" b="1" dirty="0">
                <a:latin typeface="SutonnyMJ" pitchFamily="2" charset="0"/>
              </a:rPr>
              <a:t> I †</a:t>
            </a:r>
            <a:r>
              <a:rPr lang="en-US" sz="4000" b="1" dirty="0" err="1">
                <a:latin typeface="SutonnyMJ" pitchFamily="2" charset="0"/>
              </a:rPr>
              <a:t>KvYK</a:t>
            </a:r>
            <a:r>
              <a:rPr lang="en-US" sz="4000" b="1" dirty="0">
                <a:latin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</a:rPr>
              <a:t>m¤úwK©Z</a:t>
            </a:r>
            <a:r>
              <a:rPr lang="en-US" sz="4000" b="1" dirty="0">
                <a:latin typeface="SutonnyMJ" pitchFamily="2" charset="0"/>
              </a:rPr>
              <a:t> </a:t>
            </a:r>
          </a:p>
          <a:p>
            <a:pPr algn="ctr"/>
            <a:r>
              <a:rPr lang="en-US" sz="4000" b="1" dirty="0" err="1">
                <a:latin typeface="SutonnyMJ" pitchFamily="2" charset="0"/>
              </a:rPr>
              <a:t>GKwU</a:t>
            </a:r>
            <a:r>
              <a:rPr lang="en-US" sz="4000" b="1" dirty="0">
                <a:latin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</a:rPr>
              <a:t>mgm¨v</a:t>
            </a:r>
            <a:r>
              <a:rPr lang="en-US" sz="4000" b="1" dirty="0">
                <a:latin typeface="SutonnyMJ" pitchFamily="2" charset="0"/>
              </a:rPr>
              <a:t> ˆ</a:t>
            </a:r>
            <a:r>
              <a:rPr lang="en-US" sz="4000" b="1" dirty="0" err="1">
                <a:latin typeface="SutonnyMJ" pitchFamily="2" charset="0"/>
              </a:rPr>
              <a:t>Zix</a:t>
            </a:r>
            <a:r>
              <a:rPr lang="en-US" sz="4000" b="1" dirty="0">
                <a:latin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</a:rPr>
              <a:t>Ki‡e</a:t>
            </a:r>
            <a:r>
              <a:rPr lang="en-US" sz="4000" b="1" dirty="0">
                <a:latin typeface="SutonnyMJ" pitchFamily="2" charset="0"/>
              </a:rPr>
              <a:t> I </a:t>
            </a:r>
            <a:r>
              <a:rPr lang="en-US" sz="4000" b="1" dirty="0" err="1">
                <a:latin typeface="SutonnyMJ" pitchFamily="2" charset="0"/>
              </a:rPr>
              <a:t>Zv</a:t>
            </a:r>
            <a:r>
              <a:rPr lang="en-US" sz="4000" b="1" dirty="0">
                <a:latin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</a:rPr>
              <a:t>mgvavb</a:t>
            </a:r>
            <a:r>
              <a:rPr lang="en-US" sz="4000" b="1" dirty="0">
                <a:latin typeface="SutonnyMJ" pitchFamily="2" charset="0"/>
              </a:rPr>
              <a:t> </a:t>
            </a:r>
            <a:r>
              <a:rPr lang="en-US" sz="4000" b="1" dirty="0" err="1">
                <a:latin typeface="SutonnyMJ" pitchFamily="2" charset="0"/>
              </a:rPr>
              <a:t>Ki‡e</a:t>
            </a:r>
            <a:r>
              <a:rPr lang="en-US" sz="4000" b="1" dirty="0">
                <a:latin typeface="SutonnyMJ" pitchFamily="2" charset="0"/>
              </a:rPr>
              <a:t>| 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931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317" y="2349305"/>
            <a:ext cx="106773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FF00"/>
                </a:solidFill>
              </a:rPr>
              <a:t>T</a:t>
            </a:r>
            <a:r>
              <a:rPr lang="en-US" sz="13800" b="1" dirty="0">
                <a:solidFill>
                  <a:srgbClr val="92D050"/>
                </a:solidFill>
              </a:rPr>
              <a:t>h</a:t>
            </a:r>
            <a:r>
              <a:rPr lang="en-US" sz="13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13800" b="1" dirty="0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en-US" sz="13800" b="1" dirty="0">
                <a:solidFill>
                  <a:srgbClr val="FF0000"/>
                </a:solidFill>
              </a:rPr>
              <a:t>k</a:t>
            </a:r>
            <a:r>
              <a:rPr lang="en-US" sz="13800" b="1" dirty="0">
                <a:solidFill>
                  <a:srgbClr val="FFFF00"/>
                </a:solidFill>
              </a:rPr>
              <a:t> </a:t>
            </a:r>
            <a:r>
              <a:rPr lang="en-US" sz="13800" b="1" dirty="0">
                <a:solidFill>
                  <a:srgbClr val="00B050"/>
                </a:solidFill>
              </a:rPr>
              <a:t>Y</a:t>
            </a:r>
            <a:r>
              <a:rPr lang="en-US" sz="13800" b="1" dirty="0">
                <a:solidFill>
                  <a:srgbClr val="0070C0"/>
                </a:solidFill>
              </a:rPr>
              <a:t>o</a:t>
            </a:r>
            <a:r>
              <a:rPr lang="en-US" sz="13800" b="1" dirty="0">
                <a:solidFill>
                  <a:srgbClr val="C0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86265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81000"/>
            <a:ext cx="6724650" cy="9518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</a:t>
            </a:r>
            <a:r>
              <a:rPr lang="en-US" sz="44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44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44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গুলি</a:t>
            </a:r>
            <a:r>
              <a:rPr lang="en-US" sz="44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</a:t>
            </a:r>
            <a:r>
              <a:rPr lang="bn-IN" sz="44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………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962150"/>
            <a:ext cx="11277600" cy="4705350"/>
          </a:xfr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48383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10591800" cy="6076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73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7" y="351005"/>
            <a:ext cx="10916531" cy="6190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7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" y="706737"/>
            <a:ext cx="5568462" cy="58593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7" y="629282"/>
            <a:ext cx="5655212" cy="58159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134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Lab 26\Desktop\presentation\traffic-cone-250x250.jpg"/>
          <p:cNvPicPr>
            <a:picLocks noChangeAspect="1" noChangeArrowheads="1"/>
          </p:cNvPicPr>
          <p:nvPr/>
        </p:nvPicPr>
        <p:blipFill rotWithShape="1">
          <a:blip r:embed="rId2"/>
          <a:srcRect t="22400" b="21441"/>
          <a:stretch/>
        </p:blipFill>
        <p:spPr bwMode="auto">
          <a:xfrm>
            <a:off x="6033378" y="3038622"/>
            <a:ext cx="5341493" cy="26165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099" name="Picture 3" descr="C:\Documents and Settings\Lab 26\Desktop\presentation\Pop-Art-Photo-Object-2734084-painting-artwork-pri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994" y="425840"/>
            <a:ext cx="4599256" cy="59790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84F905BB-7FBE-4B0A-9C31-E47AA761B5A0}"/>
              </a:ext>
            </a:extLst>
          </p:cNvPr>
          <p:cNvSpPr/>
          <p:nvPr/>
        </p:nvSpPr>
        <p:spPr>
          <a:xfrm>
            <a:off x="5542670" y="763464"/>
            <a:ext cx="4656407" cy="1557706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এটির</a:t>
            </a:r>
            <a:r>
              <a:rPr lang="en-US" sz="4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4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4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76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Lab 26\Desktop\presentation\conebnw.jpg">
            <a:extLst>
              <a:ext uri="{FF2B5EF4-FFF2-40B4-BE49-F238E27FC236}">
                <a16:creationId xmlns:a16="http://schemas.microsoft.com/office/drawing/2014/main" id="{82451E9A-BE83-44A4-95CE-81006E40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7243" y="168812"/>
            <a:ext cx="5613009" cy="64288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3" name="Picture 4" descr="C:\Documents and Settings\Lab 26\Desktop\presentation\conebnw.jpg">
            <a:extLst>
              <a:ext uri="{FF2B5EF4-FFF2-40B4-BE49-F238E27FC236}">
                <a16:creationId xmlns:a16="http://schemas.microsoft.com/office/drawing/2014/main" id="{4370D541-A255-40E3-86A8-8599C7366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76579" y="168811"/>
            <a:ext cx="5613009" cy="64288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4D7FB5-C684-4C9D-A087-9A90D475E4F2}"/>
              </a:ext>
            </a:extLst>
          </p:cNvPr>
          <p:cNvSpPr/>
          <p:nvPr/>
        </p:nvSpPr>
        <p:spPr>
          <a:xfrm>
            <a:off x="6815796" y="4220308"/>
            <a:ext cx="4135901" cy="151931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703172F6-63FC-4248-9681-647247FD4A3D}"/>
              </a:ext>
            </a:extLst>
          </p:cNvPr>
          <p:cNvSpPr/>
          <p:nvPr/>
        </p:nvSpPr>
        <p:spPr>
          <a:xfrm rot="157457">
            <a:off x="8789239" y="853352"/>
            <a:ext cx="2239687" cy="3936724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B12036DD-4EA0-475C-8A58-A52B03B2987E}"/>
              </a:ext>
            </a:extLst>
          </p:cNvPr>
          <p:cNvSpPr/>
          <p:nvPr/>
        </p:nvSpPr>
        <p:spPr>
          <a:xfrm flipV="1">
            <a:off x="3235569" y="897962"/>
            <a:ext cx="1709514" cy="15592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16234-738C-4AE4-A552-788AED6FB2FE}"/>
              </a:ext>
            </a:extLst>
          </p:cNvPr>
          <p:cNvSpPr txBox="1"/>
          <p:nvPr/>
        </p:nvSpPr>
        <p:spPr>
          <a:xfrm rot="16553017">
            <a:off x="7822265" y="2935101"/>
            <a:ext cx="1243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উচ্চতা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14AA18-9EE5-4CC4-B3AA-5C1752B961A3}"/>
              </a:ext>
            </a:extLst>
          </p:cNvPr>
          <p:cNvSpPr/>
          <p:nvPr/>
        </p:nvSpPr>
        <p:spPr>
          <a:xfrm rot="185212">
            <a:off x="8721765" y="869826"/>
            <a:ext cx="147913" cy="3941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DFE280-1F20-4FB3-999B-B77B7460C4E4}"/>
              </a:ext>
            </a:extLst>
          </p:cNvPr>
          <p:cNvSpPr/>
          <p:nvPr/>
        </p:nvSpPr>
        <p:spPr>
          <a:xfrm rot="5565115">
            <a:off x="9709367" y="3622661"/>
            <a:ext cx="168620" cy="23222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175F90-BCAA-48F2-A13B-244E64FDB891}"/>
              </a:ext>
            </a:extLst>
          </p:cNvPr>
          <p:cNvSpPr txBox="1"/>
          <p:nvPr/>
        </p:nvSpPr>
        <p:spPr>
          <a:xfrm rot="309861">
            <a:off x="9163346" y="4047358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SutonnyMJ" pitchFamily="2" charset="0"/>
              </a:rPr>
              <a:t>e¨vmva</a:t>
            </a:r>
            <a:r>
              <a:rPr lang="en-US" sz="4400" dirty="0">
                <a:latin typeface="SutonnyMJ" pitchFamily="2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22873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/>
      <p:bldP spid="13" grpId="0" animBg="1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15361" r="8881"/>
          <a:stretch/>
        </p:blipFill>
        <p:spPr>
          <a:xfrm>
            <a:off x="9326880" y="2110154"/>
            <a:ext cx="1800665" cy="475477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62499" y="537942"/>
            <a:ext cx="2667000" cy="8382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dirty="0" err="1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54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ঘোষণা</a:t>
            </a:r>
            <a:endParaRPr lang="en-US" sz="54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644243" y="3100443"/>
            <a:ext cx="2903513" cy="1281039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US" sz="9600" dirty="0">
                <a:solidFill>
                  <a:srgbClr val="002060"/>
                </a:solidFill>
                <a:latin typeface="SutonnyMJ" pitchFamily="2" charset="0"/>
              </a:rPr>
              <a:t>†</a:t>
            </a:r>
            <a:r>
              <a:rPr lang="en-US" sz="9600" dirty="0" err="1">
                <a:solidFill>
                  <a:srgbClr val="002060"/>
                </a:solidFill>
                <a:latin typeface="SutonnyMJ" pitchFamily="2" charset="0"/>
              </a:rPr>
              <a:t>KvYK</a:t>
            </a:r>
            <a:r>
              <a:rPr lang="en-US" sz="9600" dirty="0">
                <a:solidFill>
                  <a:srgbClr val="002060"/>
                </a:solidFill>
                <a:latin typeface="SutonnyMJ" pitchFamily="2" charset="0"/>
              </a:rPr>
              <a:t> </a:t>
            </a:r>
            <a:endParaRPr lang="en-US" sz="6600" dirty="0">
              <a:solidFill>
                <a:srgbClr val="002060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1524000" y="5188527"/>
            <a:ext cx="9144000" cy="1676400"/>
          </a:xfrm>
          <a:prstGeom prst="triangl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build="p" animBg="1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332</TotalTime>
  <Words>722</Words>
  <Application>Microsoft Office PowerPoint</Application>
  <PresentationFormat>Widescreen</PresentationFormat>
  <Paragraphs>83</Paragraphs>
  <Slides>26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Century Gothic</vt:lpstr>
      <vt:lpstr>NikoshBAN</vt:lpstr>
      <vt:lpstr>SutonnyMJ</vt:lpstr>
      <vt:lpstr>Times New Roman</vt:lpstr>
      <vt:lpstr>Vrinda</vt:lpstr>
      <vt:lpstr>Wingdings</vt:lpstr>
      <vt:lpstr>Vapor Trail</vt:lpstr>
      <vt:lpstr>Packager Shell Object</vt:lpstr>
      <vt:lpstr>সবাইকে আন্তরিক শুভেচ্ছা  ও</vt:lpstr>
      <vt:lpstr>শিক্ষক পরিচিতি</vt:lpstr>
      <vt:lpstr>মন দিয়ে ছবি গুলি দেখ ………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পাঠ ঘোষণা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সবাইকে আন্তরিক শুভেচ্ছা</dc:title>
  <dc:creator>Fakir Mintu Ali</dc:creator>
  <cp:lastModifiedBy>Fakir Mintu Ali</cp:lastModifiedBy>
  <cp:revision>44</cp:revision>
  <dcterms:created xsi:type="dcterms:W3CDTF">2017-10-04T14:34:18Z</dcterms:created>
  <dcterms:modified xsi:type="dcterms:W3CDTF">2017-10-05T16:16:17Z</dcterms:modified>
</cp:coreProperties>
</file>