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2" r:id="rId2"/>
    <p:sldId id="258" r:id="rId3"/>
    <p:sldId id="289" r:id="rId4"/>
    <p:sldId id="282" r:id="rId5"/>
    <p:sldId id="291" r:id="rId6"/>
    <p:sldId id="290" r:id="rId7"/>
    <p:sldId id="292" r:id="rId8"/>
    <p:sldId id="276" r:id="rId9"/>
    <p:sldId id="300" r:id="rId10"/>
    <p:sldId id="278" r:id="rId11"/>
    <p:sldId id="283" r:id="rId12"/>
    <p:sldId id="284" r:id="rId13"/>
    <p:sldId id="285" r:id="rId14"/>
    <p:sldId id="287" r:id="rId15"/>
    <p:sldId id="286" r:id="rId16"/>
    <p:sldId id="288" r:id="rId17"/>
    <p:sldId id="299" r:id="rId18"/>
    <p:sldId id="294" r:id="rId19"/>
    <p:sldId id="296" r:id="rId20"/>
    <p:sldId id="297" r:id="rId21"/>
    <p:sldId id="29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47C6BC-BEB5-4686-AE3F-0D8656C5CBC0}" type="doc">
      <dgm:prSet loTypeId="urn:microsoft.com/office/officeart/2005/8/layout/radial3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C9C4A5A-3857-40BE-A8AC-16DDB5A78D19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6600" dirty="0" smtClean="0">
              <a:latin typeface="NikoshBAN" pitchFamily="2" charset="0"/>
              <a:cs typeface="NikoshBAN" pitchFamily="2" charset="0"/>
            </a:rPr>
            <a:t>উপসর্গ</a:t>
          </a:r>
        </a:p>
        <a:p>
          <a:r>
            <a:rPr lang="bn-BD" sz="7200" dirty="0" smtClean="0">
              <a:latin typeface="NikoshBAN" pitchFamily="2" charset="0"/>
              <a:cs typeface="NikoshBAN" pitchFamily="2" charset="0"/>
            </a:rPr>
            <a:t>ও</a:t>
          </a:r>
        </a:p>
        <a:p>
          <a:r>
            <a:rPr lang="bn-BD" sz="7200" dirty="0" smtClean="0">
              <a:latin typeface="NikoshBAN" pitchFamily="2" charset="0"/>
              <a:cs typeface="NikoshBAN" pitchFamily="2" charset="0"/>
            </a:rPr>
            <a:t>বাংলা উপসর্গ   </a:t>
          </a:r>
          <a:endParaRPr lang="en-US" sz="7200" dirty="0"/>
        </a:p>
      </dgm:t>
    </dgm:pt>
    <dgm:pt modelId="{F759B3B4-4F78-422C-9F94-F2C063EB62A1}" type="parTrans" cxnId="{2C1DA734-6531-473F-950B-7D36DC7C29AC}">
      <dgm:prSet/>
      <dgm:spPr/>
      <dgm:t>
        <a:bodyPr/>
        <a:lstStyle/>
        <a:p>
          <a:endParaRPr lang="en-US"/>
        </a:p>
      </dgm:t>
    </dgm:pt>
    <dgm:pt modelId="{4D54F26C-EBAF-4EBC-8B7D-ADD75F7E35A2}" type="sibTrans" cxnId="{2C1DA734-6531-473F-950B-7D36DC7C29AC}">
      <dgm:prSet/>
      <dgm:spPr/>
      <dgm:t>
        <a:bodyPr/>
        <a:lstStyle/>
        <a:p>
          <a:endParaRPr lang="en-US"/>
        </a:p>
      </dgm:t>
    </dgm:pt>
    <dgm:pt modelId="{B12E5405-0B24-4FD1-86F8-B62059A666B1}" type="pres">
      <dgm:prSet presAssocID="{8347C6BC-BEB5-4686-AE3F-0D8656C5CBC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D05256-2354-45EF-A94A-40F0BD9932A7}" type="pres">
      <dgm:prSet presAssocID="{8347C6BC-BEB5-4686-AE3F-0D8656C5CBC0}" presName="radial" presStyleCnt="0">
        <dgm:presLayoutVars>
          <dgm:animLvl val="ctr"/>
        </dgm:presLayoutVars>
      </dgm:prSet>
      <dgm:spPr/>
    </dgm:pt>
    <dgm:pt modelId="{4BE3F5BA-F445-4642-BB3C-130DEF607E87}" type="pres">
      <dgm:prSet presAssocID="{FC9C4A5A-3857-40BE-A8AC-16DDB5A78D19}" presName="centerShape" presStyleLbl="vennNode1" presStyleIdx="0" presStyleCnt="1" custScaleX="120482"/>
      <dgm:spPr/>
      <dgm:t>
        <a:bodyPr/>
        <a:lstStyle/>
        <a:p>
          <a:endParaRPr lang="en-US"/>
        </a:p>
      </dgm:t>
    </dgm:pt>
  </dgm:ptLst>
  <dgm:cxnLst>
    <dgm:cxn modelId="{5861728B-DEE5-495B-B659-453FF5289B29}" type="presOf" srcId="{8347C6BC-BEB5-4686-AE3F-0D8656C5CBC0}" destId="{B12E5405-0B24-4FD1-86F8-B62059A666B1}" srcOrd="0" destOrd="0" presId="urn:microsoft.com/office/officeart/2005/8/layout/radial3"/>
    <dgm:cxn modelId="{2C1DA734-6531-473F-950B-7D36DC7C29AC}" srcId="{8347C6BC-BEB5-4686-AE3F-0D8656C5CBC0}" destId="{FC9C4A5A-3857-40BE-A8AC-16DDB5A78D19}" srcOrd="0" destOrd="0" parTransId="{F759B3B4-4F78-422C-9F94-F2C063EB62A1}" sibTransId="{4D54F26C-EBAF-4EBC-8B7D-ADD75F7E35A2}"/>
    <dgm:cxn modelId="{16C19E6A-F239-4211-A287-31FF65C83A5B}" type="presOf" srcId="{FC9C4A5A-3857-40BE-A8AC-16DDB5A78D19}" destId="{4BE3F5BA-F445-4642-BB3C-130DEF607E87}" srcOrd="0" destOrd="0" presId="urn:microsoft.com/office/officeart/2005/8/layout/radial3"/>
    <dgm:cxn modelId="{4E4BFCD7-10F5-44F8-82A6-C0983A7F0EC5}" type="presParOf" srcId="{B12E5405-0B24-4FD1-86F8-B62059A666B1}" destId="{CCD05256-2354-45EF-A94A-40F0BD9932A7}" srcOrd="0" destOrd="0" presId="urn:microsoft.com/office/officeart/2005/8/layout/radial3"/>
    <dgm:cxn modelId="{879F576E-BB90-4580-9FCE-EB99164C4330}" type="presParOf" srcId="{CCD05256-2354-45EF-A94A-40F0BD9932A7}" destId="{4BE3F5BA-F445-4642-BB3C-130DEF607E87}" srcOrd="0" destOrd="0" presId="urn:microsoft.com/office/officeart/2005/8/layout/radial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B7CC40-0E99-47B5-B2F3-96EE7F893997}" type="doc">
      <dgm:prSet loTypeId="urn:microsoft.com/office/officeart/2005/8/layout/radial5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FC00CC1-9369-4F64-A1B1-0CFD8A24096D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D8DC44C6-2E79-46AF-BB7B-B0678C53C5E1}" type="parTrans" cxnId="{E3DA9228-6D70-4566-9E6B-77C00CA03DA4}">
      <dgm:prSet/>
      <dgm:spPr/>
      <dgm:t>
        <a:bodyPr/>
        <a:lstStyle/>
        <a:p>
          <a:endParaRPr lang="en-US"/>
        </a:p>
      </dgm:t>
    </dgm:pt>
    <dgm:pt modelId="{BE086AD7-8181-4261-B25E-0F3F7BF97537}" type="sibTrans" cxnId="{E3DA9228-6D70-4566-9E6B-77C00CA03DA4}">
      <dgm:prSet/>
      <dgm:spPr/>
      <dgm:t>
        <a:bodyPr/>
        <a:lstStyle/>
        <a:p>
          <a:endParaRPr lang="en-US"/>
        </a:p>
      </dgm:t>
    </dgm:pt>
    <dgm:pt modelId="{34CF0CF2-40F5-4766-B3EA-A6AA98AAC862}">
      <dgm:prSet phldrT="[Text]"/>
      <dgm:spPr/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উপ উপহার </a:t>
          </a:r>
          <a:endParaRPr lang="en-US" dirty="0">
            <a:solidFill>
              <a:schemeClr val="tx1"/>
            </a:solidFill>
          </a:endParaRPr>
        </a:p>
      </dgm:t>
    </dgm:pt>
    <dgm:pt modelId="{6CDB478A-A938-490C-9756-18AA8457A4E0}" type="parTrans" cxnId="{0154C20D-A43E-4A9F-BF08-B793E36383F4}">
      <dgm:prSet/>
      <dgm:spPr/>
      <dgm:t>
        <a:bodyPr/>
        <a:lstStyle/>
        <a:p>
          <a:endParaRPr lang="en-US"/>
        </a:p>
      </dgm:t>
    </dgm:pt>
    <dgm:pt modelId="{8E98A114-EC71-4A30-B0E5-231D2907D1CE}" type="sibTrans" cxnId="{0154C20D-A43E-4A9F-BF08-B793E36383F4}">
      <dgm:prSet/>
      <dgm:spPr/>
      <dgm:t>
        <a:bodyPr/>
        <a:lstStyle/>
        <a:p>
          <a:endParaRPr lang="en-US"/>
        </a:p>
      </dgm:t>
    </dgm:pt>
    <dgm:pt modelId="{32F26329-9D6A-4E41-B633-9979894FAC98}">
      <dgm:prSet phldrT="[Text]"/>
      <dgm:spPr/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 আহার </a:t>
          </a:r>
          <a:endParaRPr lang="en-US" dirty="0">
            <a:solidFill>
              <a:schemeClr val="tx1"/>
            </a:solidFill>
          </a:endParaRPr>
        </a:p>
      </dgm:t>
    </dgm:pt>
    <dgm:pt modelId="{CF2E4E69-66F5-4F0D-A26F-02636260855E}" type="parTrans" cxnId="{23880FD3-99B5-4B73-97DE-29F1E9B37C12}">
      <dgm:prSet/>
      <dgm:spPr/>
      <dgm:t>
        <a:bodyPr/>
        <a:lstStyle/>
        <a:p>
          <a:endParaRPr lang="en-US"/>
        </a:p>
      </dgm:t>
    </dgm:pt>
    <dgm:pt modelId="{3958B08B-2724-4F56-86FF-E5BBD550808E}" type="sibTrans" cxnId="{23880FD3-99B5-4B73-97DE-29F1E9B37C12}">
      <dgm:prSet/>
      <dgm:spPr/>
      <dgm:t>
        <a:bodyPr/>
        <a:lstStyle/>
        <a:p>
          <a:endParaRPr lang="en-US"/>
        </a:p>
      </dgm:t>
    </dgm:pt>
    <dgm:pt modelId="{9DE9677B-ABE8-4BC8-989C-C7768D4CEE6A}">
      <dgm:prSet phldrT="[Text]"/>
      <dgm:spPr/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  প্রহার</a:t>
          </a:r>
          <a:r>
            <a:rPr lang="bn-BD" dirty="0" smtClean="0">
              <a:solidFill>
                <a:schemeClr val="tx1"/>
              </a:solidFill>
            </a:rPr>
            <a:t> </a:t>
          </a:r>
          <a:endParaRPr lang="en-US" dirty="0">
            <a:solidFill>
              <a:schemeClr val="tx1"/>
            </a:solidFill>
          </a:endParaRPr>
        </a:p>
      </dgm:t>
    </dgm:pt>
    <dgm:pt modelId="{53414C1C-9BBC-426A-A7E9-8B59D3B458F4}" type="parTrans" cxnId="{EBAD5FD3-9F73-403E-B4A2-BA6A6D1BDAFF}">
      <dgm:prSet/>
      <dgm:spPr/>
      <dgm:t>
        <a:bodyPr/>
        <a:lstStyle/>
        <a:p>
          <a:endParaRPr lang="en-US"/>
        </a:p>
      </dgm:t>
    </dgm:pt>
    <dgm:pt modelId="{71782FB1-57FC-41BE-85A1-2080ECA2DFEC}" type="sibTrans" cxnId="{EBAD5FD3-9F73-403E-B4A2-BA6A6D1BDAFF}">
      <dgm:prSet/>
      <dgm:spPr/>
      <dgm:t>
        <a:bodyPr/>
        <a:lstStyle/>
        <a:p>
          <a:endParaRPr lang="en-US"/>
        </a:p>
      </dgm:t>
    </dgm:pt>
    <dgm:pt modelId="{DF381625-DBA0-4C8B-BCDF-DBB2E48BCBEB}">
      <dgm:prSet phldrT="[Text]"/>
      <dgm:spPr/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পরি পরিহার </a:t>
          </a:r>
          <a:endParaRPr lang="en-US" dirty="0">
            <a:solidFill>
              <a:schemeClr val="tx1"/>
            </a:solidFill>
          </a:endParaRPr>
        </a:p>
      </dgm:t>
    </dgm:pt>
    <dgm:pt modelId="{3092875F-70C5-41E6-A6D8-51AAC6894EF7}" type="parTrans" cxnId="{CD0EE112-BD70-4508-B6EA-533BDC28BA95}">
      <dgm:prSet/>
      <dgm:spPr/>
      <dgm:t>
        <a:bodyPr/>
        <a:lstStyle/>
        <a:p>
          <a:endParaRPr lang="en-US"/>
        </a:p>
      </dgm:t>
    </dgm:pt>
    <dgm:pt modelId="{D0313A3F-20FE-4E0A-9D67-7086A5B0401C}" type="sibTrans" cxnId="{CD0EE112-BD70-4508-B6EA-533BDC28BA95}">
      <dgm:prSet/>
      <dgm:spPr/>
      <dgm:t>
        <a:bodyPr/>
        <a:lstStyle/>
        <a:p>
          <a:endParaRPr lang="en-US"/>
        </a:p>
      </dgm:t>
    </dgm:pt>
    <dgm:pt modelId="{8BA6C32E-17AD-4848-A3AC-36BB597B4B8A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C3932AB-9149-42C4-8F37-C48B1C1CB8D6}" type="parTrans" cxnId="{C45D0354-BB1A-4563-98FE-6E6564E939BE}">
      <dgm:prSet/>
      <dgm:spPr/>
      <dgm:t>
        <a:bodyPr/>
        <a:lstStyle/>
        <a:p>
          <a:endParaRPr lang="en-US"/>
        </a:p>
      </dgm:t>
    </dgm:pt>
    <dgm:pt modelId="{6B10EBBC-45D7-4E0D-A56B-BEE0F3E09A92}" type="sibTrans" cxnId="{C45D0354-BB1A-4563-98FE-6E6564E939BE}">
      <dgm:prSet/>
      <dgm:spPr/>
      <dgm:t>
        <a:bodyPr/>
        <a:lstStyle/>
        <a:p>
          <a:endParaRPr lang="en-US"/>
        </a:p>
      </dgm:t>
    </dgm:pt>
    <dgm:pt modelId="{0704525C-75FA-48D5-8F6F-E6935EF26A86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8F2608D-4C44-43BF-B21F-A7954DEA79D9}" type="parTrans" cxnId="{EBBB3E59-56F0-4365-88F2-50F71909F44D}">
      <dgm:prSet/>
      <dgm:spPr/>
      <dgm:t>
        <a:bodyPr/>
        <a:lstStyle/>
        <a:p>
          <a:endParaRPr lang="en-US"/>
        </a:p>
      </dgm:t>
    </dgm:pt>
    <dgm:pt modelId="{928AF92C-AC1A-4F93-8ACF-DFDC2F2AE9F5}" type="sibTrans" cxnId="{EBBB3E59-56F0-4365-88F2-50F71909F44D}">
      <dgm:prSet/>
      <dgm:spPr/>
      <dgm:t>
        <a:bodyPr/>
        <a:lstStyle/>
        <a:p>
          <a:endParaRPr lang="en-US"/>
        </a:p>
      </dgm:t>
    </dgm:pt>
    <dgm:pt modelId="{AA7A40A5-CD3E-4661-A528-C5D52300600E}">
      <dgm:prSet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756E99F-53F9-4B84-877E-0312390783A4}" type="parTrans" cxnId="{0733F638-3D17-4AE3-A8A4-6E36678BC592}">
      <dgm:prSet/>
      <dgm:spPr/>
      <dgm:t>
        <a:bodyPr/>
        <a:lstStyle/>
        <a:p>
          <a:endParaRPr lang="en-US"/>
        </a:p>
      </dgm:t>
    </dgm:pt>
    <dgm:pt modelId="{A7ED62CE-3DB1-4E56-BA17-C80654958C89}" type="sibTrans" cxnId="{0733F638-3D17-4AE3-A8A4-6E36678BC592}">
      <dgm:prSet/>
      <dgm:spPr/>
      <dgm:t>
        <a:bodyPr/>
        <a:lstStyle/>
        <a:p>
          <a:endParaRPr lang="en-US"/>
        </a:p>
      </dgm:t>
    </dgm:pt>
    <dgm:pt modelId="{E4772754-6AAF-4B93-87B7-7DFBC4BD2659}">
      <dgm:prSet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D015EA2-9401-4EA4-93A4-FBDED1CE7822}" type="parTrans" cxnId="{54676950-CEE0-4166-AE98-9CEFCB440FF1}">
      <dgm:prSet/>
      <dgm:spPr/>
      <dgm:t>
        <a:bodyPr/>
        <a:lstStyle/>
        <a:p>
          <a:endParaRPr lang="en-US"/>
        </a:p>
      </dgm:t>
    </dgm:pt>
    <dgm:pt modelId="{98160302-1DE0-4A0A-A7F2-D8F9A4207089}" type="sibTrans" cxnId="{54676950-CEE0-4166-AE98-9CEFCB440FF1}">
      <dgm:prSet/>
      <dgm:spPr/>
      <dgm:t>
        <a:bodyPr/>
        <a:lstStyle/>
        <a:p>
          <a:endParaRPr lang="en-US"/>
        </a:p>
      </dgm:t>
    </dgm:pt>
    <dgm:pt modelId="{497A8E40-D8D2-426D-8FD7-FE519086D111}" type="pres">
      <dgm:prSet presAssocID="{71B7CC40-0E99-47B5-B2F3-96EE7F89399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215689-4401-4C72-854B-DB4A26113150}" type="pres">
      <dgm:prSet presAssocID="{2FC00CC1-9369-4F64-A1B1-0CFD8A24096D}" presName="centerShape" presStyleLbl="node0" presStyleIdx="0" presStyleCnt="1"/>
      <dgm:spPr/>
      <dgm:t>
        <a:bodyPr/>
        <a:lstStyle/>
        <a:p>
          <a:endParaRPr lang="en-US"/>
        </a:p>
      </dgm:t>
    </dgm:pt>
    <dgm:pt modelId="{85F92803-8A5E-4E34-B23C-F679280D3B09}" type="pres">
      <dgm:prSet presAssocID="{6CDB478A-A938-490C-9756-18AA8457A4E0}" presName="parTrans" presStyleLbl="sibTrans2D1" presStyleIdx="0" presStyleCnt="8"/>
      <dgm:spPr/>
      <dgm:t>
        <a:bodyPr/>
        <a:lstStyle/>
        <a:p>
          <a:endParaRPr lang="en-US"/>
        </a:p>
      </dgm:t>
    </dgm:pt>
    <dgm:pt modelId="{71C121A4-43D4-40ED-BFAB-3A5F51A6ACD5}" type="pres">
      <dgm:prSet presAssocID="{6CDB478A-A938-490C-9756-18AA8457A4E0}" presName="connectorText" presStyleLbl="sibTrans2D1" presStyleIdx="0" presStyleCnt="8"/>
      <dgm:spPr/>
      <dgm:t>
        <a:bodyPr/>
        <a:lstStyle/>
        <a:p>
          <a:endParaRPr lang="en-US"/>
        </a:p>
      </dgm:t>
    </dgm:pt>
    <dgm:pt modelId="{49754639-F092-44F6-BFC5-2460A0139E62}" type="pres">
      <dgm:prSet presAssocID="{34CF0CF2-40F5-4766-B3EA-A6AA98AAC862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8FFB0A-53DF-44B4-84D3-63AEFE7CAD4A}" type="pres">
      <dgm:prSet presAssocID="{0D015EA2-9401-4EA4-93A4-FBDED1CE7822}" presName="parTrans" presStyleLbl="sibTrans2D1" presStyleIdx="1" presStyleCnt="8"/>
      <dgm:spPr/>
      <dgm:t>
        <a:bodyPr/>
        <a:lstStyle/>
        <a:p>
          <a:endParaRPr lang="en-US"/>
        </a:p>
      </dgm:t>
    </dgm:pt>
    <dgm:pt modelId="{5DA62E01-7BA3-4C46-A3D2-D0318EAE88B3}" type="pres">
      <dgm:prSet presAssocID="{0D015EA2-9401-4EA4-93A4-FBDED1CE7822}" presName="connectorText" presStyleLbl="sibTrans2D1" presStyleIdx="1" presStyleCnt="8"/>
      <dgm:spPr/>
      <dgm:t>
        <a:bodyPr/>
        <a:lstStyle/>
        <a:p>
          <a:endParaRPr lang="en-US"/>
        </a:p>
      </dgm:t>
    </dgm:pt>
    <dgm:pt modelId="{331969BE-DAC9-475F-9F8C-CE2A1968ABB1}" type="pres">
      <dgm:prSet presAssocID="{E4772754-6AAF-4B93-87B7-7DFBC4BD2659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A5E8D6-08D3-4661-A812-1C7268CD993B}" type="pres">
      <dgm:prSet presAssocID="{CF2E4E69-66F5-4F0D-A26F-02636260855E}" presName="parTrans" presStyleLbl="sibTrans2D1" presStyleIdx="2" presStyleCnt="8"/>
      <dgm:spPr/>
      <dgm:t>
        <a:bodyPr/>
        <a:lstStyle/>
        <a:p>
          <a:endParaRPr lang="en-US"/>
        </a:p>
      </dgm:t>
    </dgm:pt>
    <dgm:pt modelId="{FF520771-19BE-4F21-9AE0-2661485327F0}" type="pres">
      <dgm:prSet presAssocID="{CF2E4E69-66F5-4F0D-A26F-02636260855E}" presName="connectorText" presStyleLbl="sibTrans2D1" presStyleIdx="2" presStyleCnt="8"/>
      <dgm:spPr/>
      <dgm:t>
        <a:bodyPr/>
        <a:lstStyle/>
        <a:p>
          <a:endParaRPr lang="en-US"/>
        </a:p>
      </dgm:t>
    </dgm:pt>
    <dgm:pt modelId="{5A719146-4751-4295-912D-BAE817DCDFB1}" type="pres">
      <dgm:prSet presAssocID="{32F26329-9D6A-4E41-B633-9979894FAC98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1C42F6-CEF0-4565-B38B-4FF9A6959377}" type="pres">
      <dgm:prSet presAssocID="{0C3932AB-9149-42C4-8F37-C48B1C1CB8D6}" presName="parTrans" presStyleLbl="sibTrans2D1" presStyleIdx="3" presStyleCnt="8"/>
      <dgm:spPr/>
      <dgm:t>
        <a:bodyPr/>
        <a:lstStyle/>
        <a:p>
          <a:endParaRPr lang="en-US"/>
        </a:p>
      </dgm:t>
    </dgm:pt>
    <dgm:pt modelId="{D285BD3F-E020-4B23-99F0-5E1617227615}" type="pres">
      <dgm:prSet presAssocID="{0C3932AB-9149-42C4-8F37-C48B1C1CB8D6}" presName="connectorText" presStyleLbl="sibTrans2D1" presStyleIdx="3" presStyleCnt="8"/>
      <dgm:spPr/>
      <dgm:t>
        <a:bodyPr/>
        <a:lstStyle/>
        <a:p>
          <a:endParaRPr lang="en-US"/>
        </a:p>
      </dgm:t>
    </dgm:pt>
    <dgm:pt modelId="{E67FE6A4-86F6-4AD3-AA9C-61415E244B1C}" type="pres">
      <dgm:prSet presAssocID="{8BA6C32E-17AD-4848-A3AC-36BB597B4B8A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689B3-B33C-4B36-A12D-089ADB641C15}" type="pres">
      <dgm:prSet presAssocID="{53414C1C-9BBC-426A-A7E9-8B59D3B458F4}" presName="parTrans" presStyleLbl="sibTrans2D1" presStyleIdx="4" presStyleCnt="8"/>
      <dgm:spPr/>
      <dgm:t>
        <a:bodyPr/>
        <a:lstStyle/>
        <a:p>
          <a:endParaRPr lang="en-US"/>
        </a:p>
      </dgm:t>
    </dgm:pt>
    <dgm:pt modelId="{7E025ACE-1AA4-4EEB-8BEF-5861E8D693ED}" type="pres">
      <dgm:prSet presAssocID="{53414C1C-9BBC-426A-A7E9-8B59D3B458F4}" presName="connectorText" presStyleLbl="sibTrans2D1" presStyleIdx="4" presStyleCnt="8"/>
      <dgm:spPr/>
      <dgm:t>
        <a:bodyPr/>
        <a:lstStyle/>
        <a:p>
          <a:endParaRPr lang="en-US"/>
        </a:p>
      </dgm:t>
    </dgm:pt>
    <dgm:pt modelId="{D7DAB482-1813-4B78-8E7E-7484B90168EC}" type="pres">
      <dgm:prSet presAssocID="{9DE9677B-ABE8-4BC8-989C-C7768D4CEE6A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FB6E90-5725-459B-BC63-17DDD158112D}" type="pres">
      <dgm:prSet presAssocID="{58F2608D-4C44-43BF-B21F-A7954DEA79D9}" presName="parTrans" presStyleLbl="sibTrans2D1" presStyleIdx="5" presStyleCnt="8"/>
      <dgm:spPr/>
      <dgm:t>
        <a:bodyPr/>
        <a:lstStyle/>
        <a:p>
          <a:endParaRPr lang="en-US"/>
        </a:p>
      </dgm:t>
    </dgm:pt>
    <dgm:pt modelId="{10F2966A-DD26-42C2-86D6-590D66B888E6}" type="pres">
      <dgm:prSet presAssocID="{58F2608D-4C44-43BF-B21F-A7954DEA79D9}" presName="connectorText" presStyleLbl="sibTrans2D1" presStyleIdx="5" presStyleCnt="8"/>
      <dgm:spPr/>
      <dgm:t>
        <a:bodyPr/>
        <a:lstStyle/>
        <a:p>
          <a:endParaRPr lang="en-US"/>
        </a:p>
      </dgm:t>
    </dgm:pt>
    <dgm:pt modelId="{415D0CF5-FEF7-4D96-AE2B-20725B879B85}" type="pres">
      <dgm:prSet presAssocID="{0704525C-75FA-48D5-8F6F-E6935EF26A86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728700-081A-4539-9DA5-5DCA88CC3471}" type="pres">
      <dgm:prSet presAssocID="{3092875F-70C5-41E6-A6D8-51AAC6894EF7}" presName="parTrans" presStyleLbl="sibTrans2D1" presStyleIdx="6" presStyleCnt="8"/>
      <dgm:spPr/>
      <dgm:t>
        <a:bodyPr/>
        <a:lstStyle/>
        <a:p>
          <a:endParaRPr lang="en-US"/>
        </a:p>
      </dgm:t>
    </dgm:pt>
    <dgm:pt modelId="{8904AE83-A632-4706-A8F0-5526A0FEA292}" type="pres">
      <dgm:prSet presAssocID="{3092875F-70C5-41E6-A6D8-51AAC6894EF7}" presName="connectorText" presStyleLbl="sibTrans2D1" presStyleIdx="6" presStyleCnt="8"/>
      <dgm:spPr/>
      <dgm:t>
        <a:bodyPr/>
        <a:lstStyle/>
        <a:p>
          <a:endParaRPr lang="en-US"/>
        </a:p>
      </dgm:t>
    </dgm:pt>
    <dgm:pt modelId="{7A10B7D2-2EA9-471F-9B5F-6F8D8FE25EFC}" type="pres">
      <dgm:prSet presAssocID="{DF381625-DBA0-4C8B-BCDF-DBB2E48BCBEB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88FE1B-1C55-40D9-AA5B-C31B0BDC4F82}" type="pres">
      <dgm:prSet presAssocID="{1756E99F-53F9-4B84-877E-0312390783A4}" presName="parTrans" presStyleLbl="sibTrans2D1" presStyleIdx="7" presStyleCnt="8"/>
      <dgm:spPr/>
      <dgm:t>
        <a:bodyPr/>
        <a:lstStyle/>
        <a:p>
          <a:endParaRPr lang="en-US"/>
        </a:p>
      </dgm:t>
    </dgm:pt>
    <dgm:pt modelId="{3398E9BC-459C-4BF7-A95F-568ED1B29574}" type="pres">
      <dgm:prSet presAssocID="{1756E99F-53F9-4B84-877E-0312390783A4}" presName="connectorText" presStyleLbl="sibTrans2D1" presStyleIdx="7" presStyleCnt="8"/>
      <dgm:spPr/>
      <dgm:t>
        <a:bodyPr/>
        <a:lstStyle/>
        <a:p>
          <a:endParaRPr lang="en-US"/>
        </a:p>
      </dgm:t>
    </dgm:pt>
    <dgm:pt modelId="{2212A29D-510A-412B-BB0C-8CDB2BA0141A}" type="pres">
      <dgm:prSet presAssocID="{AA7A40A5-CD3E-4661-A528-C5D52300600E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AD5FD3-9F73-403E-B4A2-BA6A6D1BDAFF}" srcId="{2FC00CC1-9369-4F64-A1B1-0CFD8A24096D}" destId="{9DE9677B-ABE8-4BC8-989C-C7768D4CEE6A}" srcOrd="4" destOrd="0" parTransId="{53414C1C-9BBC-426A-A7E9-8B59D3B458F4}" sibTransId="{71782FB1-57FC-41BE-85A1-2080ECA2DFEC}"/>
    <dgm:cxn modelId="{0154C20D-A43E-4A9F-BF08-B793E36383F4}" srcId="{2FC00CC1-9369-4F64-A1B1-0CFD8A24096D}" destId="{34CF0CF2-40F5-4766-B3EA-A6AA98AAC862}" srcOrd="0" destOrd="0" parTransId="{6CDB478A-A938-490C-9756-18AA8457A4E0}" sibTransId="{8E98A114-EC71-4A30-B0E5-231D2907D1CE}"/>
    <dgm:cxn modelId="{54676950-CEE0-4166-AE98-9CEFCB440FF1}" srcId="{2FC00CC1-9369-4F64-A1B1-0CFD8A24096D}" destId="{E4772754-6AAF-4B93-87B7-7DFBC4BD2659}" srcOrd="1" destOrd="0" parTransId="{0D015EA2-9401-4EA4-93A4-FBDED1CE7822}" sibTransId="{98160302-1DE0-4A0A-A7F2-D8F9A4207089}"/>
    <dgm:cxn modelId="{CD0EE112-BD70-4508-B6EA-533BDC28BA95}" srcId="{2FC00CC1-9369-4F64-A1B1-0CFD8A24096D}" destId="{DF381625-DBA0-4C8B-BCDF-DBB2E48BCBEB}" srcOrd="6" destOrd="0" parTransId="{3092875F-70C5-41E6-A6D8-51AAC6894EF7}" sibTransId="{D0313A3F-20FE-4E0A-9D67-7086A5B0401C}"/>
    <dgm:cxn modelId="{DBD469FF-BFC3-485F-9D96-BD323C7C5AAC}" type="presOf" srcId="{0D015EA2-9401-4EA4-93A4-FBDED1CE7822}" destId="{F48FFB0A-53DF-44B4-84D3-63AEFE7CAD4A}" srcOrd="0" destOrd="0" presId="urn:microsoft.com/office/officeart/2005/8/layout/radial5"/>
    <dgm:cxn modelId="{CECDE345-0594-47DB-AEF6-71B97F2BB6FD}" type="presOf" srcId="{0C3932AB-9149-42C4-8F37-C48B1C1CB8D6}" destId="{6D1C42F6-CEF0-4565-B38B-4FF9A6959377}" srcOrd="0" destOrd="0" presId="urn:microsoft.com/office/officeart/2005/8/layout/radial5"/>
    <dgm:cxn modelId="{C45D0354-BB1A-4563-98FE-6E6564E939BE}" srcId="{2FC00CC1-9369-4F64-A1B1-0CFD8A24096D}" destId="{8BA6C32E-17AD-4848-A3AC-36BB597B4B8A}" srcOrd="3" destOrd="0" parTransId="{0C3932AB-9149-42C4-8F37-C48B1C1CB8D6}" sibTransId="{6B10EBBC-45D7-4E0D-A56B-BEE0F3E09A92}"/>
    <dgm:cxn modelId="{0733F638-3D17-4AE3-A8A4-6E36678BC592}" srcId="{2FC00CC1-9369-4F64-A1B1-0CFD8A24096D}" destId="{AA7A40A5-CD3E-4661-A528-C5D52300600E}" srcOrd="7" destOrd="0" parTransId="{1756E99F-53F9-4B84-877E-0312390783A4}" sibTransId="{A7ED62CE-3DB1-4E56-BA17-C80654958C89}"/>
    <dgm:cxn modelId="{8838D107-47E3-47E2-BD03-232A65EC2F58}" type="presOf" srcId="{58F2608D-4C44-43BF-B21F-A7954DEA79D9}" destId="{10F2966A-DD26-42C2-86D6-590D66B888E6}" srcOrd="1" destOrd="0" presId="urn:microsoft.com/office/officeart/2005/8/layout/radial5"/>
    <dgm:cxn modelId="{35390A3E-BFDE-4BE9-B3D0-3D8FE7E41F74}" type="presOf" srcId="{53414C1C-9BBC-426A-A7E9-8B59D3B458F4}" destId="{7E025ACE-1AA4-4EEB-8BEF-5861E8D693ED}" srcOrd="1" destOrd="0" presId="urn:microsoft.com/office/officeart/2005/8/layout/radial5"/>
    <dgm:cxn modelId="{12531C5A-355F-4515-9608-B01216B4B7F5}" type="presOf" srcId="{1756E99F-53F9-4B84-877E-0312390783A4}" destId="{3B88FE1B-1C55-40D9-AA5B-C31B0BDC4F82}" srcOrd="0" destOrd="0" presId="urn:microsoft.com/office/officeart/2005/8/layout/radial5"/>
    <dgm:cxn modelId="{74BE3081-60D0-428D-9666-9BDC2862FF48}" type="presOf" srcId="{0C3932AB-9149-42C4-8F37-C48B1C1CB8D6}" destId="{D285BD3F-E020-4B23-99F0-5E1617227615}" srcOrd="1" destOrd="0" presId="urn:microsoft.com/office/officeart/2005/8/layout/radial5"/>
    <dgm:cxn modelId="{EAC9AAFC-CED5-413A-9257-5BA8E44E39E7}" type="presOf" srcId="{8BA6C32E-17AD-4848-A3AC-36BB597B4B8A}" destId="{E67FE6A4-86F6-4AD3-AA9C-61415E244B1C}" srcOrd="0" destOrd="0" presId="urn:microsoft.com/office/officeart/2005/8/layout/radial5"/>
    <dgm:cxn modelId="{11B11498-80C4-4049-93A2-F5A71264035D}" type="presOf" srcId="{58F2608D-4C44-43BF-B21F-A7954DEA79D9}" destId="{4CFB6E90-5725-459B-BC63-17DDD158112D}" srcOrd="0" destOrd="0" presId="urn:microsoft.com/office/officeart/2005/8/layout/radial5"/>
    <dgm:cxn modelId="{8AAF04A4-54CD-4054-A702-AA2C6B89C57E}" type="presOf" srcId="{3092875F-70C5-41E6-A6D8-51AAC6894EF7}" destId="{8904AE83-A632-4706-A8F0-5526A0FEA292}" srcOrd="1" destOrd="0" presId="urn:microsoft.com/office/officeart/2005/8/layout/radial5"/>
    <dgm:cxn modelId="{C37FD25C-0D23-426F-A2CC-781514C47BE0}" type="presOf" srcId="{34CF0CF2-40F5-4766-B3EA-A6AA98AAC862}" destId="{49754639-F092-44F6-BFC5-2460A0139E62}" srcOrd="0" destOrd="0" presId="urn:microsoft.com/office/officeart/2005/8/layout/radial5"/>
    <dgm:cxn modelId="{23880FD3-99B5-4B73-97DE-29F1E9B37C12}" srcId="{2FC00CC1-9369-4F64-A1B1-0CFD8A24096D}" destId="{32F26329-9D6A-4E41-B633-9979894FAC98}" srcOrd="2" destOrd="0" parTransId="{CF2E4E69-66F5-4F0D-A26F-02636260855E}" sibTransId="{3958B08B-2724-4F56-86FF-E5BBD550808E}"/>
    <dgm:cxn modelId="{469C9956-B49B-430D-B881-7B547313504E}" type="presOf" srcId="{1756E99F-53F9-4B84-877E-0312390783A4}" destId="{3398E9BC-459C-4BF7-A95F-568ED1B29574}" srcOrd="1" destOrd="0" presId="urn:microsoft.com/office/officeart/2005/8/layout/radial5"/>
    <dgm:cxn modelId="{1158DD33-31E9-47C3-8CEE-1EFE13F86A4D}" type="presOf" srcId="{E4772754-6AAF-4B93-87B7-7DFBC4BD2659}" destId="{331969BE-DAC9-475F-9F8C-CE2A1968ABB1}" srcOrd="0" destOrd="0" presId="urn:microsoft.com/office/officeart/2005/8/layout/radial5"/>
    <dgm:cxn modelId="{4AF552E0-9F28-4275-8FC2-85417304CC09}" type="presOf" srcId="{CF2E4E69-66F5-4F0D-A26F-02636260855E}" destId="{39A5E8D6-08D3-4661-A812-1C7268CD993B}" srcOrd="0" destOrd="0" presId="urn:microsoft.com/office/officeart/2005/8/layout/radial5"/>
    <dgm:cxn modelId="{5AED7402-EA02-4E4A-9792-285D8EA7E627}" type="presOf" srcId="{32F26329-9D6A-4E41-B633-9979894FAC98}" destId="{5A719146-4751-4295-912D-BAE817DCDFB1}" srcOrd="0" destOrd="0" presId="urn:microsoft.com/office/officeart/2005/8/layout/radial5"/>
    <dgm:cxn modelId="{23FB007E-E1C5-4534-8BC6-CD36DD4BCC73}" type="presOf" srcId="{71B7CC40-0E99-47B5-B2F3-96EE7F893997}" destId="{497A8E40-D8D2-426D-8FD7-FE519086D111}" srcOrd="0" destOrd="0" presId="urn:microsoft.com/office/officeart/2005/8/layout/radial5"/>
    <dgm:cxn modelId="{F44C1F07-A635-45A1-9886-79B47D2322AA}" type="presOf" srcId="{6CDB478A-A938-490C-9756-18AA8457A4E0}" destId="{85F92803-8A5E-4E34-B23C-F679280D3B09}" srcOrd="0" destOrd="0" presId="urn:microsoft.com/office/officeart/2005/8/layout/radial5"/>
    <dgm:cxn modelId="{6FF816EF-A4DC-4FA8-B91C-2BF5419573F3}" type="presOf" srcId="{53414C1C-9BBC-426A-A7E9-8B59D3B458F4}" destId="{591689B3-B33C-4B36-A12D-089ADB641C15}" srcOrd="0" destOrd="0" presId="urn:microsoft.com/office/officeart/2005/8/layout/radial5"/>
    <dgm:cxn modelId="{EBBB3E59-56F0-4365-88F2-50F71909F44D}" srcId="{2FC00CC1-9369-4F64-A1B1-0CFD8A24096D}" destId="{0704525C-75FA-48D5-8F6F-E6935EF26A86}" srcOrd="5" destOrd="0" parTransId="{58F2608D-4C44-43BF-B21F-A7954DEA79D9}" sibTransId="{928AF92C-AC1A-4F93-8ACF-DFDC2F2AE9F5}"/>
    <dgm:cxn modelId="{040C50AA-ECE1-43A7-90EC-902FFD975FCA}" type="presOf" srcId="{2FC00CC1-9369-4F64-A1B1-0CFD8A24096D}" destId="{8E215689-4401-4C72-854B-DB4A26113150}" srcOrd="0" destOrd="0" presId="urn:microsoft.com/office/officeart/2005/8/layout/radial5"/>
    <dgm:cxn modelId="{BE6040CE-B6F5-483B-A5F7-F8D407AFAD90}" type="presOf" srcId="{CF2E4E69-66F5-4F0D-A26F-02636260855E}" destId="{FF520771-19BE-4F21-9AE0-2661485327F0}" srcOrd="1" destOrd="0" presId="urn:microsoft.com/office/officeart/2005/8/layout/radial5"/>
    <dgm:cxn modelId="{E3DA9228-6D70-4566-9E6B-77C00CA03DA4}" srcId="{71B7CC40-0E99-47B5-B2F3-96EE7F893997}" destId="{2FC00CC1-9369-4F64-A1B1-0CFD8A24096D}" srcOrd="0" destOrd="0" parTransId="{D8DC44C6-2E79-46AF-BB7B-B0678C53C5E1}" sibTransId="{BE086AD7-8181-4261-B25E-0F3F7BF97537}"/>
    <dgm:cxn modelId="{2203CC0B-0BB5-41A7-A59A-FFA3A91D782B}" type="presOf" srcId="{9DE9677B-ABE8-4BC8-989C-C7768D4CEE6A}" destId="{D7DAB482-1813-4B78-8E7E-7484B90168EC}" srcOrd="0" destOrd="0" presId="urn:microsoft.com/office/officeart/2005/8/layout/radial5"/>
    <dgm:cxn modelId="{3086101E-E78D-4385-B283-45783D83B046}" type="presOf" srcId="{DF381625-DBA0-4C8B-BCDF-DBB2E48BCBEB}" destId="{7A10B7D2-2EA9-471F-9B5F-6F8D8FE25EFC}" srcOrd="0" destOrd="0" presId="urn:microsoft.com/office/officeart/2005/8/layout/radial5"/>
    <dgm:cxn modelId="{DCB0111A-3941-4F32-A3B9-F01AC833D8CA}" type="presOf" srcId="{AA7A40A5-CD3E-4661-A528-C5D52300600E}" destId="{2212A29D-510A-412B-BB0C-8CDB2BA0141A}" srcOrd="0" destOrd="0" presId="urn:microsoft.com/office/officeart/2005/8/layout/radial5"/>
    <dgm:cxn modelId="{8A0529C2-C6E0-45EF-8591-B470B115EB94}" type="presOf" srcId="{6CDB478A-A938-490C-9756-18AA8457A4E0}" destId="{71C121A4-43D4-40ED-BFAB-3A5F51A6ACD5}" srcOrd="1" destOrd="0" presId="urn:microsoft.com/office/officeart/2005/8/layout/radial5"/>
    <dgm:cxn modelId="{191894FB-ABC0-47EC-91E3-E2B63696B50D}" type="presOf" srcId="{3092875F-70C5-41E6-A6D8-51AAC6894EF7}" destId="{12728700-081A-4539-9DA5-5DCA88CC3471}" srcOrd="0" destOrd="0" presId="urn:microsoft.com/office/officeart/2005/8/layout/radial5"/>
    <dgm:cxn modelId="{A85B3E50-3BD7-4CB3-8AD8-CCF687638B3F}" type="presOf" srcId="{0704525C-75FA-48D5-8F6F-E6935EF26A86}" destId="{415D0CF5-FEF7-4D96-AE2B-20725B879B85}" srcOrd="0" destOrd="0" presId="urn:microsoft.com/office/officeart/2005/8/layout/radial5"/>
    <dgm:cxn modelId="{3235EEC4-4D38-4172-B6CC-9DA9BCB5DB4E}" type="presOf" srcId="{0D015EA2-9401-4EA4-93A4-FBDED1CE7822}" destId="{5DA62E01-7BA3-4C46-A3D2-D0318EAE88B3}" srcOrd="1" destOrd="0" presId="urn:microsoft.com/office/officeart/2005/8/layout/radial5"/>
    <dgm:cxn modelId="{38375D34-3213-4430-8303-3F53A64746AB}" type="presParOf" srcId="{497A8E40-D8D2-426D-8FD7-FE519086D111}" destId="{8E215689-4401-4C72-854B-DB4A26113150}" srcOrd="0" destOrd="0" presId="urn:microsoft.com/office/officeart/2005/8/layout/radial5"/>
    <dgm:cxn modelId="{3A892B55-A2C3-4A6B-8308-5CEB09B12226}" type="presParOf" srcId="{497A8E40-D8D2-426D-8FD7-FE519086D111}" destId="{85F92803-8A5E-4E34-B23C-F679280D3B09}" srcOrd="1" destOrd="0" presId="urn:microsoft.com/office/officeart/2005/8/layout/radial5"/>
    <dgm:cxn modelId="{93CC2AF8-C7D4-4F0B-9BFA-1A8FE4FD397A}" type="presParOf" srcId="{85F92803-8A5E-4E34-B23C-F679280D3B09}" destId="{71C121A4-43D4-40ED-BFAB-3A5F51A6ACD5}" srcOrd="0" destOrd="0" presId="urn:microsoft.com/office/officeart/2005/8/layout/radial5"/>
    <dgm:cxn modelId="{CB736619-9A2D-4199-9E51-1E14DD4E8EF9}" type="presParOf" srcId="{497A8E40-D8D2-426D-8FD7-FE519086D111}" destId="{49754639-F092-44F6-BFC5-2460A0139E62}" srcOrd="2" destOrd="0" presId="urn:microsoft.com/office/officeart/2005/8/layout/radial5"/>
    <dgm:cxn modelId="{3C601843-F170-4365-9630-516C58DCF5EA}" type="presParOf" srcId="{497A8E40-D8D2-426D-8FD7-FE519086D111}" destId="{F48FFB0A-53DF-44B4-84D3-63AEFE7CAD4A}" srcOrd="3" destOrd="0" presId="urn:microsoft.com/office/officeart/2005/8/layout/radial5"/>
    <dgm:cxn modelId="{14CB50C5-3685-486D-89EF-E54C353A3101}" type="presParOf" srcId="{F48FFB0A-53DF-44B4-84D3-63AEFE7CAD4A}" destId="{5DA62E01-7BA3-4C46-A3D2-D0318EAE88B3}" srcOrd="0" destOrd="0" presId="urn:microsoft.com/office/officeart/2005/8/layout/radial5"/>
    <dgm:cxn modelId="{AD6D4FB4-D6A2-46F6-927E-A99C34DBB567}" type="presParOf" srcId="{497A8E40-D8D2-426D-8FD7-FE519086D111}" destId="{331969BE-DAC9-475F-9F8C-CE2A1968ABB1}" srcOrd="4" destOrd="0" presId="urn:microsoft.com/office/officeart/2005/8/layout/radial5"/>
    <dgm:cxn modelId="{E665305F-2441-44A2-8E32-CF572B4EC5AF}" type="presParOf" srcId="{497A8E40-D8D2-426D-8FD7-FE519086D111}" destId="{39A5E8D6-08D3-4661-A812-1C7268CD993B}" srcOrd="5" destOrd="0" presId="urn:microsoft.com/office/officeart/2005/8/layout/radial5"/>
    <dgm:cxn modelId="{B6820277-6091-4FC0-BAAE-CBF6E5DE7B58}" type="presParOf" srcId="{39A5E8D6-08D3-4661-A812-1C7268CD993B}" destId="{FF520771-19BE-4F21-9AE0-2661485327F0}" srcOrd="0" destOrd="0" presId="urn:microsoft.com/office/officeart/2005/8/layout/radial5"/>
    <dgm:cxn modelId="{CACBC82C-0F6D-4ACD-808B-2C8A6A45EA65}" type="presParOf" srcId="{497A8E40-D8D2-426D-8FD7-FE519086D111}" destId="{5A719146-4751-4295-912D-BAE817DCDFB1}" srcOrd="6" destOrd="0" presId="urn:microsoft.com/office/officeart/2005/8/layout/radial5"/>
    <dgm:cxn modelId="{16E5373C-523E-4842-B86D-4785F2A7FC98}" type="presParOf" srcId="{497A8E40-D8D2-426D-8FD7-FE519086D111}" destId="{6D1C42F6-CEF0-4565-B38B-4FF9A6959377}" srcOrd="7" destOrd="0" presId="urn:microsoft.com/office/officeart/2005/8/layout/radial5"/>
    <dgm:cxn modelId="{DB184508-F66E-4A05-94D9-9D7FDE8D0C71}" type="presParOf" srcId="{6D1C42F6-CEF0-4565-B38B-4FF9A6959377}" destId="{D285BD3F-E020-4B23-99F0-5E1617227615}" srcOrd="0" destOrd="0" presId="urn:microsoft.com/office/officeart/2005/8/layout/radial5"/>
    <dgm:cxn modelId="{C5106D82-B027-46A6-B288-DA6FA507FCFB}" type="presParOf" srcId="{497A8E40-D8D2-426D-8FD7-FE519086D111}" destId="{E67FE6A4-86F6-4AD3-AA9C-61415E244B1C}" srcOrd="8" destOrd="0" presId="urn:microsoft.com/office/officeart/2005/8/layout/radial5"/>
    <dgm:cxn modelId="{684265D3-B912-4FD7-BB9C-D8406F858D3D}" type="presParOf" srcId="{497A8E40-D8D2-426D-8FD7-FE519086D111}" destId="{591689B3-B33C-4B36-A12D-089ADB641C15}" srcOrd="9" destOrd="0" presId="urn:microsoft.com/office/officeart/2005/8/layout/radial5"/>
    <dgm:cxn modelId="{C7C4F672-638C-4D2E-ABF7-13C1F92E9259}" type="presParOf" srcId="{591689B3-B33C-4B36-A12D-089ADB641C15}" destId="{7E025ACE-1AA4-4EEB-8BEF-5861E8D693ED}" srcOrd="0" destOrd="0" presId="urn:microsoft.com/office/officeart/2005/8/layout/radial5"/>
    <dgm:cxn modelId="{060B0F04-2E61-4D38-885D-81855EC81370}" type="presParOf" srcId="{497A8E40-D8D2-426D-8FD7-FE519086D111}" destId="{D7DAB482-1813-4B78-8E7E-7484B90168EC}" srcOrd="10" destOrd="0" presId="urn:microsoft.com/office/officeart/2005/8/layout/radial5"/>
    <dgm:cxn modelId="{0EAF903F-0A86-478E-8E14-4318247B0C6C}" type="presParOf" srcId="{497A8E40-D8D2-426D-8FD7-FE519086D111}" destId="{4CFB6E90-5725-459B-BC63-17DDD158112D}" srcOrd="11" destOrd="0" presId="urn:microsoft.com/office/officeart/2005/8/layout/radial5"/>
    <dgm:cxn modelId="{4E9DAE19-F369-4C5A-91AB-6BF35F6D3E8F}" type="presParOf" srcId="{4CFB6E90-5725-459B-BC63-17DDD158112D}" destId="{10F2966A-DD26-42C2-86D6-590D66B888E6}" srcOrd="0" destOrd="0" presId="urn:microsoft.com/office/officeart/2005/8/layout/radial5"/>
    <dgm:cxn modelId="{572291A9-F754-4454-AF16-74CC096EE669}" type="presParOf" srcId="{497A8E40-D8D2-426D-8FD7-FE519086D111}" destId="{415D0CF5-FEF7-4D96-AE2B-20725B879B85}" srcOrd="12" destOrd="0" presId="urn:microsoft.com/office/officeart/2005/8/layout/radial5"/>
    <dgm:cxn modelId="{66B7B994-2606-4338-AD5E-ED9DFF88E5F2}" type="presParOf" srcId="{497A8E40-D8D2-426D-8FD7-FE519086D111}" destId="{12728700-081A-4539-9DA5-5DCA88CC3471}" srcOrd="13" destOrd="0" presId="urn:microsoft.com/office/officeart/2005/8/layout/radial5"/>
    <dgm:cxn modelId="{341DA45C-5431-4C9F-B9BB-F22C35343C83}" type="presParOf" srcId="{12728700-081A-4539-9DA5-5DCA88CC3471}" destId="{8904AE83-A632-4706-A8F0-5526A0FEA292}" srcOrd="0" destOrd="0" presId="urn:microsoft.com/office/officeart/2005/8/layout/radial5"/>
    <dgm:cxn modelId="{259CBA5F-1EBB-42E6-938D-84447B7C5537}" type="presParOf" srcId="{497A8E40-D8D2-426D-8FD7-FE519086D111}" destId="{7A10B7D2-2EA9-471F-9B5F-6F8D8FE25EFC}" srcOrd="14" destOrd="0" presId="urn:microsoft.com/office/officeart/2005/8/layout/radial5"/>
    <dgm:cxn modelId="{B80FD3B0-FA54-4940-BE64-3D206667CA73}" type="presParOf" srcId="{497A8E40-D8D2-426D-8FD7-FE519086D111}" destId="{3B88FE1B-1C55-40D9-AA5B-C31B0BDC4F82}" srcOrd="15" destOrd="0" presId="urn:microsoft.com/office/officeart/2005/8/layout/radial5"/>
    <dgm:cxn modelId="{87724607-D6DD-4859-AD2D-FD3101BBCEED}" type="presParOf" srcId="{3B88FE1B-1C55-40D9-AA5B-C31B0BDC4F82}" destId="{3398E9BC-459C-4BF7-A95F-568ED1B29574}" srcOrd="0" destOrd="0" presId="urn:microsoft.com/office/officeart/2005/8/layout/radial5"/>
    <dgm:cxn modelId="{CCBBBDD8-42A0-447D-8CB9-4417D76189D6}" type="presParOf" srcId="{497A8E40-D8D2-426D-8FD7-FE519086D111}" destId="{2212A29D-510A-412B-BB0C-8CDB2BA0141A}" srcOrd="16" destOrd="0" presId="urn:microsoft.com/office/officeart/2005/8/layout/radial5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E699F2-C997-435C-A7D3-A4BE5F7C4E1D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F360CD-9C95-4EA5-AFF6-40BA33A4823D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7A112A62-D269-4E38-A5F2-5E4E912CAD1B}" type="parTrans" cxnId="{7411E8C1-4B26-4C34-AA25-2CD9191DE872}">
      <dgm:prSet/>
      <dgm:spPr/>
      <dgm:t>
        <a:bodyPr/>
        <a:lstStyle/>
        <a:p>
          <a:endParaRPr lang="en-US"/>
        </a:p>
      </dgm:t>
    </dgm:pt>
    <dgm:pt modelId="{6DC9CDEB-4E7E-44EA-BAA4-CDA9F47650E7}" type="sibTrans" cxnId="{7411E8C1-4B26-4C34-AA25-2CD9191DE872}">
      <dgm:prSet/>
      <dgm:spPr/>
      <dgm:t>
        <a:bodyPr/>
        <a:lstStyle/>
        <a:p>
          <a:endParaRPr lang="en-US"/>
        </a:p>
      </dgm:t>
    </dgm:pt>
    <dgm:pt modelId="{0C55A9EE-AFC3-47B7-B6FC-0036C3A1F854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পরা </a:t>
          </a:r>
        </a:p>
        <a:p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পরাজয় 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4FB29B6-EB6C-4C89-9A17-64050C85A125}" type="parTrans" cxnId="{DCD08067-4005-4994-9DE3-EB8F576E7616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771E9E07-8CC8-48DA-A6F6-C880FC07A593}" type="sibTrans" cxnId="{DCD08067-4005-4994-9DE3-EB8F576E7616}">
      <dgm:prSet/>
      <dgm:spPr/>
      <dgm:t>
        <a:bodyPr/>
        <a:lstStyle/>
        <a:p>
          <a:endParaRPr lang="en-US"/>
        </a:p>
      </dgm:t>
    </dgm:pt>
    <dgm:pt modelId="{5A7CEEE3-788A-45CE-A658-F0CA579239F3}">
      <dgm:prSet phldrT="[Text]"/>
      <dgm:spPr>
        <a:solidFill>
          <a:schemeClr val="accent3"/>
        </a:solidFill>
      </dgm:spPr>
      <dgm:t>
        <a:bodyPr/>
        <a:lstStyle/>
        <a:p>
          <a:r>
            <a:rPr lang="bn-BD" dirty="0" smtClean="0">
              <a:solidFill>
                <a:schemeClr val="tx1"/>
              </a:solidFill>
            </a:rPr>
            <a:t>বি </a:t>
          </a:r>
        </a:p>
        <a:p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বিজয় 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927B7014-394D-4B04-89A2-129F17C7F1FC}" type="parTrans" cxnId="{23CF33A9-2D9F-4863-9004-827B120DFC21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4A52AA2D-08BA-4F04-B90B-BBA57F8C9CB1}" type="sibTrans" cxnId="{23CF33A9-2D9F-4863-9004-827B120DFC21}">
      <dgm:prSet/>
      <dgm:spPr/>
      <dgm:t>
        <a:bodyPr/>
        <a:lstStyle/>
        <a:p>
          <a:endParaRPr lang="en-US"/>
        </a:p>
      </dgm:t>
    </dgm:pt>
    <dgm:pt modelId="{FD2ED6B8-CA7B-4EDE-AE88-D0FF2429B012}">
      <dgm:prSet phldrT="[Text]"/>
      <dgm:spPr>
        <a:solidFill>
          <a:schemeClr val="accent6"/>
        </a:solidFill>
      </dgm:spPr>
      <dgm:t>
        <a:bodyPr/>
        <a:lstStyle/>
        <a:p>
          <a:r>
            <a:rPr lang="bn-BD" dirty="0" smtClean="0">
              <a:solidFill>
                <a:schemeClr val="tx1"/>
              </a:solidFill>
            </a:rPr>
            <a:t>সু </a:t>
          </a:r>
        </a:p>
        <a:p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সুজয় 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2A133552-E618-4EC0-BCE3-A73A8F9CF028}" type="parTrans" cxnId="{124E0D6B-3E3E-443A-BE09-0F28EB3F0D3A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AFDDE4E6-CF21-42E5-A4F5-5B17D952117B}" type="sibTrans" cxnId="{124E0D6B-3E3E-443A-BE09-0F28EB3F0D3A}">
      <dgm:prSet/>
      <dgm:spPr/>
      <dgm:t>
        <a:bodyPr/>
        <a:lstStyle/>
        <a:p>
          <a:endParaRPr lang="en-US"/>
        </a:p>
      </dgm:t>
    </dgm:pt>
    <dgm:pt modelId="{762FCF48-749E-4022-BFCF-730B419CD0E9}">
      <dgm:prSet phldrT="[Text]"/>
      <dgm:spPr>
        <a:solidFill>
          <a:schemeClr val="accent3"/>
        </a:solidFill>
      </dgm:spPr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দূর </a:t>
          </a:r>
        </a:p>
        <a:p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দুর্জয় 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FEF8F591-AAB0-453A-BD1D-3E82CA8B3954}" type="parTrans" cxnId="{A42E5D5A-EDC6-4E5C-90D5-4E3D64E58094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EC4E9E82-C67D-4AA5-B855-D79739B6A468}" type="sibTrans" cxnId="{A42E5D5A-EDC6-4E5C-90D5-4E3D64E58094}">
      <dgm:prSet/>
      <dgm:spPr/>
      <dgm:t>
        <a:bodyPr/>
        <a:lstStyle/>
        <a:p>
          <a:endParaRPr lang="en-US"/>
        </a:p>
      </dgm:t>
    </dgm:pt>
    <dgm:pt modelId="{8E6DE730-1E0D-4995-87A4-E2DCD18C4938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5F83755-FA24-43DB-BD43-3786B80B9E61}" type="parTrans" cxnId="{33FDD68E-4B14-4F97-B2DE-40154E1D1B7C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774F0A59-500B-46DB-BA97-C798969B3DAC}" type="sibTrans" cxnId="{33FDD68E-4B14-4F97-B2DE-40154E1D1B7C}">
      <dgm:prSet/>
      <dgm:spPr/>
      <dgm:t>
        <a:bodyPr/>
        <a:lstStyle/>
        <a:p>
          <a:endParaRPr lang="en-US"/>
        </a:p>
      </dgm:t>
    </dgm:pt>
    <dgm:pt modelId="{ACFDB283-85B0-4A22-AE37-C5D74DB6CF24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A5A8FAD-D351-4526-A738-49C12ED0932A}" type="parTrans" cxnId="{E314EF4C-21A1-42A8-9176-58EADBC5751E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BD5F05E3-D411-4A9F-9817-FFFBB28D5531}" type="sibTrans" cxnId="{E314EF4C-21A1-42A8-9176-58EADBC5751E}">
      <dgm:prSet/>
      <dgm:spPr/>
      <dgm:t>
        <a:bodyPr/>
        <a:lstStyle/>
        <a:p>
          <a:endParaRPr lang="en-US"/>
        </a:p>
      </dgm:t>
    </dgm:pt>
    <dgm:pt modelId="{251D4037-9AAF-4A7A-9328-4F0748137B03}">
      <dgm:prSet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F6340BF-3489-4433-BB2B-23EEE5DC169B}" type="parTrans" cxnId="{DC3EC092-92DA-4F06-8653-EEA9BDDDC499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FBDE6BC6-711D-444D-A8DB-933A00C6D294}" type="sibTrans" cxnId="{DC3EC092-92DA-4F06-8653-EEA9BDDDC499}">
      <dgm:prSet/>
      <dgm:spPr/>
      <dgm:t>
        <a:bodyPr/>
        <a:lstStyle/>
        <a:p>
          <a:endParaRPr lang="en-US"/>
        </a:p>
      </dgm:t>
    </dgm:pt>
    <dgm:pt modelId="{5F8C0E79-61D9-4BE1-A94D-8B3A7AD7C17F}">
      <dgm:prSet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B5440EB-5C45-4EDD-9655-A8F19530AD87}" type="parTrans" cxnId="{AB7CCBF8-1CA4-484C-928F-12B9732825C8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FBF4F1EF-AD0F-44FE-83AD-9909552FA473}" type="sibTrans" cxnId="{AB7CCBF8-1CA4-484C-928F-12B9732825C8}">
      <dgm:prSet/>
      <dgm:spPr/>
      <dgm:t>
        <a:bodyPr/>
        <a:lstStyle/>
        <a:p>
          <a:endParaRPr lang="en-US"/>
        </a:p>
      </dgm:t>
    </dgm:pt>
    <dgm:pt modelId="{7C89A0CC-C924-44C6-8441-C26055388535}" type="pres">
      <dgm:prSet presAssocID="{AAE699F2-C997-435C-A7D3-A4BE5F7C4E1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865443-FDC0-490C-8DC1-431657657ED8}" type="pres">
      <dgm:prSet presAssocID="{A7F360CD-9C95-4EA5-AFF6-40BA33A4823D}" presName="centerShape" presStyleLbl="node0" presStyleIdx="0" presStyleCnt="1"/>
      <dgm:spPr/>
      <dgm:t>
        <a:bodyPr/>
        <a:lstStyle/>
        <a:p>
          <a:endParaRPr lang="en-US"/>
        </a:p>
      </dgm:t>
    </dgm:pt>
    <dgm:pt modelId="{17C33D26-1CD6-4F64-913D-FFD955DECE5F}" type="pres">
      <dgm:prSet presAssocID="{C4FB29B6-EB6C-4C89-9A17-64050C85A125}" presName="parTrans" presStyleLbl="sibTrans2D1" presStyleIdx="0" presStyleCnt="8"/>
      <dgm:spPr/>
      <dgm:t>
        <a:bodyPr/>
        <a:lstStyle/>
        <a:p>
          <a:endParaRPr lang="en-US"/>
        </a:p>
      </dgm:t>
    </dgm:pt>
    <dgm:pt modelId="{8B5E7473-5B67-41B5-85C3-D595E39ACE42}" type="pres">
      <dgm:prSet presAssocID="{C4FB29B6-EB6C-4C89-9A17-64050C85A125}" presName="connectorText" presStyleLbl="sibTrans2D1" presStyleIdx="0" presStyleCnt="8"/>
      <dgm:spPr/>
      <dgm:t>
        <a:bodyPr/>
        <a:lstStyle/>
        <a:p>
          <a:endParaRPr lang="en-US"/>
        </a:p>
      </dgm:t>
    </dgm:pt>
    <dgm:pt modelId="{6802922D-EEF2-4317-B9BA-42179A5F2CA6}" type="pres">
      <dgm:prSet presAssocID="{0C55A9EE-AFC3-47B7-B6FC-0036C3A1F854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E9B1DA-C582-4FA2-9BFA-5A81432AF773}" type="pres">
      <dgm:prSet presAssocID="{2B5440EB-5C45-4EDD-9655-A8F19530AD87}" presName="parTrans" presStyleLbl="sibTrans2D1" presStyleIdx="1" presStyleCnt="8"/>
      <dgm:spPr/>
      <dgm:t>
        <a:bodyPr/>
        <a:lstStyle/>
        <a:p>
          <a:endParaRPr lang="en-US"/>
        </a:p>
      </dgm:t>
    </dgm:pt>
    <dgm:pt modelId="{89B97487-B479-4753-B397-41364D0351E9}" type="pres">
      <dgm:prSet presAssocID="{2B5440EB-5C45-4EDD-9655-A8F19530AD87}" presName="connectorText" presStyleLbl="sibTrans2D1" presStyleIdx="1" presStyleCnt="8"/>
      <dgm:spPr/>
      <dgm:t>
        <a:bodyPr/>
        <a:lstStyle/>
        <a:p>
          <a:endParaRPr lang="en-US"/>
        </a:p>
      </dgm:t>
    </dgm:pt>
    <dgm:pt modelId="{318CAEF9-025B-4678-B937-71C21D029045}" type="pres">
      <dgm:prSet presAssocID="{5F8C0E79-61D9-4BE1-A94D-8B3A7AD7C17F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74F42B-32E7-43E3-AF32-D37113AD052F}" type="pres">
      <dgm:prSet presAssocID="{927B7014-394D-4B04-89A2-129F17C7F1FC}" presName="parTrans" presStyleLbl="sibTrans2D1" presStyleIdx="2" presStyleCnt="8"/>
      <dgm:spPr/>
      <dgm:t>
        <a:bodyPr/>
        <a:lstStyle/>
        <a:p>
          <a:endParaRPr lang="en-US"/>
        </a:p>
      </dgm:t>
    </dgm:pt>
    <dgm:pt modelId="{FDBAECD6-25A6-41A0-9AA8-D78AE40A1444}" type="pres">
      <dgm:prSet presAssocID="{927B7014-394D-4B04-89A2-129F17C7F1FC}" presName="connectorText" presStyleLbl="sibTrans2D1" presStyleIdx="2" presStyleCnt="8"/>
      <dgm:spPr/>
      <dgm:t>
        <a:bodyPr/>
        <a:lstStyle/>
        <a:p>
          <a:endParaRPr lang="en-US"/>
        </a:p>
      </dgm:t>
    </dgm:pt>
    <dgm:pt modelId="{1457AB6F-66EF-454A-BB4D-E42A824333E1}" type="pres">
      <dgm:prSet presAssocID="{5A7CEEE3-788A-45CE-A658-F0CA579239F3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2F4093-F79C-482B-97F4-3758CEB4CD3F}" type="pres">
      <dgm:prSet presAssocID="{25F83755-FA24-43DB-BD43-3786B80B9E61}" presName="parTrans" presStyleLbl="sibTrans2D1" presStyleIdx="3" presStyleCnt="8"/>
      <dgm:spPr/>
      <dgm:t>
        <a:bodyPr/>
        <a:lstStyle/>
        <a:p>
          <a:endParaRPr lang="en-US"/>
        </a:p>
      </dgm:t>
    </dgm:pt>
    <dgm:pt modelId="{B303DB34-2C78-432C-8F86-ABEDFF8AEFE1}" type="pres">
      <dgm:prSet presAssocID="{25F83755-FA24-43DB-BD43-3786B80B9E61}" presName="connectorText" presStyleLbl="sibTrans2D1" presStyleIdx="3" presStyleCnt="8"/>
      <dgm:spPr/>
      <dgm:t>
        <a:bodyPr/>
        <a:lstStyle/>
        <a:p>
          <a:endParaRPr lang="en-US"/>
        </a:p>
      </dgm:t>
    </dgm:pt>
    <dgm:pt modelId="{ABD9FFDC-7420-465A-A55E-C4E2E7B79047}" type="pres">
      <dgm:prSet presAssocID="{8E6DE730-1E0D-4995-87A4-E2DCD18C4938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72C518-DCE1-4C1F-91DE-13567A1C2971}" type="pres">
      <dgm:prSet presAssocID="{2A133552-E618-4EC0-BCE3-A73A8F9CF028}" presName="parTrans" presStyleLbl="sibTrans2D1" presStyleIdx="4" presStyleCnt="8"/>
      <dgm:spPr/>
      <dgm:t>
        <a:bodyPr/>
        <a:lstStyle/>
        <a:p>
          <a:endParaRPr lang="en-US"/>
        </a:p>
      </dgm:t>
    </dgm:pt>
    <dgm:pt modelId="{DA2AFE2A-B81D-4786-A0CE-6DE7162A7DCF}" type="pres">
      <dgm:prSet presAssocID="{2A133552-E618-4EC0-BCE3-A73A8F9CF028}" presName="connectorText" presStyleLbl="sibTrans2D1" presStyleIdx="4" presStyleCnt="8"/>
      <dgm:spPr/>
      <dgm:t>
        <a:bodyPr/>
        <a:lstStyle/>
        <a:p>
          <a:endParaRPr lang="en-US"/>
        </a:p>
      </dgm:t>
    </dgm:pt>
    <dgm:pt modelId="{00295733-8530-4376-A7A6-A3EEC6E4FE10}" type="pres">
      <dgm:prSet presAssocID="{FD2ED6B8-CA7B-4EDE-AE88-D0FF2429B012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668DB4-D22F-441D-BF28-98BB7251134B}" type="pres">
      <dgm:prSet presAssocID="{6A5A8FAD-D351-4526-A738-49C12ED0932A}" presName="parTrans" presStyleLbl="sibTrans2D1" presStyleIdx="5" presStyleCnt="8"/>
      <dgm:spPr/>
      <dgm:t>
        <a:bodyPr/>
        <a:lstStyle/>
        <a:p>
          <a:endParaRPr lang="en-US"/>
        </a:p>
      </dgm:t>
    </dgm:pt>
    <dgm:pt modelId="{13D7AEF9-22BA-4535-8CCC-2A964459B451}" type="pres">
      <dgm:prSet presAssocID="{6A5A8FAD-D351-4526-A738-49C12ED0932A}" presName="connectorText" presStyleLbl="sibTrans2D1" presStyleIdx="5" presStyleCnt="8"/>
      <dgm:spPr/>
      <dgm:t>
        <a:bodyPr/>
        <a:lstStyle/>
        <a:p>
          <a:endParaRPr lang="en-US"/>
        </a:p>
      </dgm:t>
    </dgm:pt>
    <dgm:pt modelId="{2B230667-FC0B-4DAB-BC95-29FB1544E34F}" type="pres">
      <dgm:prSet presAssocID="{ACFDB283-85B0-4A22-AE37-C5D74DB6CF24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67FFDC-CFFD-4442-B77C-EEAAFFACC95E}" type="pres">
      <dgm:prSet presAssocID="{FEF8F591-AAB0-453A-BD1D-3E82CA8B3954}" presName="parTrans" presStyleLbl="sibTrans2D1" presStyleIdx="6" presStyleCnt="8"/>
      <dgm:spPr/>
      <dgm:t>
        <a:bodyPr/>
        <a:lstStyle/>
        <a:p>
          <a:endParaRPr lang="en-US"/>
        </a:p>
      </dgm:t>
    </dgm:pt>
    <dgm:pt modelId="{577779F1-F74E-4E73-9474-007F1640258F}" type="pres">
      <dgm:prSet presAssocID="{FEF8F591-AAB0-453A-BD1D-3E82CA8B3954}" presName="connectorText" presStyleLbl="sibTrans2D1" presStyleIdx="6" presStyleCnt="8"/>
      <dgm:spPr/>
      <dgm:t>
        <a:bodyPr/>
        <a:lstStyle/>
        <a:p>
          <a:endParaRPr lang="en-US"/>
        </a:p>
      </dgm:t>
    </dgm:pt>
    <dgm:pt modelId="{8D9ABE9C-76D0-4071-8582-534B8131B048}" type="pres">
      <dgm:prSet presAssocID="{762FCF48-749E-4022-BFCF-730B419CD0E9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DC0A00-2721-458B-A563-8280F9E32017}" type="pres">
      <dgm:prSet presAssocID="{DF6340BF-3489-4433-BB2B-23EEE5DC169B}" presName="parTrans" presStyleLbl="sibTrans2D1" presStyleIdx="7" presStyleCnt="8"/>
      <dgm:spPr/>
      <dgm:t>
        <a:bodyPr/>
        <a:lstStyle/>
        <a:p>
          <a:endParaRPr lang="en-US"/>
        </a:p>
      </dgm:t>
    </dgm:pt>
    <dgm:pt modelId="{A59E5B3F-6DC3-4708-9EDB-7408151C49BE}" type="pres">
      <dgm:prSet presAssocID="{DF6340BF-3489-4433-BB2B-23EEE5DC169B}" presName="connectorText" presStyleLbl="sibTrans2D1" presStyleIdx="7" presStyleCnt="8"/>
      <dgm:spPr/>
      <dgm:t>
        <a:bodyPr/>
        <a:lstStyle/>
        <a:p>
          <a:endParaRPr lang="en-US"/>
        </a:p>
      </dgm:t>
    </dgm:pt>
    <dgm:pt modelId="{68E78360-A092-480F-99BB-7E0650ADDC10}" type="pres">
      <dgm:prSet presAssocID="{251D4037-9AAF-4A7A-9328-4F0748137B03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44F6A8-104C-4C0D-B43F-ACD9AB422595}" type="presOf" srcId="{FEF8F591-AAB0-453A-BD1D-3E82CA8B3954}" destId="{577779F1-F74E-4E73-9474-007F1640258F}" srcOrd="1" destOrd="0" presId="urn:microsoft.com/office/officeart/2005/8/layout/radial5"/>
    <dgm:cxn modelId="{273D5C84-4B32-4E0F-975F-5A6578AB3D6A}" type="presOf" srcId="{AAE699F2-C997-435C-A7D3-A4BE5F7C4E1D}" destId="{7C89A0CC-C924-44C6-8441-C26055388535}" srcOrd="0" destOrd="0" presId="urn:microsoft.com/office/officeart/2005/8/layout/radial5"/>
    <dgm:cxn modelId="{396E415A-62F0-4E90-8145-43BACF104F09}" type="presOf" srcId="{5F8C0E79-61D9-4BE1-A94D-8B3A7AD7C17F}" destId="{318CAEF9-025B-4678-B937-71C21D029045}" srcOrd="0" destOrd="0" presId="urn:microsoft.com/office/officeart/2005/8/layout/radial5"/>
    <dgm:cxn modelId="{AB7CCBF8-1CA4-484C-928F-12B9732825C8}" srcId="{A7F360CD-9C95-4EA5-AFF6-40BA33A4823D}" destId="{5F8C0E79-61D9-4BE1-A94D-8B3A7AD7C17F}" srcOrd="1" destOrd="0" parTransId="{2B5440EB-5C45-4EDD-9655-A8F19530AD87}" sibTransId="{FBF4F1EF-AD0F-44FE-83AD-9909552FA473}"/>
    <dgm:cxn modelId="{E1CA4AB9-3270-45D6-BD2C-8AEB9C0CB600}" type="presOf" srcId="{927B7014-394D-4B04-89A2-129F17C7F1FC}" destId="{E074F42B-32E7-43E3-AF32-D37113AD052F}" srcOrd="0" destOrd="0" presId="urn:microsoft.com/office/officeart/2005/8/layout/radial5"/>
    <dgm:cxn modelId="{A42E5D5A-EDC6-4E5C-90D5-4E3D64E58094}" srcId="{A7F360CD-9C95-4EA5-AFF6-40BA33A4823D}" destId="{762FCF48-749E-4022-BFCF-730B419CD0E9}" srcOrd="6" destOrd="0" parTransId="{FEF8F591-AAB0-453A-BD1D-3E82CA8B3954}" sibTransId="{EC4E9E82-C67D-4AA5-B855-D79739B6A468}"/>
    <dgm:cxn modelId="{0C2569A0-20DB-4D05-AFFB-6FED449AABD1}" type="presOf" srcId="{A7F360CD-9C95-4EA5-AFF6-40BA33A4823D}" destId="{98865443-FDC0-490C-8DC1-431657657ED8}" srcOrd="0" destOrd="0" presId="urn:microsoft.com/office/officeart/2005/8/layout/radial5"/>
    <dgm:cxn modelId="{1470802A-F8B0-4571-98E3-F8FFB612A2CC}" type="presOf" srcId="{2B5440EB-5C45-4EDD-9655-A8F19530AD87}" destId="{89B97487-B479-4753-B397-41364D0351E9}" srcOrd="1" destOrd="0" presId="urn:microsoft.com/office/officeart/2005/8/layout/radial5"/>
    <dgm:cxn modelId="{23CF33A9-2D9F-4863-9004-827B120DFC21}" srcId="{A7F360CD-9C95-4EA5-AFF6-40BA33A4823D}" destId="{5A7CEEE3-788A-45CE-A658-F0CA579239F3}" srcOrd="2" destOrd="0" parTransId="{927B7014-394D-4B04-89A2-129F17C7F1FC}" sibTransId="{4A52AA2D-08BA-4F04-B90B-BBA57F8C9CB1}"/>
    <dgm:cxn modelId="{958A880D-E7B8-47BD-8417-B307F9301E7E}" type="presOf" srcId="{2A133552-E618-4EC0-BCE3-A73A8F9CF028}" destId="{EE72C518-DCE1-4C1F-91DE-13567A1C2971}" srcOrd="0" destOrd="0" presId="urn:microsoft.com/office/officeart/2005/8/layout/radial5"/>
    <dgm:cxn modelId="{5428F7D5-8020-4A5F-9CB2-F7F54B0626E5}" type="presOf" srcId="{25F83755-FA24-43DB-BD43-3786B80B9E61}" destId="{FC2F4093-F79C-482B-97F4-3758CEB4CD3F}" srcOrd="0" destOrd="0" presId="urn:microsoft.com/office/officeart/2005/8/layout/radial5"/>
    <dgm:cxn modelId="{4FE98CC8-0A04-4FFF-B546-88D4871385CA}" type="presOf" srcId="{6A5A8FAD-D351-4526-A738-49C12ED0932A}" destId="{13D7AEF9-22BA-4535-8CCC-2A964459B451}" srcOrd="1" destOrd="0" presId="urn:microsoft.com/office/officeart/2005/8/layout/radial5"/>
    <dgm:cxn modelId="{27B88829-26ED-4EC6-A2F8-030B5872081B}" type="presOf" srcId="{762FCF48-749E-4022-BFCF-730B419CD0E9}" destId="{8D9ABE9C-76D0-4071-8582-534B8131B048}" srcOrd="0" destOrd="0" presId="urn:microsoft.com/office/officeart/2005/8/layout/radial5"/>
    <dgm:cxn modelId="{56CB50B1-8250-4026-A155-0049AB911A48}" type="presOf" srcId="{8E6DE730-1E0D-4995-87A4-E2DCD18C4938}" destId="{ABD9FFDC-7420-465A-A55E-C4E2E7B79047}" srcOrd="0" destOrd="0" presId="urn:microsoft.com/office/officeart/2005/8/layout/radial5"/>
    <dgm:cxn modelId="{DC3EC092-92DA-4F06-8653-EEA9BDDDC499}" srcId="{A7F360CD-9C95-4EA5-AFF6-40BA33A4823D}" destId="{251D4037-9AAF-4A7A-9328-4F0748137B03}" srcOrd="7" destOrd="0" parTransId="{DF6340BF-3489-4433-BB2B-23EEE5DC169B}" sibTransId="{FBDE6BC6-711D-444D-A8DB-933A00C6D294}"/>
    <dgm:cxn modelId="{839B1867-07DC-40F2-A5BA-9F6CBF1C1702}" type="presOf" srcId="{927B7014-394D-4B04-89A2-129F17C7F1FC}" destId="{FDBAECD6-25A6-41A0-9AA8-D78AE40A1444}" srcOrd="1" destOrd="0" presId="urn:microsoft.com/office/officeart/2005/8/layout/radial5"/>
    <dgm:cxn modelId="{33FDD68E-4B14-4F97-B2DE-40154E1D1B7C}" srcId="{A7F360CD-9C95-4EA5-AFF6-40BA33A4823D}" destId="{8E6DE730-1E0D-4995-87A4-E2DCD18C4938}" srcOrd="3" destOrd="0" parTransId="{25F83755-FA24-43DB-BD43-3786B80B9E61}" sibTransId="{774F0A59-500B-46DB-BA97-C798969B3DAC}"/>
    <dgm:cxn modelId="{4388044F-BB3A-4A43-B4C7-55807DBA4BEB}" type="presOf" srcId="{251D4037-9AAF-4A7A-9328-4F0748137B03}" destId="{68E78360-A092-480F-99BB-7E0650ADDC10}" srcOrd="0" destOrd="0" presId="urn:microsoft.com/office/officeart/2005/8/layout/radial5"/>
    <dgm:cxn modelId="{8F1AEE2D-C6B5-47E9-82E2-FEC317DD7C1C}" type="presOf" srcId="{C4FB29B6-EB6C-4C89-9A17-64050C85A125}" destId="{17C33D26-1CD6-4F64-913D-FFD955DECE5F}" srcOrd="0" destOrd="0" presId="urn:microsoft.com/office/officeart/2005/8/layout/radial5"/>
    <dgm:cxn modelId="{E314EF4C-21A1-42A8-9176-58EADBC5751E}" srcId="{A7F360CD-9C95-4EA5-AFF6-40BA33A4823D}" destId="{ACFDB283-85B0-4A22-AE37-C5D74DB6CF24}" srcOrd="5" destOrd="0" parTransId="{6A5A8FAD-D351-4526-A738-49C12ED0932A}" sibTransId="{BD5F05E3-D411-4A9F-9817-FFFBB28D5531}"/>
    <dgm:cxn modelId="{3D92688B-F856-4FB4-8243-2EC2842044BE}" type="presOf" srcId="{0C55A9EE-AFC3-47B7-B6FC-0036C3A1F854}" destId="{6802922D-EEF2-4317-B9BA-42179A5F2CA6}" srcOrd="0" destOrd="0" presId="urn:microsoft.com/office/officeart/2005/8/layout/radial5"/>
    <dgm:cxn modelId="{93E1A78E-5985-4839-89B6-65FD70B152EA}" type="presOf" srcId="{25F83755-FA24-43DB-BD43-3786B80B9E61}" destId="{B303DB34-2C78-432C-8F86-ABEDFF8AEFE1}" srcOrd="1" destOrd="0" presId="urn:microsoft.com/office/officeart/2005/8/layout/radial5"/>
    <dgm:cxn modelId="{0257EEAF-C0B3-4906-981C-ACE4B53E0C70}" type="presOf" srcId="{FEF8F591-AAB0-453A-BD1D-3E82CA8B3954}" destId="{7267FFDC-CFFD-4442-B77C-EEAAFFACC95E}" srcOrd="0" destOrd="0" presId="urn:microsoft.com/office/officeart/2005/8/layout/radial5"/>
    <dgm:cxn modelId="{F6A496EE-E1FE-4C3A-95C0-64D7E8109B06}" type="presOf" srcId="{2A133552-E618-4EC0-BCE3-A73A8F9CF028}" destId="{DA2AFE2A-B81D-4786-A0CE-6DE7162A7DCF}" srcOrd="1" destOrd="0" presId="urn:microsoft.com/office/officeart/2005/8/layout/radial5"/>
    <dgm:cxn modelId="{2914F1B5-A2A3-4252-83A2-6F8E61966F9E}" type="presOf" srcId="{DF6340BF-3489-4433-BB2B-23EEE5DC169B}" destId="{A59E5B3F-6DC3-4708-9EDB-7408151C49BE}" srcOrd="1" destOrd="0" presId="urn:microsoft.com/office/officeart/2005/8/layout/radial5"/>
    <dgm:cxn modelId="{124E0D6B-3E3E-443A-BE09-0F28EB3F0D3A}" srcId="{A7F360CD-9C95-4EA5-AFF6-40BA33A4823D}" destId="{FD2ED6B8-CA7B-4EDE-AE88-D0FF2429B012}" srcOrd="4" destOrd="0" parTransId="{2A133552-E618-4EC0-BCE3-A73A8F9CF028}" sibTransId="{AFDDE4E6-CF21-42E5-A4F5-5B17D952117B}"/>
    <dgm:cxn modelId="{2F224923-EAF1-43B3-8DEF-3F52DC826744}" type="presOf" srcId="{DF6340BF-3489-4433-BB2B-23EEE5DC169B}" destId="{9FDC0A00-2721-458B-A563-8280F9E32017}" srcOrd="0" destOrd="0" presId="urn:microsoft.com/office/officeart/2005/8/layout/radial5"/>
    <dgm:cxn modelId="{826EB16E-5DF3-448D-A469-53B19CA58608}" type="presOf" srcId="{FD2ED6B8-CA7B-4EDE-AE88-D0FF2429B012}" destId="{00295733-8530-4376-A7A6-A3EEC6E4FE10}" srcOrd="0" destOrd="0" presId="urn:microsoft.com/office/officeart/2005/8/layout/radial5"/>
    <dgm:cxn modelId="{0263AF7B-9BB2-4E03-8A28-29A13F4411CE}" type="presOf" srcId="{C4FB29B6-EB6C-4C89-9A17-64050C85A125}" destId="{8B5E7473-5B67-41B5-85C3-D595E39ACE42}" srcOrd="1" destOrd="0" presId="urn:microsoft.com/office/officeart/2005/8/layout/radial5"/>
    <dgm:cxn modelId="{DCD08067-4005-4994-9DE3-EB8F576E7616}" srcId="{A7F360CD-9C95-4EA5-AFF6-40BA33A4823D}" destId="{0C55A9EE-AFC3-47B7-B6FC-0036C3A1F854}" srcOrd="0" destOrd="0" parTransId="{C4FB29B6-EB6C-4C89-9A17-64050C85A125}" sibTransId="{771E9E07-8CC8-48DA-A6F6-C880FC07A593}"/>
    <dgm:cxn modelId="{1B005116-2384-4116-9DF1-904FB9A8C15A}" type="presOf" srcId="{6A5A8FAD-D351-4526-A738-49C12ED0932A}" destId="{28668DB4-D22F-441D-BF28-98BB7251134B}" srcOrd="0" destOrd="0" presId="urn:microsoft.com/office/officeart/2005/8/layout/radial5"/>
    <dgm:cxn modelId="{05FFAB80-2B39-400B-8C8B-90E0638AAE75}" type="presOf" srcId="{5A7CEEE3-788A-45CE-A658-F0CA579239F3}" destId="{1457AB6F-66EF-454A-BB4D-E42A824333E1}" srcOrd="0" destOrd="0" presId="urn:microsoft.com/office/officeart/2005/8/layout/radial5"/>
    <dgm:cxn modelId="{4F858EFA-72E7-4649-90B0-15B23DC81DF8}" type="presOf" srcId="{2B5440EB-5C45-4EDD-9655-A8F19530AD87}" destId="{3FE9B1DA-C582-4FA2-9BFA-5A81432AF773}" srcOrd="0" destOrd="0" presId="urn:microsoft.com/office/officeart/2005/8/layout/radial5"/>
    <dgm:cxn modelId="{BC8D0D7B-94E8-4EB5-B595-EBD9377603A6}" type="presOf" srcId="{ACFDB283-85B0-4A22-AE37-C5D74DB6CF24}" destId="{2B230667-FC0B-4DAB-BC95-29FB1544E34F}" srcOrd="0" destOrd="0" presId="urn:microsoft.com/office/officeart/2005/8/layout/radial5"/>
    <dgm:cxn modelId="{7411E8C1-4B26-4C34-AA25-2CD9191DE872}" srcId="{AAE699F2-C997-435C-A7D3-A4BE5F7C4E1D}" destId="{A7F360CD-9C95-4EA5-AFF6-40BA33A4823D}" srcOrd="0" destOrd="0" parTransId="{7A112A62-D269-4E38-A5F2-5E4E912CAD1B}" sibTransId="{6DC9CDEB-4E7E-44EA-BAA4-CDA9F47650E7}"/>
    <dgm:cxn modelId="{CB37D874-5B30-4D2D-B64B-4D37966E9B93}" type="presParOf" srcId="{7C89A0CC-C924-44C6-8441-C26055388535}" destId="{98865443-FDC0-490C-8DC1-431657657ED8}" srcOrd="0" destOrd="0" presId="urn:microsoft.com/office/officeart/2005/8/layout/radial5"/>
    <dgm:cxn modelId="{975557F4-FA99-4986-9B29-D98706F55DC7}" type="presParOf" srcId="{7C89A0CC-C924-44C6-8441-C26055388535}" destId="{17C33D26-1CD6-4F64-913D-FFD955DECE5F}" srcOrd="1" destOrd="0" presId="urn:microsoft.com/office/officeart/2005/8/layout/radial5"/>
    <dgm:cxn modelId="{CD862AF2-88C9-41C7-BA2B-46CD5A85C967}" type="presParOf" srcId="{17C33D26-1CD6-4F64-913D-FFD955DECE5F}" destId="{8B5E7473-5B67-41B5-85C3-D595E39ACE42}" srcOrd="0" destOrd="0" presId="urn:microsoft.com/office/officeart/2005/8/layout/radial5"/>
    <dgm:cxn modelId="{4500C3D5-483C-4FDD-8F44-26C11D0DF943}" type="presParOf" srcId="{7C89A0CC-C924-44C6-8441-C26055388535}" destId="{6802922D-EEF2-4317-B9BA-42179A5F2CA6}" srcOrd="2" destOrd="0" presId="urn:microsoft.com/office/officeart/2005/8/layout/radial5"/>
    <dgm:cxn modelId="{B55AC5F1-E226-4CA3-96A2-6296EA349407}" type="presParOf" srcId="{7C89A0CC-C924-44C6-8441-C26055388535}" destId="{3FE9B1DA-C582-4FA2-9BFA-5A81432AF773}" srcOrd="3" destOrd="0" presId="urn:microsoft.com/office/officeart/2005/8/layout/radial5"/>
    <dgm:cxn modelId="{6D6DC693-7D82-4BC7-AA65-786693CA9C96}" type="presParOf" srcId="{3FE9B1DA-C582-4FA2-9BFA-5A81432AF773}" destId="{89B97487-B479-4753-B397-41364D0351E9}" srcOrd="0" destOrd="0" presId="urn:microsoft.com/office/officeart/2005/8/layout/radial5"/>
    <dgm:cxn modelId="{CE4B10CD-3534-40F9-B9C0-7AB7E136E14D}" type="presParOf" srcId="{7C89A0CC-C924-44C6-8441-C26055388535}" destId="{318CAEF9-025B-4678-B937-71C21D029045}" srcOrd="4" destOrd="0" presId="urn:microsoft.com/office/officeart/2005/8/layout/radial5"/>
    <dgm:cxn modelId="{3E94BBDD-451D-41A9-BA57-0466500B3840}" type="presParOf" srcId="{7C89A0CC-C924-44C6-8441-C26055388535}" destId="{E074F42B-32E7-43E3-AF32-D37113AD052F}" srcOrd="5" destOrd="0" presId="urn:microsoft.com/office/officeart/2005/8/layout/radial5"/>
    <dgm:cxn modelId="{150E3936-F511-49F2-B06D-2ABF57F6A923}" type="presParOf" srcId="{E074F42B-32E7-43E3-AF32-D37113AD052F}" destId="{FDBAECD6-25A6-41A0-9AA8-D78AE40A1444}" srcOrd="0" destOrd="0" presId="urn:microsoft.com/office/officeart/2005/8/layout/radial5"/>
    <dgm:cxn modelId="{5C497672-7293-43B0-BB27-7F6950800425}" type="presParOf" srcId="{7C89A0CC-C924-44C6-8441-C26055388535}" destId="{1457AB6F-66EF-454A-BB4D-E42A824333E1}" srcOrd="6" destOrd="0" presId="urn:microsoft.com/office/officeart/2005/8/layout/radial5"/>
    <dgm:cxn modelId="{353BE01E-F213-4F25-8101-66C4876C1CF7}" type="presParOf" srcId="{7C89A0CC-C924-44C6-8441-C26055388535}" destId="{FC2F4093-F79C-482B-97F4-3758CEB4CD3F}" srcOrd="7" destOrd="0" presId="urn:microsoft.com/office/officeart/2005/8/layout/radial5"/>
    <dgm:cxn modelId="{46E83D04-F6C1-4D5D-A466-9F835DF54D27}" type="presParOf" srcId="{FC2F4093-F79C-482B-97F4-3758CEB4CD3F}" destId="{B303DB34-2C78-432C-8F86-ABEDFF8AEFE1}" srcOrd="0" destOrd="0" presId="urn:microsoft.com/office/officeart/2005/8/layout/radial5"/>
    <dgm:cxn modelId="{3DCD2BE8-7272-4BB4-9B84-BDF52F31B3F5}" type="presParOf" srcId="{7C89A0CC-C924-44C6-8441-C26055388535}" destId="{ABD9FFDC-7420-465A-A55E-C4E2E7B79047}" srcOrd="8" destOrd="0" presId="urn:microsoft.com/office/officeart/2005/8/layout/radial5"/>
    <dgm:cxn modelId="{E4CDFF92-49F4-4B0F-AF61-76E4C92E8E3C}" type="presParOf" srcId="{7C89A0CC-C924-44C6-8441-C26055388535}" destId="{EE72C518-DCE1-4C1F-91DE-13567A1C2971}" srcOrd="9" destOrd="0" presId="urn:microsoft.com/office/officeart/2005/8/layout/radial5"/>
    <dgm:cxn modelId="{45FC268A-0E65-416D-BF6D-F8707E22364E}" type="presParOf" srcId="{EE72C518-DCE1-4C1F-91DE-13567A1C2971}" destId="{DA2AFE2A-B81D-4786-A0CE-6DE7162A7DCF}" srcOrd="0" destOrd="0" presId="urn:microsoft.com/office/officeart/2005/8/layout/radial5"/>
    <dgm:cxn modelId="{684F01D1-7114-46E9-B435-007A95601C71}" type="presParOf" srcId="{7C89A0CC-C924-44C6-8441-C26055388535}" destId="{00295733-8530-4376-A7A6-A3EEC6E4FE10}" srcOrd="10" destOrd="0" presId="urn:microsoft.com/office/officeart/2005/8/layout/radial5"/>
    <dgm:cxn modelId="{76DE5370-0304-4CDA-B41B-A385E488F2C6}" type="presParOf" srcId="{7C89A0CC-C924-44C6-8441-C26055388535}" destId="{28668DB4-D22F-441D-BF28-98BB7251134B}" srcOrd="11" destOrd="0" presId="urn:microsoft.com/office/officeart/2005/8/layout/radial5"/>
    <dgm:cxn modelId="{17F15C06-F9E7-4A85-A4FC-7C692BB7E82F}" type="presParOf" srcId="{28668DB4-D22F-441D-BF28-98BB7251134B}" destId="{13D7AEF9-22BA-4535-8CCC-2A964459B451}" srcOrd="0" destOrd="0" presId="urn:microsoft.com/office/officeart/2005/8/layout/radial5"/>
    <dgm:cxn modelId="{52F36F21-49E1-4D36-B8B0-7E3D4B8B98FA}" type="presParOf" srcId="{7C89A0CC-C924-44C6-8441-C26055388535}" destId="{2B230667-FC0B-4DAB-BC95-29FB1544E34F}" srcOrd="12" destOrd="0" presId="urn:microsoft.com/office/officeart/2005/8/layout/radial5"/>
    <dgm:cxn modelId="{C6371E16-11D8-42DC-81A7-A711AF532663}" type="presParOf" srcId="{7C89A0CC-C924-44C6-8441-C26055388535}" destId="{7267FFDC-CFFD-4442-B77C-EEAAFFACC95E}" srcOrd="13" destOrd="0" presId="urn:microsoft.com/office/officeart/2005/8/layout/radial5"/>
    <dgm:cxn modelId="{E6618476-C285-401F-8DC6-601D7F881001}" type="presParOf" srcId="{7267FFDC-CFFD-4442-B77C-EEAAFFACC95E}" destId="{577779F1-F74E-4E73-9474-007F1640258F}" srcOrd="0" destOrd="0" presId="urn:microsoft.com/office/officeart/2005/8/layout/radial5"/>
    <dgm:cxn modelId="{7C8CB7AD-1244-458C-A8A6-B9BE45646B75}" type="presParOf" srcId="{7C89A0CC-C924-44C6-8441-C26055388535}" destId="{8D9ABE9C-76D0-4071-8582-534B8131B048}" srcOrd="14" destOrd="0" presId="urn:microsoft.com/office/officeart/2005/8/layout/radial5"/>
    <dgm:cxn modelId="{9293FEFE-4833-4540-AEBD-099EFE9083E6}" type="presParOf" srcId="{7C89A0CC-C924-44C6-8441-C26055388535}" destId="{9FDC0A00-2721-458B-A563-8280F9E32017}" srcOrd="15" destOrd="0" presId="urn:microsoft.com/office/officeart/2005/8/layout/radial5"/>
    <dgm:cxn modelId="{A9793303-A77C-4942-814A-5297133AFD79}" type="presParOf" srcId="{9FDC0A00-2721-458B-A563-8280F9E32017}" destId="{A59E5B3F-6DC3-4708-9EDB-7408151C49BE}" srcOrd="0" destOrd="0" presId="urn:microsoft.com/office/officeart/2005/8/layout/radial5"/>
    <dgm:cxn modelId="{219DF777-9DE5-4B65-9A0F-897CB9E2BA8D}" type="presParOf" srcId="{7C89A0CC-C924-44C6-8441-C26055388535}" destId="{68E78360-A092-480F-99BB-7E0650ADDC10}" srcOrd="16" destOrd="0" presId="urn:microsoft.com/office/officeart/2005/8/layout/radial5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BB07686-A722-4C70-8FDD-83C92032F321}" type="doc">
      <dgm:prSet loTypeId="urn:microsoft.com/office/officeart/2005/8/layout/orgChart1" loCatId="hierarchy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A793429B-5875-4D11-971C-A8734E5695FE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উপসর্গ</a:t>
          </a:r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dirty="0"/>
        </a:p>
      </dgm:t>
    </dgm:pt>
    <dgm:pt modelId="{F1BFC0CC-3D9A-4638-8E92-D8F0C9E0F297}" type="parTrans" cxnId="{86089EFA-DA65-43F9-9632-A0F45F858DE8}">
      <dgm:prSet/>
      <dgm:spPr/>
      <dgm:t>
        <a:bodyPr/>
        <a:lstStyle/>
        <a:p>
          <a:endParaRPr lang="en-US"/>
        </a:p>
      </dgm:t>
    </dgm:pt>
    <dgm:pt modelId="{B36DC8EA-67BE-4CD1-9437-9406B818B047}" type="sibTrans" cxnId="{86089EFA-DA65-43F9-9632-A0F45F858DE8}">
      <dgm:prSet/>
      <dgm:spPr/>
      <dgm:t>
        <a:bodyPr/>
        <a:lstStyle/>
        <a:p>
          <a:endParaRPr lang="en-US"/>
        </a:p>
      </dgm:t>
    </dgm:pt>
    <dgm:pt modelId="{AB7C6B71-0A8C-4610-B563-41E0D094B042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বাংলা</a:t>
          </a:r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228BBD7C-2B3E-4894-BAD8-3682A93062BC}" type="parTrans" cxnId="{1BBE98B3-65E1-4621-ABAF-74DE6C3F77F7}">
      <dgm:prSet/>
      <dgm:spPr/>
      <dgm:t>
        <a:bodyPr/>
        <a:lstStyle/>
        <a:p>
          <a:endParaRPr lang="en-US"/>
        </a:p>
      </dgm:t>
    </dgm:pt>
    <dgm:pt modelId="{D00CF27F-41EE-4E41-8D33-8A72B425569C}" type="sibTrans" cxnId="{1BBE98B3-65E1-4621-ABAF-74DE6C3F77F7}">
      <dgm:prSet/>
      <dgm:spPr/>
      <dgm:t>
        <a:bodyPr/>
        <a:lstStyle/>
        <a:p>
          <a:endParaRPr lang="en-US"/>
        </a:p>
      </dgm:t>
    </dgm:pt>
    <dgm:pt modelId="{7E9D7DFF-B95D-45FC-964D-169C9105D46F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সংস্কৃত</a:t>
          </a:r>
          <a:endParaRPr lang="en-US" dirty="0"/>
        </a:p>
      </dgm:t>
    </dgm:pt>
    <dgm:pt modelId="{99216668-6BF2-4BD8-B3AD-9572E8DB742F}" type="parTrans" cxnId="{5162B899-2F8C-46D4-846E-E909B1887B5A}">
      <dgm:prSet/>
      <dgm:spPr/>
      <dgm:t>
        <a:bodyPr/>
        <a:lstStyle/>
        <a:p>
          <a:endParaRPr lang="en-US"/>
        </a:p>
      </dgm:t>
    </dgm:pt>
    <dgm:pt modelId="{15761551-C6AE-45C4-9594-DF81E40367C9}" type="sibTrans" cxnId="{5162B899-2F8C-46D4-846E-E909B1887B5A}">
      <dgm:prSet/>
      <dgm:spPr/>
      <dgm:t>
        <a:bodyPr/>
        <a:lstStyle/>
        <a:p>
          <a:endParaRPr lang="en-US"/>
        </a:p>
      </dgm:t>
    </dgm:pt>
    <dgm:pt modelId="{6511757A-D2C4-4DD8-A7C8-36CDC7B28273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বিদেশি</a:t>
          </a:r>
          <a:r>
            <a:rPr lang="bn-BD" dirty="0" smtClean="0">
              <a:latin typeface="NikoshBAN" pitchFamily="2" charset="0"/>
              <a:cs typeface="NikoshBAN" pitchFamily="2" charset="0"/>
            </a:rPr>
            <a:t> </a:t>
          </a:r>
          <a:endParaRPr lang="en-US" dirty="0"/>
        </a:p>
      </dgm:t>
    </dgm:pt>
    <dgm:pt modelId="{9B800A8F-3AA7-4F8C-8B34-3C23E313B7E5}" type="parTrans" cxnId="{14B38FA1-DCF9-4D1E-B88A-C492A97B0D8E}">
      <dgm:prSet/>
      <dgm:spPr/>
      <dgm:t>
        <a:bodyPr/>
        <a:lstStyle/>
        <a:p>
          <a:endParaRPr lang="en-US"/>
        </a:p>
      </dgm:t>
    </dgm:pt>
    <dgm:pt modelId="{B8A98DC2-2C8C-4FDD-8928-147AFD4D9C23}" type="sibTrans" cxnId="{14B38FA1-DCF9-4D1E-B88A-C492A97B0D8E}">
      <dgm:prSet/>
      <dgm:spPr/>
      <dgm:t>
        <a:bodyPr/>
        <a:lstStyle/>
        <a:p>
          <a:endParaRPr lang="en-US"/>
        </a:p>
      </dgm:t>
    </dgm:pt>
    <dgm:pt modelId="{001CBFD6-BF7E-47CD-9B1C-6204E854A272}" type="pres">
      <dgm:prSet presAssocID="{4BB07686-A722-4C70-8FDD-83C92032F32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7011E83-B833-427E-89B4-ECCEFA6EB813}" type="pres">
      <dgm:prSet presAssocID="{A793429B-5875-4D11-971C-A8734E5695FE}" presName="hierRoot1" presStyleCnt="0">
        <dgm:presLayoutVars>
          <dgm:hierBranch val="init"/>
        </dgm:presLayoutVars>
      </dgm:prSet>
      <dgm:spPr/>
    </dgm:pt>
    <dgm:pt modelId="{69055073-8F21-46C1-A3F4-E6D360F95828}" type="pres">
      <dgm:prSet presAssocID="{A793429B-5875-4D11-971C-A8734E5695FE}" presName="rootComposite1" presStyleCnt="0"/>
      <dgm:spPr/>
    </dgm:pt>
    <dgm:pt modelId="{3DA539F5-E3B0-4232-ACB4-997B557A036C}" type="pres">
      <dgm:prSet presAssocID="{A793429B-5875-4D11-971C-A8734E5695F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2C7802-87F4-44CA-8505-06A0200B7BDC}" type="pres">
      <dgm:prSet presAssocID="{A793429B-5875-4D11-971C-A8734E5695FE}" presName="rootConnector1" presStyleLbl="node1" presStyleIdx="0" presStyleCnt="0"/>
      <dgm:spPr/>
      <dgm:t>
        <a:bodyPr/>
        <a:lstStyle/>
        <a:p>
          <a:endParaRPr lang="en-US"/>
        </a:p>
      </dgm:t>
    </dgm:pt>
    <dgm:pt modelId="{E3D8D7AF-87E5-47F4-A51D-CAD420ABD8BB}" type="pres">
      <dgm:prSet presAssocID="{A793429B-5875-4D11-971C-A8734E5695FE}" presName="hierChild2" presStyleCnt="0"/>
      <dgm:spPr/>
    </dgm:pt>
    <dgm:pt modelId="{28ABC0B5-BEAC-4BF2-B4E4-8744B20DEB1E}" type="pres">
      <dgm:prSet presAssocID="{228BBD7C-2B3E-4894-BAD8-3682A93062BC}" presName="Name37" presStyleLbl="parChTrans1D2" presStyleIdx="0" presStyleCnt="3"/>
      <dgm:spPr/>
      <dgm:t>
        <a:bodyPr/>
        <a:lstStyle/>
        <a:p>
          <a:endParaRPr lang="en-US"/>
        </a:p>
      </dgm:t>
    </dgm:pt>
    <dgm:pt modelId="{F10D3698-DB46-404C-926B-A63AACF3575A}" type="pres">
      <dgm:prSet presAssocID="{AB7C6B71-0A8C-4610-B563-41E0D094B042}" presName="hierRoot2" presStyleCnt="0">
        <dgm:presLayoutVars>
          <dgm:hierBranch val="init"/>
        </dgm:presLayoutVars>
      </dgm:prSet>
      <dgm:spPr/>
    </dgm:pt>
    <dgm:pt modelId="{AEB717F4-ED7A-4BAD-A2AB-5FD809D5D512}" type="pres">
      <dgm:prSet presAssocID="{AB7C6B71-0A8C-4610-B563-41E0D094B042}" presName="rootComposite" presStyleCnt="0"/>
      <dgm:spPr/>
    </dgm:pt>
    <dgm:pt modelId="{62A2EBE2-34AE-4D4C-AF7F-5B49B857942C}" type="pres">
      <dgm:prSet presAssocID="{AB7C6B71-0A8C-4610-B563-41E0D094B042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DE54E9-06CD-4C0D-8FFA-4B66C17B8B75}" type="pres">
      <dgm:prSet presAssocID="{AB7C6B71-0A8C-4610-B563-41E0D094B042}" presName="rootConnector" presStyleLbl="node2" presStyleIdx="0" presStyleCnt="3"/>
      <dgm:spPr/>
      <dgm:t>
        <a:bodyPr/>
        <a:lstStyle/>
        <a:p>
          <a:endParaRPr lang="en-US"/>
        </a:p>
      </dgm:t>
    </dgm:pt>
    <dgm:pt modelId="{5D0A8DF9-50C8-4B60-8A68-A70306BEEB36}" type="pres">
      <dgm:prSet presAssocID="{AB7C6B71-0A8C-4610-B563-41E0D094B042}" presName="hierChild4" presStyleCnt="0"/>
      <dgm:spPr/>
    </dgm:pt>
    <dgm:pt modelId="{7FA9E72A-3D80-4925-8DF2-37084C943BDA}" type="pres">
      <dgm:prSet presAssocID="{AB7C6B71-0A8C-4610-B563-41E0D094B042}" presName="hierChild5" presStyleCnt="0"/>
      <dgm:spPr/>
    </dgm:pt>
    <dgm:pt modelId="{83584BC9-6B40-458E-B5DE-9C6A0A95E87A}" type="pres">
      <dgm:prSet presAssocID="{99216668-6BF2-4BD8-B3AD-9572E8DB742F}" presName="Name37" presStyleLbl="parChTrans1D2" presStyleIdx="1" presStyleCnt="3"/>
      <dgm:spPr/>
      <dgm:t>
        <a:bodyPr/>
        <a:lstStyle/>
        <a:p>
          <a:endParaRPr lang="en-US"/>
        </a:p>
      </dgm:t>
    </dgm:pt>
    <dgm:pt modelId="{3241405F-06DA-4FBA-86A7-D8D8C365050D}" type="pres">
      <dgm:prSet presAssocID="{7E9D7DFF-B95D-45FC-964D-169C9105D46F}" presName="hierRoot2" presStyleCnt="0">
        <dgm:presLayoutVars>
          <dgm:hierBranch val="init"/>
        </dgm:presLayoutVars>
      </dgm:prSet>
      <dgm:spPr/>
    </dgm:pt>
    <dgm:pt modelId="{FC0F9B25-9FF2-4A99-80B7-D6368962E3E3}" type="pres">
      <dgm:prSet presAssocID="{7E9D7DFF-B95D-45FC-964D-169C9105D46F}" presName="rootComposite" presStyleCnt="0"/>
      <dgm:spPr/>
    </dgm:pt>
    <dgm:pt modelId="{7D073882-8E94-402E-8812-2E5BD3ADB31C}" type="pres">
      <dgm:prSet presAssocID="{7E9D7DFF-B95D-45FC-964D-169C9105D46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25956B-0FD4-4817-AE49-179E3AFDA303}" type="pres">
      <dgm:prSet presAssocID="{7E9D7DFF-B95D-45FC-964D-169C9105D46F}" presName="rootConnector" presStyleLbl="node2" presStyleIdx="1" presStyleCnt="3"/>
      <dgm:spPr/>
      <dgm:t>
        <a:bodyPr/>
        <a:lstStyle/>
        <a:p>
          <a:endParaRPr lang="en-US"/>
        </a:p>
      </dgm:t>
    </dgm:pt>
    <dgm:pt modelId="{CB21EA71-E65B-41A0-9DF2-4BC3991FF9AE}" type="pres">
      <dgm:prSet presAssocID="{7E9D7DFF-B95D-45FC-964D-169C9105D46F}" presName="hierChild4" presStyleCnt="0"/>
      <dgm:spPr/>
    </dgm:pt>
    <dgm:pt modelId="{08E3E27A-C8F5-4FEB-8555-3DBCBD7DA669}" type="pres">
      <dgm:prSet presAssocID="{7E9D7DFF-B95D-45FC-964D-169C9105D46F}" presName="hierChild5" presStyleCnt="0"/>
      <dgm:spPr/>
    </dgm:pt>
    <dgm:pt modelId="{5F7768A0-78DE-48D4-BD82-397B794DCCB5}" type="pres">
      <dgm:prSet presAssocID="{9B800A8F-3AA7-4F8C-8B34-3C23E313B7E5}" presName="Name37" presStyleLbl="parChTrans1D2" presStyleIdx="2" presStyleCnt="3"/>
      <dgm:spPr/>
      <dgm:t>
        <a:bodyPr/>
        <a:lstStyle/>
        <a:p>
          <a:endParaRPr lang="en-US"/>
        </a:p>
      </dgm:t>
    </dgm:pt>
    <dgm:pt modelId="{2AC01A15-67FD-4565-9AA9-71923B00B31B}" type="pres">
      <dgm:prSet presAssocID="{6511757A-D2C4-4DD8-A7C8-36CDC7B28273}" presName="hierRoot2" presStyleCnt="0">
        <dgm:presLayoutVars>
          <dgm:hierBranch val="init"/>
        </dgm:presLayoutVars>
      </dgm:prSet>
      <dgm:spPr/>
    </dgm:pt>
    <dgm:pt modelId="{E883B663-EF89-4606-AB6A-2612ACD2CDE6}" type="pres">
      <dgm:prSet presAssocID="{6511757A-D2C4-4DD8-A7C8-36CDC7B28273}" presName="rootComposite" presStyleCnt="0"/>
      <dgm:spPr/>
    </dgm:pt>
    <dgm:pt modelId="{06F54D97-5183-458D-826C-8FF7B2714E66}" type="pres">
      <dgm:prSet presAssocID="{6511757A-D2C4-4DD8-A7C8-36CDC7B28273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E63D308-515F-4E92-906C-7515C6DA8C89}" type="pres">
      <dgm:prSet presAssocID="{6511757A-D2C4-4DD8-A7C8-36CDC7B28273}" presName="rootConnector" presStyleLbl="node2" presStyleIdx="2" presStyleCnt="3"/>
      <dgm:spPr/>
      <dgm:t>
        <a:bodyPr/>
        <a:lstStyle/>
        <a:p>
          <a:endParaRPr lang="en-US"/>
        </a:p>
      </dgm:t>
    </dgm:pt>
    <dgm:pt modelId="{17CDABEF-3270-4221-B91C-3968461BAA59}" type="pres">
      <dgm:prSet presAssocID="{6511757A-D2C4-4DD8-A7C8-36CDC7B28273}" presName="hierChild4" presStyleCnt="0"/>
      <dgm:spPr/>
    </dgm:pt>
    <dgm:pt modelId="{2082E474-6A78-40CC-805E-A56FC3DBEF48}" type="pres">
      <dgm:prSet presAssocID="{6511757A-D2C4-4DD8-A7C8-36CDC7B28273}" presName="hierChild5" presStyleCnt="0"/>
      <dgm:spPr/>
    </dgm:pt>
    <dgm:pt modelId="{A165A4FD-B98D-47C0-943D-882CA61966B2}" type="pres">
      <dgm:prSet presAssocID="{A793429B-5875-4D11-971C-A8734E5695FE}" presName="hierChild3" presStyleCnt="0"/>
      <dgm:spPr/>
    </dgm:pt>
  </dgm:ptLst>
  <dgm:cxnLst>
    <dgm:cxn modelId="{13C0DB77-4389-4BB2-95D6-B0E90DE6CC64}" type="presOf" srcId="{6511757A-D2C4-4DD8-A7C8-36CDC7B28273}" destId="{DE63D308-515F-4E92-906C-7515C6DA8C89}" srcOrd="1" destOrd="0" presId="urn:microsoft.com/office/officeart/2005/8/layout/orgChart1"/>
    <dgm:cxn modelId="{14B38FA1-DCF9-4D1E-B88A-C492A97B0D8E}" srcId="{A793429B-5875-4D11-971C-A8734E5695FE}" destId="{6511757A-D2C4-4DD8-A7C8-36CDC7B28273}" srcOrd="2" destOrd="0" parTransId="{9B800A8F-3AA7-4F8C-8B34-3C23E313B7E5}" sibTransId="{B8A98DC2-2C8C-4FDD-8928-147AFD4D9C23}"/>
    <dgm:cxn modelId="{5162B899-2F8C-46D4-846E-E909B1887B5A}" srcId="{A793429B-5875-4D11-971C-A8734E5695FE}" destId="{7E9D7DFF-B95D-45FC-964D-169C9105D46F}" srcOrd="1" destOrd="0" parTransId="{99216668-6BF2-4BD8-B3AD-9572E8DB742F}" sibTransId="{15761551-C6AE-45C4-9594-DF81E40367C9}"/>
    <dgm:cxn modelId="{82D2F2DB-1139-4CDF-B22E-F3B1FBD695C9}" type="presOf" srcId="{228BBD7C-2B3E-4894-BAD8-3682A93062BC}" destId="{28ABC0B5-BEAC-4BF2-B4E4-8744B20DEB1E}" srcOrd="0" destOrd="0" presId="urn:microsoft.com/office/officeart/2005/8/layout/orgChart1"/>
    <dgm:cxn modelId="{42F7E202-50F3-4159-AB9A-86A973E8F5C6}" type="presOf" srcId="{9B800A8F-3AA7-4F8C-8B34-3C23E313B7E5}" destId="{5F7768A0-78DE-48D4-BD82-397B794DCCB5}" srcOrd="0" destOrd="0" presId="urn:microsoft.com/office/officeart/2005/8/layout/orgChart1"/>
    <dgm:cxn modelId="{1BBE98B3-65E1-4621-ABAF-74DE6C3F77F7}" srcId="{A793429B-5875-4D11-971C-A8734E5695FE}" destId="{AB7C6B71-0A8C-4610-B563-41E0D094B042}" srcOrd="0" destOrd="0" parTransId="{228BBD7C-2B3E-4894-BAD8-3682A93062BC}" sibTransId="{D00CF27F-41EE-4E41-8D33-8A72B425569C}"/>
    <dgm:cxn modelId="{CF1AA3B7-B7DA-4D6C-A5B7-A03AB02E811E}" type="presOf" srcId="{7E9D7DFF-B95D-45FC-964D-169C9105D46F}" destId="{C925956B-0FD4-4817-AE49-179E3AFDA303}" srcOrd="1" destOrd="0" presId="urn:microsoft.com/office/officeart/2005/8/layout/orgChart1"/>
    <dgm:cxn modelId="{4DA063A4-E806-4AB8-9FB1-9F52F1E30B70}" type="presOf" srcId="{4BB07686-A722-4C70-8FDD-83C92032F321}" destId="{001CBFD6-BF7E-47CD-9B1C-6204E854A272}" srcOrd="0" destOrd="0" presId="urn:microsoft.com/office/officeart/2005/8/layout/orgChart1"/>
    <dgm:cxn modelId="{86089EFA-DA65-43F9-9632-A0F45F858DE8}" srcId="{4BB07686-A722-4C70-8FDD-83C92032F321}" destId="{A793429B-5875-4D11-971C-A8734E5695FE}" srcOrd="0" destOrd="0" parTransId="{F1BFC0CC-3D9A-4638-8E92-D8F0C9E0F297}" sibTransId="{B36DC8EA-67BE-4CD1-9437-9406B818B047}"/>
    <dgm:cxn modelId="{534BCE77-2D4E-49F0-AA5E-697AE991501F}" type="presOf" srcId="{A793429B-5875-4D11-971C-A8734E5695FE}" destId="{3DA539F5-E3B0-4232-ACB4-997B557A036C}" srcOrd="0" destOrd="0" presId="urn:microsoft.com/office/officeart/2005/8/layout/orgChart1"/>
    <dgm:cxn modelId="{E6F41C9B-A389-44D7-B499-020FA7418B5F}" type="presOf" srcId="{AB7C6B71-0A8C-4610-B563-41E0D094B042}" destId="{0ADE54E9-06CD-4C0D-8FFA-4B66C17B8B75}" srcOrd="1" destOrd="0" presId="urn:microsoft.com/office/officeart/2005/8/layout/orgChart1"/>
    <dgm:cxn modelId="{BF57BBAB-7D1D-47C4-961B-C937550B180C}" type="presOf" srcId="{99216668-6BF2-4BD8-B3AD-9572E8DB742F}" destId="{83584BC9-6B40-458E-B5DE-9C6A0A95E87A}" srcOrd="0" destOrd="0" presId="urn:microsoft.com/office/officeart/2005/8/layout/orgChart1"/>
    <dgm:cxn modelId="{1C43F7F7-1809-4DA7-A79E-F046D4E044F6}" type="presOf" srcId="{7E9D7DFF-B95D-45FC-964D-169C9105D46F}" destId="{7D073882-8E94-402E-8812-2E5BD3ADB31C}" srcOrd="0" destOrd="0" presId="urn:microsoft.com/office/officeart/2005/8/layout/orgChart1"/>
    <dgm:cxn modelId="{DF868E09-150B-468B-B2DD-ED740C7662C8}" type="presOf" srcId="{A793429B-5875-4D11-971C-A8734E5695FE}" destId="{F62C7802-87F4-44CA-8505-06A0200B7BDC}" srcOrd="1" destOrd="0" presId="urn:microsoft.com/office/officeart/2005/8/layout/orgChart1"/>
    <dgm:cxn modelId="{DC2FDB9F-D572-4A7C-B0E8-CF41AFC2A3A0}" type="presOf" srcId="{6511757A-D2C4-4DD8-A7C8-36CDC7B28273}" destId="{06F54D97-5183-458D-826C-8FF7B2714E66}" srcOrd="0" destOrd="0" presId="urn:microsoft.com/office/officeart/2005/8/layout/orgChart1"/>
    <dgm:cxn modelId="{AFF40D8A-127B-4043-8BAE-4C8E182D4159}" type="presOf" srcId="{AB7C6B71-0A8C-4610-B563-41E0D094B042}" destId="{62A2EBE2-34AE-4D4C-AF7F-5B49B857942C}" srcOrd="0" destOrd="0" presId="urn:microsoft.com/office/officeart/2005/8/layout/orgChart1"/>
    <dgm:cxn modelId="{74BF5757-38C7-4EBC-847F-9FFA9D62B5CA}" type="presParOf" srcId="{001CBFD6-BF7E-47CD-9B1C-6204E854A272}" destId="{B7011E83-B833-427E-89B4-ECCEFA6EB813}" srcOrd="0" destOrd="0" presId="urn:microsoft.com/office/officeart/2005/8/layout/orgChart1"/>
    <dgm:cxn modelId="{2D41F318-239F-419E-8D39-AE29F3186313}" type="presParOf" srcId="{B7011E83-B833-427E-89B4-ECCEFA6EB813}" destId="{69055073-8F21-46C1-A3F4-E6D360F95828}" srcOrd="0" destOrd="0" presId="urn:microsoft.com/office/officeart/2005/8/layout/orgChart1"/>
    <dgm:cxn modelId="{0703BF42-AB7A-4566-9781-FBF9BFE411DC}" type="presParOf" srcId="{69055073-8F21-46C1-A3F4-E6D360F95828}" destId="{3DA539F5-E3B0-4232-ACB4-997B557A036C}" srcOrd="0" destOrd="0" presId="urn:microsoft.com/office/officeart/2005/8/layout/orgChart1"/>
    <dgm:cxn modelId="{DE4DEE07-430B-4943-B039-17137EAC7194}" type="presParOf" srcId="{69055073-8F21-46C1-A3F4-E6D360F95828}" destId="{F62C7802-87F4-44CA-8505-06A0200B7BDC}" srcOrd="1" destOrd="0" presId="urn:microsoft.com/office/officeart/2005/8/layout/orgChart1"/>
    <dgm:cxn modelId="{64AB2416-C4E6-41FB-881C-83F4B960A49B}" type="presParOf" srcId="{B7011E83-B833-427E-89B4-ECCEFA6EB813}" destId="{E3D8D7AF-87E5-47F4-A51D-CAD420ABD8BB}" srcOrd="1" destOrd="0" presId="urn:microsoft.com/office/officeart/2005/8/layout/orgChart1"/>
    <dgm:cxn modelId="{64E8CEB6-2465-4619-9724-289C77BA12D6}" type="presParOf" srcId="{E3D8D7AF-87E5-47F4-A51D-CAD420ABD8BB}" destId="{28ABC0B5-BEAC-4BF2-B4E4-8744B20DEB1E}" srcOrd="0" destOrd="0" presId="urn:microsoft.com/office/officeart/2005/8/layout/orgChart1"/>
    <dgm:cxn modelId="{CA40D5E0-FA3A-45DB-9D4A-24B73ABFEB53}" type="presParOf" srcId="{E3D8D7AF-87E5-47F4-A51D-CAD420ABD8BB}" destId="{F10D3698-DB46-404C-926B-A63AACF3575A}" srcOrd="1" destOrd="0" presId="urn:microsoft.com/office/officeart/2005/8/layout/orgChart1"/>
    <dgm:cxn modelId="{8E3DC8A5-A8EB-4C78-A54B-DF5AC07BA071}" type="presParOf" srcId="{F10D3698-DB46-404C-926B-A63AACF3575A}" destId="{AEB717F4-ED7A-4BAD-A2AB-5FD809D5D512}" srcOrd="0" destOrd="0" presId="urn:microsoft.com/office/officeart/2005/8/layout/orgChart1"/>
    <dgm:cxn modelId="{2FD6B2D3-1D9F-4C43-B626-A1D6C32EEEA7}" type="presParOf" srcId="{AEB717F4-ED7A-4BAD-A2AB-5FD809D5D512}" destId="{62A2EBE2-34AE-4D4C-AF7F-5B49B857942C}" srcOrd="0" destOrd="0" presId="urn:microsoft.com/office/officeart/2005/8/layout/orgChart1"/>
    <dgm:cxn modelId="{C9C342B2-00BC-4CA1-81F9-11B82D546F13}" type="presParOf" srcId="{AEB717F4-ED7A-4BAD-A2AB-5FD809D5D512}" destId="{0ADE54E9-06CD-4C0D-8FFA-4B66C17B8B75}" srcOrd="1" destOrd="0" presId="urn:microsoft.com/office/officeart/2005/8/layout/orgChart1"/>
    <dgm:cxn modelId="{D9802B12-A151-477E-B220-AAFDC1847AC9}" type="presParOf" srcId="{F10D3698-DB46-404C-926B-A63AACF3575A}" destId="{5D0A8DF9-50C8-4B60-8A68-A70306BEEB36}" srcOrd="1" destOrd="0" presId="urn:microsoft.com/office/officeart/2005/8/layout/orgChart1"/>
    <dgm:cxn modelId="{E86549BA-55DE-4FA9-AD70-4F078CEDD020}" type="presParOf" srcId="{F10D3698-DB46-404C-926B-A63AACF3575A}" destId="{7FA9E72A-3D80-4925-8DF2-37084C943BDA}" srcOrd="2" destOrd="0" presId="urn:microsoft.com/office/officeart/2005/8/layout/orgChart1"/>
    <dgm:cxn modelId="{4FF49830-2A1E-44EB-9153-8C5887E1D39F}" type="presParOf" srcId="{E3D8D7AF-87E5-47F4-A51D-CAD420ABD8BB}" destId="{83584BC9-6B40-458E-B5DE-9C6A0A95E87A}" srcOrd="2" destOrd="0" presId="urn:microsoft.com/office/officeart/2005/8/layout/orgChart1"/>
    <dgm:cxn modelId="{840DAA43-4E34-4CF7-8612-EE5A91F8AC57}" type="presParOf" srcId="{E3D8D7AF-87E5-47F4-A51D-CAD420ABD8BB}" destId="{3241405F-06DA-4FBA-86A7-D8D8C365050D}" srcOrd="3" destOrd="0" presId="urn:microsoft.com/office/officeart/2005/8/layout/orgChart1"/>
    <dgm:cxn modelId="{0D058D98-933E-4E24-BC58-E33C2E7531BF}" type="presParOf" srcId="{3241405F-06DA-4FBA-86A7-D8D8C365050D}" destId="{FC0F9B25-9FF2-4A99-80B7-D6368962E3E3}" srcOrd="0" destOrd="0" presId="urn:microsoft.com/office/officeart/2005/8/layout/orgChart1"/>
    <dgm:cxn modelId="{CB034165-4FBB-4544-B438-ABB30B8E884C}" type="presParOf" srcId="{FC0F9B25-9FF2-4A99-80B7-D6368962E3E3}" destId="{7D073882-8E94-402E-8812-2E5BD3ADB31C}" srcOrd="0" destOrd="0" presId="urn:microsoft.com/office/officeart/2005/8/layout/orgChart1"/>
    <dgm:cxn modelId="{423D413C-FA2B-453C-85E8-2C7C6E3E623C}" type="presParOf" srcId="{FC0F9B25-9FF2-4A99-80B7-D6368962E3E3}" destId="{C925956B-0FD4-4817-AE49-179E3AFDA303}" srcOrd="1" destOrd="0" presId="urn:microsoft.com/office/officeart/2005/8/layout/orgChart1"/>
    <dgm:cxn modelId="{637E56B6-1BF1-43F7-ABCD-D654CF059EBE}" type="presParOf" srcId="{3241405F-06DA-4FBA-86A7-D8D8C365050D}" destId="{CB21EA71-E65B-41A0-9DF2-4BC3991FF9AE}" srcOrd="1" destOrd="0" presId="urn:microsoft.com/office/officeart/2005/8/layout/orgChart1"/>
    <dgm:cxn modelId="{763DC5C7-DC06-4B0C-9968-C183247E0F49}" type="presParOf" srcId="{3241405F-06DA-4FBA-86A7-D8D8C365050D}" destId="{08E3E27A-C8F5-4FEB-8555-3DBCBD7DA669}" srcOrd="2" destOrd="0" presId="urn:microsoft.com/office/officeart/2005/8/layout/orgChart1"/>
    <dgm:cxn modelId="{7293CDC3-0946-49D0-B332-C6B4B95C9E61}" type="presParOf" srcId="{E3D8D7AF-87E5-47F4-A51D-CAD420ABD8BB}" destId="{5F7768A0-78DE-48D4-BD82-397B794DCCB5}" srcOrd="4" destOrd="0" presId="urn:microsoft.com/office/officeart/2005/8/layout/orgChart1"/>
    <dgm:cxn modelId="{14433281-8C25-4A4B-B162-80AD9814607E}" type="presParOf" srcId="{E3D8D7AF-87E5-47F4-A51D-CAD420ABD8BB}" destId="{2AC01A15-67FD-4565-9AA9-71923B00B31B}" srcOrd="5" destOrd="0" presId="urn:microsoft.com/office/officeart/2005/8/layout/orgChart1"/>
    <dgm:cxn modelId="{F9A170E9-17CF-4FA5-B0C5-B43127A39D9E}" type="presParOf" srcId="{2AC01A15-67FD-4565-9AA9-71923B00B31B}" destId="{E883B663-EF89-4606-AB6A-2612ACD2CDE6}" srcOrd="0" destOrd="0" presId="urn:microsoft.com/office/officeart/2005/8/layout/orgChart1"/>
    <dgm:cxn modelId="{74903B0D-06FC-4E47-9E4E-F7DA84818D3A}" type="presParOf" srcId="{E883B663-EF89-4606-AB6A-2612ACD2CDE6}" destId="{06F54D97-5183-458D-826C-8FF7B2714E66}" srcOrd="0" destOrd="0" presId="urn:microsoft.com/office/officeart/2005/8/layout/orgChart1"/>
    <dgm:cxn modelId="{9149160E-456A-45E8-924A-529DBB97A5F1}" type="presParOf" srcId="{E883B663-EF89-4606-AB6A-2612ACD2CDE6}" destId="{DE63D308-515F-4E92-906C-7515C6DA8C89}" srcOrd="1" destOrd="0" presId="urn:microsoft.com/office/officeart/2005/8/layout/orgChart1"/>
    <dgm:cxn modelId="{DE19EDFF-1CCF-47A0-93B8-F53F067FACCE}" type="presParOf" srcId="{2AC01A15-67FD-4565-9AA9-71923B00B31B}" destId="{17CDABEF-3270-4221-B91C-3968461BAA59}" srcOrd="1" destOrd="0" presId="urn:microsoft.com/office/officeart/2005/8/layout/orgChart1"/>
    <dgm:cxn modelId="{D75795D3-0714-4BBB-86B5-B632C06465E0}" type="presParOf" srcId="{2AC01A15-67FD-4565-9AA9-71923B00B31B}" destId="{2082E474-6A78-40CC-805E-A56FC3DBEF48}" srcOrd="2" destOrd="0" presId="urn:microsoft.com/office/officeart/2005/8/layout/orgChart1"/>
    <dgm:cxn modelId="{60B3CE7E-A02E-404B-B852-88FCE32E683E}" type="presParOf" srcId="{B7011E83-B833-427E-89B4-ECCEFA6EB813}" destId="{A165A4FD-B98D-47C0-943D-882CA61966B2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gif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1.jpeg"/><Relationship Id="rId4" Type="http://schemas.openxmlformats.org/officeDocument/2006/relationships/image" Target="../media/image5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609600"/>
            <a:ext cx="67056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2133600"/>
            <a:ext cx="5715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800" dirty="0" smtClean="0">
                <a:solidFill>
                  <a:srgbClr val="FFFF00"/>
                </a:solidFill>
              </a:rPr>
              <a:t>স্বাগতম </a:t>
            </a:r>
            <a:endParaRPr lang="en-US" sz="13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838200"/>
            <a:ext cx="1143000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অ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thumbnail.ph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762000"/>
            <a:ext cx="2762250" cy="18288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90600" y="8382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বলা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76800" y="6096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অবলা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023.jpg"/>
          <p:cNvPicPr>
            <a:picLocks noChangeAspect="1"/>
          </p:cNvPicPr>
          <p:nvPr/>
        </p:nvPicPr>
        <p:blipFill>
          <a:blip r:embed="rId3"/>
          <a:srcRect t="19399"/>
          <a:stretch>
            <a:fillRect/>
          </a:stretch>
        </p:blipFill>
        <p:spPr>
          <a:xfrm>
            <a:off x="5867400" y="457200"/>
            <a:ext cx="3276600" cy="186213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0" y="2819400"/>
            <a:ext cx="1143000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আ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 descr="00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2743200"/>
            <a:ext cx="2667000" cy="184785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43000" y="2895600"/>
            <a:ext cx="137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ধোয়া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48200" y="27432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আধোয়া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5288340"/>
            <a:ext cx="12192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আব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" name="Picture 25" descr="Kando-Verendakach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3600" y="4876800"/>
            <a:ext cx="2998969" cy="179438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295400" y="54864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ডাল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9" name="Picture 28" descr="00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4625" y="4800600"/>
            <a:ext cx="2619375" cy="174307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410200" y="5105400"/>
            <a:ext cx="76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আবডাল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28800" y="228600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বাংলা উপসর্গ   </a:t>
            </a:r>
            <a:endParaRPr lang="en-US" sz="3200" dirty="0" smtClean="0"/>
          </a:p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 descr="okl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2514600"/>
            <a:ext cx="2847975" cy="184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6" grpId="0"/>
      <p:bldP spid="18" grpId="0" animBg="1"/>
      <p:bldP spid="20" grpId="0"/>
      <p:bldP spid="22" grpId="0"/>
      <p:bldP spid="25" grpId="0" animBg="1"/>
      <p:bldP spid="27" grpId="0"/>
      <p:bldP spid="3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9906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অঘা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0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0"/>
            <a:ext cx="2438400" cy="1676400"/>
          </a:xfrm>
          <a:prstGeom prst="rect">
            <a:avLst/>
          </a:prstGeom>
        </p:spPr>
      </p:pic>
      <p:pic>
        <p:nvPicPr>
          <p:cNvPr id="5" name="Picture 4" descr="0043.jpg"/>
          <p:cNvPicPr>
            <a:picLocks noChangeAspect="1"/>
          </p:cNvPicPr>
          <p:nvPr/>
        </p:nvPicPr>
        <p:blipFill>
          <a:blip r:embed="rId3"/>
          <a:srcRect l="37837" r="8108"/>
          <a:stretch>
            <a:fillRect/>
          </a:stretch>
        </p:blipFill>
        <p:spPr>
          <a:xfrm>
            <a:off x="7620000" y="0"/>
            <a:ext cx="1524000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002.jpg"/>
          <p:cNvPicPr>
            <a:picLocks noChangeAspect="1"/>
          </p:cNvPicPr>
          <p:nvPr/>
        </p:nvPicPr>
        <p:blipFill>
          <a:blip r:embed="rId4"/>
          <a:srcRect l="15920" t="9562" r="12438" b="10757"/>
          <a:stretch>
            <a:fillRect/>
          </a:stretch>
        </p:blipFill>
        <p:spPr>
          <a:xfrm>
            <a:off x="6248400" y="0"/>
            <a:ext cx="1371600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143000" y="3810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রাম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3810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অঘারাম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 descr="C:\Users\pabon\Desktop\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286" t="18987"/>
          <a:stretch>
            <a:fillRect/>
          </a:stretch>
        </p:blipFill>
        <p:spPr bwMode="auto">
          <a:xfrm>
            <a:off x="6248400" y="2286000"/>
            <a:ext cx="2895600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0" y="2590800"/>
            <a:ext cx="10668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অনা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6800" y="25908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বৃষ্টি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29200" y="26670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অনাবৃষ্টি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5257800"/>
            <a:ext cx="9144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অজ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800px-Shahidullah_hall_pukur_par_right.jpg"/>
          <p:cNvPicPr>
            <a:picLocks noChangeAspect="1"/>
          </p:cNvPicPr>
          <p:nvPr/>
        </p:nvPicPr>
        <p:blipFill>
          <a:blip r:embed="rId6"/>
          <a:srcRect t="10000" r="22500"/>
          <a:stretch>
            <a:fillRect/>
          </a:stretch>
        </p:blipFill>
        <p:spPr>
          <a:xfrm>
            <a:off x="1981200" y="4419600"/>
            <a:ext cx="3124200" cy="21336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66800" y="5181600"/>
            <a:ext cx="91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পুকুর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/>
          </a:p>
        </p:txBody>
      </p:sp>
      <p:pic>
        <p:nvPicPr>
          <p:cNvPr id="18" name="Picture 17" descr="2012-02-06-18-43-07-4f301f3b8cbaa-untitled-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7000" y="4495800"/>
            <a:ext cx="2667000" cy="199170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105400" y="48768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অজপুকুর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 descr="G:\ADATA UFD\p\206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57400" y="2057400"/>
            <a:ext cx="2986548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  <p:bldP spid="12" grpId="0" animBg="1"/>
      <p:bldP spid="13" grpId="0"/>
      <p:bldP spid="14" grpId="0"/>
      <p:bldP spid="15" grpId="0" animBg="1"/>
      <p:bldP spid="17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2ba8d4f86fd1690ef5d4c209aea64a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4191000"/>
            <a:ext cx="3314700" cy="2409825"/>
          </a:xfrm>
          <a:prstGeom prst="rect">
            <a:avLst/>
          </a:prstGeom>
        </p:spPr>
      </p:pic>
      <p:pic>
        <p:nvPicPr>
          <p:cNvPr id="6" name="Picture 5" descr="fo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5372" y="4495800"/>
            <a:ext cx="2828628" cy="2187702"/>
          </a:xfrm>
          <a:prstGeom prst="rect">
            <a:avLst/>
          </a:prstGeom>
        </p:spPr>
      </p:pic>
      <p:pic>
        <p:nvPicPr>
          <p:cNvPr id="7" name="Picture 6" descr="as.jpg"/>
          <p:cNvPicPr>
            <a:picLocks noChangeAspect="1"/>
          </p:cNvPicPr>
          <p:nvPr/>
        </p:nvPicPr>
        <p:blipFill>
          <a:blip r:embed="rId4"/>
          <a:srcRect t="17391" b="9565"/>
          <a:stretch>
            <a:fillRect/>
          </a:stretch>
        </p:blipFill>
        <p:spPr>
          <a:xfrm>
            <a:off x="2286000" y="2057400"/>
            <a:ext cx="2667000" cy="1981200"/>
          </a:xfrm>
          <a:prstGeom prst="rect">
            <a:avLst/>
          </a:prstGeom>
        </p:spPr>
      </p:pic>
      <p:pic>
        <p:nvPicPr>
          <p:cNvPr id="8" name="Picture 7" descr="1971_surrende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601" y="2362200"/>
            <a:ext cx="2819400" cy="1981200"/>
          </a:xfrm>
          <a:prstGeom prst="rect">
            <a:avLst/>
          </a:prstGeom>
        </p:spPr>
      </p:pic>
      <p:pic>
        <p:nvPicPr>
          <p:cNvPr id="9" name="Picture 8" descr="07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3200" y="152400"/>
            <a:ext cx="23622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06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3600" y="228600"/>
            <a:ext cx="2971800" cy="1600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95400" y="3810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নয়ন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381000"/>
            <a:ext cx="9144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আড়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29200" y="4572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আড়নয়ন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2895600"/>
            <a:ext cx="762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ইতি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0" y="289560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হাস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53000" y="27432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ইতিহাস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4876800"/>
            <a:ext cx="9906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পাতি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66800" y="49530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শিয়াল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05400" y="46482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পাতিশিয়াল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/>
      <p:bldP spid="14" grpId="0" animBg="1"/>
      <p:bldP spid="15" grpId="0"/>
      <p:bldP spid="16" grpId="0"/>
      <p:bldP spid="17" grpId="0" animBg="1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khonchoa_1388643561_16-016_Amazing_Bed_Sheet.jpg"/>
          <p:cNvPicPr>
            <a:picLocks noChangeAspect="1"/>
          </p:cNvPicPr>
          <p:nvPr/>
        </p:nvPicPr>
        <p:blipFill>
          <a:blip r:embed="rId2"/>
          <a:srcRect l="28000" t="22696" r="17600" b="54382"/>
          <a:stretch>
            <a:fillRect/>
          </a:stretch>
        </p:blipFill>
        <p:spPr>
          <a:xfrm>
            <a:off x="1828800" y="228600"/>
            <a:ext cx="2819400" cy="1371600"/>
          </a:xfrm>
          <a:prstGeom prst="rect">
            <a:avLst/>
          </a:prstGeom>
        </p:spPr>
      </p:pic>
      <p:pic>
        <p:nvPicPr>
          <p:cNvPr id="4" name="Picture 3" descr="mn.jpg"/>
          <p:cNvPicPr>
            <a:picLocks noChangeAspect="1"/>
          </p:cNvPicPr>
          <p:nvPr/>
        </p:nvPicPr>
        <p:blipFill>
          <a:blip r:embed="rId3"/>
          <a:srcRect r="20144"/>
          <a:stretch>
            <a:fillRect/>
          </a:stretch>
        </p:blipFill>
        <p:spPr>
          <a:xfrm>
            <a:off x="6324600" y="152400"/>
            <a:ext cx="2571750" cy="1724025"/>
          </a:xfrm>
          <a:prstGeom prst="rect">
            <a:avLst/>
          </a:prstGeom>
        </p:spPr>
      </p:pic>
      <p:pic>
        <p:nvPicPr>
          <p:cNvPr id="5" name="Picture 4" descr="005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2057400"/>
            <a:ext cx="2533650" cy="1800225"/>
          </a:xfrm>
          <a:prstGeom prst="rect">
            <a:avLst/>
          </a:prstGeom>
        </p:spPr>
      </p:pic>
      <p:pic>
        <p:nvPicPr>
          <p:cNvPr id="6" name="Picture 5" descr="005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2133600"/>
            <a:ext cx="2743200" cy="1847850"/>
          </a:xfrm>
          <a:prstGeom prst="rect">
            <a:avLst/>
          </a:prstGeom>
        </p:spPr>
      </p:pic>
      <p:pic>
        <p:nvPicPr>
          <p:cNvPr id="7" name="Picture 6" descr="0081684444.jpg"/>
          <p:cNvPicPr>
            <a:picLocks noChangeAspect="1"/>
          </p:cNvPicPr>
          <p:nvPr/>
        </p:nvPicPr>
        <p:blipFill>
          <a:blip r:embed="rId6"/>
          <a:srcRect l="31250" t="11111" r="18750" b="28889"/>
          <a:stretch>
            <a:fillRect/>
          </a:stretch>
        </p:blipFill>
        <p:spPr>
          <a:xfrm>
            <a:off x="1905000" y="4114800"/>
            <a:ext cx="3048000" cy="2057400"/>
          </a:xfrm>
          <a:prstGeom prst="rect">
            <a:avLst/>
          </a:prstGeom>
        </p:spPr>
      </p:pic>
      <p:pic>
        <p:nvPicPr>
          <p:cNvPr id="8" name="Picture 7" descr="বিশ্ব-ইজতেমা-380x278.jpg"/>
          <p:cNvPicPr>
            <a:picLocks noChangeAspect="1"/>
          </p:cNvPicPr>
          <p:nvPr/>
        </p:nvPicPr>
        <p:blipFill>
          <a:blip r:embed="rId7"/>
          <a:srcRect t="9712" r="22632" b="9712"/>
          <a:stretch>
            <a:fillRect/>
          </a:stretch>
        </p:blipFill>
        <p:spPr>
          <a:xfrm>
            <a:off x="6343650" y="4114800"/>
            <a:ext cx="2800350" cy="2133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381000"/>
            <a:ext cx="762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ঊন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3810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পাঁজুরে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24400" y="457200"/>
            <a:ext cx="213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ঊনপাঁজুরে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2743200"/>
            <a:ext cx="9906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কদ্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0600" y="27432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বেল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6800" y="24384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কদবেল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4572000"/>
            <a:ext cx="9144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90600" y="46482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জোড়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29200" y="45720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বিজোড়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/>
      <p:bldP spid="13" grpId="0" animBg="1"/>
      <p:bldP spid="14" grpId="0"/>
      <p:bldP spid="15" grpId="0"/>
      <p:bldP spid="16" grpId="0" animBg="1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7475" y="0"/>
            <a:ext cx="2676525" cy="1704975"/>
          </a:xfrm>
          <a:prstGeom prst="rect">
            <a:avLst/>
          </a:prstGeom>
        </p:spPr>
      </p:pic>
      <p:pic>
        <p:nvPicPr>
          <p:cNvPr id="3" name="Picture 2" descr="9mur4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0"/>
            <a:ext cx="2571750" cy="1924050"/>
          </a:xfrm>
          <a:prstGeom prst="rect">
            <a:avLst/>
          </a:prstGeom>
        </p:spPr>
      </p:pic>
      <p:pic>
        <p:nvPicPr>
          <p:cNvPr id="5" name="Picture 4" descr="foezblog_1212125513_1-Scan10102_copy_2.jpg"/>
          <p:cNvPicPr>
            <a:picLocks noChangeAspect="1"/>
          </p:cNvPicPr>
          <p:nvPr/>
        </p:nvPicPr>
        <p:blipFill>
          <a:blip r:embed="rId4" cstate="print"/>
          <a:srcRect l="8939"/>
          <a:stretch>
            <a:fillRect/>
          </a:stretch>
        </p:blipFill>
        <p:spPr>
          <a:xfrm>
            <a:off x="6629400" y="2286000"/>
            <a:ext cx="2328672" cy="2017776"/>
          </a:xfrm>
          <a:prstGeom prst="rect">
            <a:avLst/>
          </a:prstGeom>
        </p:spPr>
      </p:pic>
      <p:pic>
        <p:nvPicPr>
          <p:cNvPr id="6" name="Picture 5" descr="kh.jpg"/>
          <p:cNvPicPr>
            <a:picLocks noChangeAspect="1"/>
          </p:cNvPicPr>
          <p:nvPr/>
        </p:nvPicPr>
        <p:blipFill>
          <a:blip r:embed="rId5"/>
          <a:srcRect t="41740" r="11724"/>
          <a:stretch>
            <a:fillRect/>
          </a:stretch>
        </p:blipFill>
        <p:spPr>
          <a:xfrm>
            <a:off x="2133600" y="2362200"/>
            <a:ext cx="2743200" cy="1657350"/>
          </a:xfrm>
          <a:prstGeom prst="rect">
            <a:avLst/>
          </a:prstGeom>
        </p:spPr>
      </p:pic>
      <p:pic>
        <p:nvPicPr>
          <p:cNvPr id="8" name="Picture 7" descr="images.jpg"/>
          <p:cNvPicPr>
            <a:picLocks noChangeAspect="1"/>
          </p:cNvPicPr>
          <p:nvPr/>
        </p:nvPicPr>
        <p:blipFill>
          <a:blip r:embed="rId6"/>
          <a:srcRect t="17695" r="22705" b="9877"/>
          <a:stretch>
            <a:fillRect/>
          </a:stretch>
        </p:blipFill>
        <p:spPr>
          <a:xfrm>
            <a:off x="2286000" y="4343400"/>
            <a:ext cx="2514600" cy="2286000"/>
          </a:xfrm>
          <a:prstGeom prst="rect">
            <a:avLst/>
          </a:prstGeom>
        </p:spPr>
      </p:pic>
      <p:pic>
        <p:nvPicPr>
          <p:cNvPr id="10" name="Picture 9" descr="roundup_0000000000006882_image_01.jpg"/>
          <p:cNvPicPr>
            <a:picLocks noChangeAspect="1"/>
          </p:cNvPicPr>
          <p:nvPr/>
        </p:nvPicPr>
        <p:blipFill>
          <a:blip r:embed="rId7"/>
          <a:srcRect l="8333" t="11111" r="2778" b="11111"/>
          <a:stretch>
            <a:fillRect/>
          </a:stretch>
        </p:blipFill>
        <p:spPr>
          <a:xfrm>
            <a:off x="6705600" y="4724400"/>
            <a:ext cx="2438400" cy="2133600"/>
          </a:xfrm>
          <a:prstGeom prst="rect">
            <a:avLst/>
          </a:prstGeom>
        </p:spPr>
      </p:pic>
      <p:pic>
        <p:nvPicPr>
          <p:cNvPr id="11" name="Picture 10" descr="0027.jpg"/>
          <p:cNvPicPr>
            <a:picLocks noChangeAspect="1"/>
          </p:cNvPicPr>
          <p:nvPr/>
        </p:nvPicPr>
        <p:blipFill>
          <a:blip r:embed="rId8"/>
          <a:srcRect l="34909" r="30182" b="17391"/>
          <a:stretch>
            <a:fillRect/>
          </a:stretch>
        </p:blipFill>
        <p:spPr>
          <a:xfrm>
            <a:off x="8229600" y="2362200"/>
            <a:ext cx="914400" cy="1981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228600"/>
            <a:ext cx="8382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3048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জোয়ান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6800" y="228600"/>
            <a:ext cx="182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সাজোয়ান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2590800"/>
            <a:ext cx="7620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হা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81600" y="266700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হাভাত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90600" y="26670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ভাত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5334000"/>
            <a:ext cx="7620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19200" y="51816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স্ত্রী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57800" y="5029200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সস্ত্রীক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5" grpId="0"/>
      <p:bldP spid="16" grpId="0" animBg="1"/>
      <p:bldP spid="17" grpId="0"/>
      <p:bldP spid="18" grpId="0"/>
      <p:bldP spid="19" grpId="0" animBg="1"/>
      <p:bldP spid="20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3675" y="0"/>
            <a:ext cx="2600325" cy="1752600"/>
          </a:xfrm>
          <a:prstGeom prst="rect">
            <a:avLst/>
          </a:prstGeom>
        </p:spPr>
      </p:pic>
      <p:pic>
        <p:nvPicPr>
          <p:cNvPr id="4" name="Picture 3" descr="00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425" y="3200400"/>
            <a:ext cx="2695575" cy="1695450"/>
          </a:xfrm>
          <a:prstGeom prst="rect">
            <a:avLst/>
          </a:prstGeom>
        </p:spPr>
      </p:pic>
      <p:pic>
        <p:nvPicPr>
          <p:cNvPr id="5" name="Picture 4" descr="001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00400"/>
            <a:ext cx="2047875" cy="2238375"/>
          </a:xfrm>
          <a:prstGeom prst="rect">
            <a:avLst/>
          </a:prstGeom>
        </p:spPr>
      </p:pic>
      <p:pic>
        <p:nvPicPr>
          <p:cNvPr id="6" name="Picture 5" descr="0014.jpg"/>
          <p:cNvPicPr>
            <a:picLocks noChangeAspect="1"/>
          </p:cNvPicPr>
          <p:nvPr/>
        </p:nvPicPr>
        <p:blipFill>
          <a:blip r:embed="rId5"/>
          <a:srcRect l="38364" t="41257" r="34054" b="21181"/>
          <a:stretch>
            <a:fillRect/>
          </a:stretch>
        </p:blipFill>
        <p:spPr>
          <a:xfrm>
            <a:off x="0" y="0"/>
            <a:ext cx="2209800" cy="20026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0" y="381000"/>
            <a:ext cx="6858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3600" y="99060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20574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ভরপেট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10400" y="18288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আনকোরা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0" y="381000"/>
            <a:ext cx="1143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আন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5562600" y="3505200"/>
            <a:ext cx="7620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কু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0" y="50292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কুঅভ্যাস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3810000"/>
            <a:ext cx="9906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রাম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56388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রামছাগল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1" grpId="0" animBg="1"/>
      <p:bldP spid="12" grpId="0" animBg="1"/>
      <p:bldP spid="13" grpId="0"/>
      <p:bldP spid="14" grpId="0" animBg="1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06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28600"/>
            <a:ext cx="3406208" cy="2362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228600"/>
            <a:ext cx="6858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2600" y="6096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নিঁখুত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3124200"/>
            <a:ext cx="6858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সু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1200" y="32004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সুখ্যাতি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00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3048000"/>
            <a:ext cx="351103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0480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বাংলা উপসর্গ যোগে গঠিত শব্দ –আ,সু,বি ,নি  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066800"/>
            <a:ext cx="8991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আ- আকাঁড়া , আধোয়া, আলুনি (অভাব)</a:t>
            </a:r>
          </a:p>
          <a:p>
            <a:r>
              <a:rPr lang="bn-BD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- আকাঠা , আগাছা (বাজে বা নিকৃষ্ট )</a:t>
            </a:r>
          </a:p>
          <a:p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সু- সুনজর , সুখবর , সুদিন , সুনাম , সুকাজ (উত্তম) </a:t>
            </a:r>
          </a:p>
          <a:p>
            <a:r>
              <a:rPr lang="bn-BD" sz="40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 – বিভুঁই, বিফল , বিপথ (ভিন্নতা/নাই বা নিন্দনীয় ) </a:t>
            </a:r>
          </a:p>
          <a:p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নি- নিখুঁত,নিখোঁজ ,নিলাজ ,নিভাঁজ ,নিরেট (নাই/নেতি)  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2 1"/>
          <p:cNvSpPr/>
          <p:nvPr/>
        </p:nvSpPr>
        <p:spPr>
          <a:xfrm>
            <a:off x="1828800" y="0"/>
            <a:ext cx="6172200" cy="1828800"/>
          </a:xfrm>
          <a:prstGeom prst="irregularSeal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4478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উপসর্গগুলো ছবির সাথে মিল করে নতুন শব্দ গঠন কর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00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895600"/>
            <a:ext cx="2614529" cy="1676400"/>
          </a:xfrm>
          <a:prstGeom prst="rect">
            <a:avLst/>
          </a:prstGeom>
        </p:spPr>
      </p:pic>
      <p:pic>
        <p:nvPicPr>
          <p:cNvPr id="5" name="Picture 4" descr="00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2819400"/>
            <a:ext cx="2404672" cy="1600200"/>
          </a:xfrm>
          <a:prstGeom prst="rect">
            <a:avLst/>
          </a:prstGeom>
        </p:spPr>
      </p:pic>
      <p:pic>
        <p:nvPicPr>
          <p:cNvPr id="7" name="Picture 6" descr="00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5029200"/>
            <a:ext cx="2590800" cy="1541064"/>
          </a:xfrm>
          <a:prstGeom prst="rect">
            <a:avLst/>
          </a:prstGeom>
        </p:spPr>
      </p:pic>
      <p:pic>
        <p:nvPicPr>
          <p:cNvPr id="8" name="Picture 7" descr="001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2895601"/>
            <a:ext cx="2276475" cy="1447800"/>
          </a:xfrm>
          <a:prstGeom prst="rect">
            <a:avLst/>
          </a:prstGeom>
        </p:spPr>
      </p:pic>
      <p:pic>
        <p:nvPicPr>
          <p:cNvPr id="9" name="Picture 8" descr="90.jpg"/>
          <p:cNvPicPr>
            <a:picLocks noChangeAspect="1"/>
          </p:cNvPicPr>
          <p:nvPr/>
        </p:nvPicPr>
        <p:blipFill>
          <a:blip r:embed="rId6"/>
          <a:srcRect r="-870" b="19635"/>
          <a:stretch>
            <a:fillRect/>
          </a:stretch>
        </p:blipFill>
        <p:spPr>
          <a:xfrm>
            <a:off x="3505200" y="4800600"/>
            <a:ext cx="2209800" cy="1676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4800" y="220980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হা , সু , রাম , আন , পাতি , সা  </a:t>
            </a:r>
            <a:endParaRPr lang="en-US" sz="4000" b="1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02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5582" y="4724400"/>
            <a:ext cx="2698417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2667000" y="304800"/>
            <a:ext cx="4038600" cy="175260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05200" y="76200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209800"/>
            <a:ext cx="8610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১। উপসর্গ  কাকে বলে ?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২। উপসর্গ  কত প্রকার  ও  কি কি ? 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৩। অ , নি , স , ভর উপসর্গ  গুলি  থেকে  নতুন শব্দ গঠন কর  ।  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609600"/>
            <a:ext cx="3200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bn-BD" sz="4000" b="1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81200"/>
            <a:ext cx="701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নাজমুন নাহার</a:t>
            </a:r>
            <a:endParaRPr lang="en-US" sz="36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মোহাম্মদপুর সরকারি উচ্চ বিদ্যালয়</a:t>
            </a:r>
          </a:p>
          <a:p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ঢাকা।  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62600" y="3733800"/>
            <a:ext cx="31242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শ্রেণি  – নবম</a:t>
            </a:r>
          </a:p>
          <a:p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বিষয় – বাংলা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দ্বিতীয়   পত্র</a:t>
            </a:r>
            <a:endParaRPr lang="en-US" sz="40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F:\ADATA UFD\K\Nahar\123_2310\IMG_0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838200"/>
            <a:ext cx="1600200" cy="21122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Scroll 2"/>
          <p:cNvSpPr/>
          <p:nvPr/>
        </p:nvSpPr>
        <p:spPr>
          <a:xfrm>
            <a:off x="2743200" y="457200"/>
            <a:ext cx="3962400" cy="1828800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971800" y="990600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3276600"/>
            <a:ext cx="762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১০টি  বাংলা উপসর্গ থেকে  নতুন শব্দ গঠন করে নিয়ে আসবে।   ।    </a:t>
            </a:r>
            <a:endParaRPr lang="en-US" sz="40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edefined Process 2"/>
          <p:cNvSpPr/>
          <p:nvPr/>
        </p:nvSpPr>
        <p:spPr>
          <a:xfrm>
            <a:off x="2362200" y="304800"/>
            <a:ext cx="4114800" cy="1676400"/>
          </a:xfrm>
          <a:prstGeom prst="flowChartPredefined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93495" y="3244334"/>
            <a:ext cx="240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3600"/>
            <a:ext cx="3276600" cy="4724400"/>
          </a:xfrm>
          <a:prstGeom prst="rect">
            <a:avLst/>
          </a:prstGeom>
        </p:spPr>
      </p:pic>
      <p:pic>
        <p:nvPicPr>
          <p:cNvPr id="7" name="Picture 6" descr="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2209800"/>
            <a:ext cx="3048000" cy="4648200"/>
          </a:xfrm>
          <a:prstGeom prst="rect">
            <a:avLst/>
          </a:prstGeom>
        </p:spPr>
      </p:pic>
      <p:pic>
        <p:nvPicPr>
          <p:cNvPr id="9" name="Picture 8" descr="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0063" y="2286000"/>
            <a:ext cx="3023937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600"/>
            <a:ext cx="3276600" cy="2133600"/>
          </a:xfrm>
          <a:prstGeom prst="rect">
            <a:avLst/>
          </a:prstGeom>
        </p:spPr>
      </p:pic>
      <p:pic>
        <p:nvPicPr>
          <p:cNvPr id="3" name="Picture 2" descr="0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228600"/>
            <a:ext cx="3276600" cy="1981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3622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জ্বর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0" y="22860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মাথাব্যথা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5791200"/>
            <a:ext cx="388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ডেঙ্গুজ্বর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057400" y="16002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9" name="Picture 8" descr="Dengue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3505200"/>
            <a:ext cx="4038600" cy="2438400"/>
          </a:xfrm>
          <a:prstGeom prst="rect">
            <a:avLst/>
          </a:prstGeom>
        </p:spPr>
      </p:pic>
      <p:pic>
        <p:nvPicPr>
          <p:cNvPr id="10" name="Picture 9" descr="6-Bleeding-Gums-in-Children-P-565x36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3429000"/>
            <a:ext cx="365760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762000"/>
            <a:ext cx="274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457200" y="0"/>
          <a:ext cx="82296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0"/>
            <a:ext cx="7315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শিখন ফল </a:t>
            </a:r>
          </a:p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 ... </a:t>
            </a:r>
          </a:p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2362200"/>
            <a:ext cx="7239000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১। উপসর্গ কী তা বলতে পারবে।</a:t>
            </a:r>
          </a:p>
          <a:p>
            <a:pPr lvl="0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২। উপসর্গের প্রকারভেদ বলতে পারবে। </a:t>
            </a:r>
          </a:p>
          <a:p>
            <a:pPr lvl="0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৩।বাংলা উপসর্গ প্রয়োগে শব্দ লিখতে পারবে। </a:t>
            </a:r>
          </a:p>
          <a:p>
            <a:pPr lvl="0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800" dirty="0" smtClean="0"/>
          </a:p>
          <a:p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0" y="0"/>
          <a:ext cx="678180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553200" y="457200"/>
            <a:ext cx="2590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ধাতু বা শব্দের পূর্বে কতিপয় সুনির্দিষ্ট অব্যয় জাতীয় শব্দাংশ যুক্ত হয়ে সাধিত শব্দে অর্থের  পরিবর্তন , সম্প্রসারণ , বা সংকোচন ঘটিয়ে থাকে  এদের বলা হয় উপসর্গ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215689-4401-4C72-854B-DB4A261131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8E215689-4401-4C72-854B-DB4A261131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F92803-8A5E-4E34-B23C-F679280D3B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85F92803-8A5E-4E34-B23C-F679280D3B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9754639-F092-44F6-BFC5-2460A0139E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49754639-F092-44F6-BFC5-2460A0139E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8FFB0A-53DF-44B4-84D3-63AEFE7CAD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F48FFB0A-53DF-44B4-84D3-63AEFE7CAD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1969BE-DAC9-475F-9F8C-CE2A1968AB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331969BE-DAC9-475F-9F8C-CE2A1968AB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A5E8D6-08D3-4661-A812-1C7268CD99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39A5E8D6-08D3-4661-A812-1C7268CD99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719146-4751-4295-912D-BAE817DCDF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5A719146-4751-4295-912D-BAE817DCDF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1C42F6-CEF0-4565-B38B-4FF9A69593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6D1C42F6-CEF0-4565-B38B-4FF9A69593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67FE6A4-86F6-4AD3-AA9C-61415E244B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E67FE6A4-86F6-4AD3-AA9C-61415E244B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1689B3-B33C-4B36-A12D-089ADB641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2">
                                            <p:graphicEl>
                                              <a:dgm id="{591689B3-B33C-4B36-A12D-089ADB641C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7DAB482-1813-4B78-8E7E-7484B90168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2">
                                            <p:graphicEl>
                                              <a:dgm id="{D7DAB482-1813-4B78-8E7E-7484B90168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FB6E90-5725-459B-BC63-17DDD15811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2">
                                            <p:graphicEl>
                                              <a:dgm id="{4CFB6E90-5725-459B-BC63-17DDD15811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5D0CF5-FEF7-4D96-AE2B-20725B879B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2">
                                            <p:graphicEl>
                                              <a:dgm id="{415D0CF5-FEF7-4D96-AE2B-20725B879B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728700-081A-4539-9DA5-5DCA88CC34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0" dur="2000"/>
                                        <p:tgtEl>
                                          <p:spTgt spid="2">
                                            <p:graphicEl>
                                              <a:dgm id="{12728700-081A-4539-9DA5-5DCA88CC34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10B7D2-2EA9-471F-9B5F-6F8D8FE25E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2000"/>
                                        <p:tgtEl>
                                          <p:spTgt spid="2">
                                            <p:graphicEl>
                                              <a:dgm id="{7A10B7D2-2EA9-471F-9B5F-6F8D8FE25E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B88FE1B-1C55-40D9-AA5B-C31B0BDC4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8" dur="2000"/>
                                        <p:tgtEl>
                                          <p:spTgt spid="2">
                                            <p:graphicEl>
                                              <a:dgm id="{3B88FE1B-1C55-40D9-AA5B-C31B0BDC4F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12A29D-510A-412B-BB0C-8CDB2BA014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1" dur="2000"/>
                                        <p:tgtEl>
                                          <p:spTgt spid="2">
                                            <p:graphicEl>
                                              <a:dgm id="{2212A29D-510A-412B-BB0C-8CDB2BA014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381000" y="381000"/>
          <a:ext cx="769620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865443-FDC0-490C-8DC1-431657657E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98865443-FDC0-490C-8DC1-431657657E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C33D26-1CD6-4F64-913D-FFD955DECE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17C33D26-1CD6-4F64-913D-FFD955DECE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02922D-EEF2-4317-B9BA-42179A5F2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6802922D-EEF2-4317-B9BA-42179A5F2C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E9B1DA-C582-4FA2-9BFA-5A81432AF7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3FE9B1DA-C582-4FA2-9BFA-5A81432AF7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8CAEF9-025B-4678-B937-71C21D0290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318CAEF9-025B-4678-B937-71C21D0290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74F42B-32E7-43E3-AF32-D37113AD05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E074F42B-32E7-43E3-AF32-D37113AD05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57AB6F-66EF-454A-BB4D-E42A824333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1457AB6F-66EF-454A-BB4D-E42A824333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2F4093-F79C-482B-97F4-3758CEB4CD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FC2F4093-F79C-482B-97F4-3758CEB4CD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D9FFDC-7420-465A-A55E-C4E2E7B790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ABD9FFDC-7420-465A-A55E-C4E2E7B790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72C518-DCE1-4C1F-91DE-13567A1C29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2">
                                            <p:graphicEl>
                                              <a:dgm id="{EE72C518-DCE1-4C1F-91DE-13567A1C29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295733-8530-4376-A7A6-A3EEC6E4FE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2">
                                            <p:graphicEl>
                                              <a:dgm id="{00295733-8530-4376-A7A6-A3EEC6E4FE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668DB4-D22F-441D-BF28-98BB725113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2">
                                            <p:graphicEl>
                                              <a:dgm id="{28668DB4-D22F-441D-BF28-98BB725113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B230667-FC0B-4DAB-BC95-29FB1544E3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2">
                                            <p:graphicEl>
                                              <a:dgm id="{2B230667-FC0B-4DAB-BC95-29FB1544E3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67FFDC-CFFD-4442-B77C-EEAAFFACC9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0" dur="2000"/>
                                        <p:tgtEl>
                                          <p:spTgt spid="2">
                                            <p:graphicEl>
                                              <a:dgm id="{7267FFDC-CFFD-4442-B77C-EEAAFFACC9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9ABE9C-76D0-4071-8582-534B8131B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2000"/>
                                        <p:tgtEl>
                                          <p:spTgt spid="2">
                                            <p:graphicEl>
                                              <a:dgm id="{8D9ABE9C-76D0-4071-8582-534B8131B0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DC0A00-2721-458B-A563-8280F9E320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8" dur="2000"/>
                                        <p:tgtEl>
                                          <p:spTgt spid="2">
                                            <p:graphicEl>
                                              <a:dgm id="{9FDC0A00-2721-458B-A563-8280F9E320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E78360-A092-480F-99BB-7E0650ADDC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1" dur="2000"/>
                                        <p:tgtEl>
                                          <p:spTgt spid="2">
                                            <p:graphicEl>
                                              <a:dgm id="{68E78360-A092-480F-99BB-7E0650ADDC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381000" y="228600"/>
          <a:ext cx="81534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A539F5-E3B0-4232-ACB4-997B557A03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3DA539F5-E3B0-4232-ACB4-997B557A03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ABC0B5-BEAC-4BF2-B4E4-8744B20DEB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28ABC0B5-BEAC-4BF2-B4E4-8744B20DEB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A2EBE2-34AE-4D4C-AF7F-5B49B85794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62A2EBE2-34AE-4D4C-AF7F-5B49B85794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3584BC9-6B40-458E-B5DE-9C6A0A95E8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83584BC9-6B40-458E-B5DE-9C6A0A95E8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D073882-8E94-402E-8812-2E5BD3ADB3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7D073882-8E94-402E-8812-2E5BD3ADB3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7768A0-78DE-48D4-BD82-397B794DC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5F7768A0-78DE-48D4-BD82-397B794DCC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F54D97-5183-458D-826C-8FF7B2714E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06F54D97-5183-458D-826C-8FF7B2714E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0"/>
            <a:ext cx="8153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SutonnyOMJ" pitchFamily="2" charset="0"/>
                <a:cs typeface="SutonnyOMJ" pitchFamily="2" charset="0"/>
              </a:rPr>
              <a:t>অ ,অঘা ,অজ, অনা, আ,আর,আন,</a:t>
            </a:r>
          </a:p>
          <a:p>
            <a:endParaRPr lang="bn-IN" sz="4000" dirty="0" smtClean="0">
              <a:latin typeface="SutonnyOMJ" pitchFamily="2" charset="0"/>
              <a:cs typeface="SutonnyOMJ" pitchFamily="2" charset="0"/>
            </a:endParaRPr>
          </a:p>
          <a:p>
            <a:r>
              <a:rPr lang="bn-IN" sz="4000" dirty="0" smtClean="0">
                <a:latin typeface="SutonnyOMJ" pitchFamily="2" charset="0"/>
                <a:cs typeface="SutonnyOMJ" pitchFamily="2" charset="0"/>
              </a:rPr>
              <a:t>আব, ইতি,ঊন,কদ,কু,নি,পাতি,</a:t>
            </a:r>
          </a:p>
          <a:p>
            <a:endParaRPr lang="bn-IN" sz="4000" dirty="0" smtClean="0">
              <a:latin typeface="SutonnyOMJ" pitchFamily="2" charset="0"/>
              <a:cs typeface="SutonnyOMJ" pitchFamily="2" charset="0"/>
            </a:endParaRPr>
          </a:p>
          <a:p>
            <a:r>
              <a:rPr lang="bn-IN" sz="4000" dirty="0" smtClean="0">
                <a:latin typeface="SutonnyOMJ" pitchFamily="2" charset="0"/>
                <a:cs typeface="SutonnyOMJ" pitchFamily="2" charset="0"/>
              </a:rPr>
              <a:t>বি,ভর,রাম,স,সা,সু,হা =২১টি </a:t>
            </a:r>
            <a:r>
              <a:rPr lang="bn-BD" sz="40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বাংলা  উপসর্গ ) </a:t>
            </a:r>
            <a:endParaRPr lang="en-US" sz="4000" b="1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latin typeface="SutonnyOMJ" pitchFamily="2" charset="0"/>
                <a:cs typeface="SutonnyOMJ" pitchFamily="2" charset="0"/>
              </a:rPr>
              <a:t> </a:t>
            </a:r>
          </a:p>
          <a:p>
            <a:endParaRPr lang="bn-IN" sz="4000" dirty="0" smtClean="0">
              <a:latin typeface="SutonnyOMJ" pitchFamily="2" charset="0"/>
              <a:cs typeface="SutonnyOMJ" pitchFamily="2" charset="0"/>
            </a:endParaRPr>
          </a:p>
          <a:p>
            <a:r>
              <a:rPr lang="bn-IN" sz="4000" dirty="0" smtClean="0">
                <a:latin typeface="SutonnyOMJ" pitchFamily="2" charset="0"/>
                <a:cs typeface="SutonnyOMJ" pitchFamily="2" charset="0"/>
              </a:rPr>
              <a:t> </a:t>
            </a:r>
          </a:p>
          <a:p>
            <a:r>
              <a:rPr lang="bn-IN" sz="4000" dirty="0" smtClean="0">
                <a:latin typeface="SutonnyOMJ" pitchFamily="2" charset="0"/>
                <a:cs typeface="SutonnyOMJ" pitchFamily="2" charset="0"/>
              </a:rPr>
              <a:t>  </a:t>
            </a:r>
            <a:endParaRPr lang="en-US" sz="40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365760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663300"/>
                </a:solidFill>
                <a:latin typeface="SutonnyOMJ" pitchFamily="2" charset="0"/>
                <a:cs typeface="SutonnyOMJ" pitchFamily="2" charset="0"/>
              </a:rPr>
              <a:t>উপসর্গের নিজস্ব কোনো অর্থ বাচকতা নেই কিন্তু অন্য শব্দের আগে যুক্ত হলে এদের অর্থ দ্যোতকতা বা নতুন শব্দ সৃজনের ক্ষমতা থাকে।   </a:t>
            </a:r>
            <a:endParaRPr lang="en-US" sz="3200" b="1" dirty="0">
              <a:solidFill>
                <a:srgbClr val="663300"/>
              </a:solidFill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845</TotalTime>
  <Words>352</Words>
  <Application>Microsoft Office PowerPoint</Application>
  <PresentationFormat>On-screen Show (4:3)</PresentationFormat>
  <Paragraphs>128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OPU</cp:lastModifiedBy>
  <cp:revision>137</cp:revision>
  <dcterms:created xsi:type="dcterms:W3CDTF">2006-08-16T00:00:00Z</dcterms:created>
  <dcterms:modified xsi:type="dcterms:W3CDTF">2017-10-05T04:55:47Z</dcterms:modified>
</cp:coreProperties>
</file>