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62" r:id="rId7"/>
    <p:sldId id="275" r:id="rId8"/>
    <p:sldId id="269" r:id="rId9"/>
    <p:sldId id="257" r:id="rId10"/>
    <p:sldId id="258" r:id="rId11"/>
    <p:sldId id="259" r:id="rId12"/>
    <p:sldId id="260" r:id="rId13"/>
    <p:sldId id="261" r:id="rId14"/>
    <p:sldId id="264" r:id="rId15"/>
    <p:sldId id="268" r:id="rId16"/>
    <p:sldId id="266" r:id="rId17"/>
    <p:sldId id="276" r:id="rId18"/>
    <p:sldId id="277" r:id="rId19"/>
    <p:sldId id="278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7C6BC-BEB5-4686-AE3F-0D8656C5CBC0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9C4A5A-3857-40BE-A8AC-16DDB5A78D1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উপসর্গ</a:t>
          </a:r>
        </a:p>
        <a:p>
          <a:r>
            <a:rPr lang="bn-BD" sz="7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ও</a:t>
          </a:r>
        </a:p>
        <a:p>
          <a:r>
            <a:rPr lang="bn-BD" sz="7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72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তৎসম </a:t>
          </a:r>
          <a:r>
            <a:rPr lang="bn-BD" sz="7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উপসর্গ   </a:t>
          </a:r>
          <a:endParaRPr lang="en-US" sz="7200" dirty="0">
            <a:solidFill>
              <a:schemeClr val="accent6">
                <a:lumMod val="75000"/>
              </a:schemeClr>
            </a:solidFill>
          </a:endParaRPr>
        </a:p>
      </dgm:t>
    </dgm:pt>
    <dgm:pt modelId="{F759B3B4-4F78-422C-9F94-F2C063EB62A1}" type="parTrans" cxnId="{2C1DA734-6531-473F-950B-7D36DC7C29AC}">
      <dgm:prSet/>
      <dgm:spPr/>
      <dgm:t>
        <a:bodyPr/>
        <a:lstStyle/>
        <a:p>
          <a:endParaRPr lang="en-US"/>
        </a:p>
      </dgm:t>
    </dgm:pt>
    <dgm:pt modelId="{4D54F26C-EBAF-4EBC-8B7D-ADD75F7E35A2}" type="sibTrans" cxnId="{2C1DA734-6531-473F-950B-7D36DC7C29AC}">
      <dgm:prSet/>
      <dgm:spPr/>
      <dgm:t>
        <a:bodyPr/>
        <a:lstStyle/>
        <a:p>
          <a:endParaRPr lang="en-US"/>
        </a:p>
      </dgm:t>
    </dgm:pt>
    <dgm:pt modelId="{B12E5405-0B24-4FD1-86F8-B62059A666B1}" type="pres">
      <dgm:prSet presAssocID="{8347C6BC-BEB5-4686-AE3F-0D8656C5CB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05256-2354-45EF-A94A-40F0BD9932A7}" type="pres">
      <dgm:prSet presAssocID="{8347C6BC-BEB5-4686-AE3F-0D8656C5CBC0}" presName="radial" presStyleCnt="0">
        <dgm:presLayoutVars>
          <dgm:animLvl val="ctr"/>
        </dgm:presLayoutVars>
      </dgm:prSet>
      <dgm:spPr/>
    </dgm:pt>
    <dgm:pt modelId="{4BE3F5BA-F445-4642-BB3C-130DEF607E87}" type="pres">
      <dgm:prSet presAssocID="{FC9C4A5A-3857-40BE-A8AC-16DDB5A78D19}" presName="centerShape" presStyleLbl="vennNode1" presStyleIdx="0" presStyleCnt="1" custScaleX="120482"/>
      <dgm:spPr/>
      <dgm:t>
        <a:bodyPr/>
        <a:lstStyle/>
        <a:p>
          <a:endParaRPr lang="en-US"/>
        </a:p>
      </dgm:t>
    </dgm:pt>
  </dgm:ptLst>
  <dgm:cxnLst>
    <dgm:cxn modelId="{FDBBAD1A-AE02-4851-A5DA-CD122C171036}" type="presOf" srcId="{8347C6BC-BEB5-4686-AE3F-0D8656C5CBC0}" destId="{B12E5405-0B24-4FD1-86F8-B62059A666B1}" srcOrd="0" destOrd="0" presId="urn:microsoft.com/office/officeart/2005/8/layout/radial3"/>
    <dgm:cxn modelId="{2C1DA734-6531-473F-950B-7D36DC7C29AC}" srcId="{8347C6BC-BEB5-4686-AE3F-0D8656C5CBC0}" destId="{FC9C4A5A-3857-40BE-A8AC-16DDB5A78D19}" srcOrd="0" destOrd="0" parTransId="{F759B3B4-4F78-422C-9F94-F2C063EB62A1}" sibTransId="{4D54F26C-EBAF-4EBC-8B7D-ADD75F7E35A2}"/>
    <dgm:cxn modelId="{977AFA8D-307A-470C-A41A-8C8FCE97A3F5}" type="presOf" srcId="{FC9C4A5A-3857-40BE-A8AC-16DDB5A78D19}" destId="{4BE3F5BA-F445-4642-BB3C-130DEF607E87}" srcOrd="0" destOrd="0" presId="urn:microsoft.com/office/officeart/2005/8/layout/radial3"/>
    <dgm:cxn modelId="{1162CB18-72FB-433C-AAD9-5FD405E31E7E}" type="presParOf" srcId="{B12E5405-0B24-4FD1-86F8-B62059A666B1}" destId="{CCD05256-2354-45EF-A94A-40F0BD9932A7}" srcOrd="0" destOrd="0" presId="urn:microsoft.com/office/officeart/2005/8/layout/radial3"/>
    <dgm:cxn modelId="{4BBA7B16-D688-43F3-93DA-E6B3B644CAAB}" type="presParOf" srcId="{CCD05256-2354-45EF-A94A-40F0BD9932A7}" destId="{4BE3F5BA-F445-4642-BB3C-130DEF607E87}" srcOrd="0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CE8B9-CD6D-4F12-81DB-344391E927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7AC689-EE6F-4511-BBF6-77D994FDD91B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632AD8-4A9D-4EB3-835A-B5D10C863C9A}" type="parTrans" cxnId="{AADB02BB-D2ED-4375-B203-26BCC6EEF125}">
      <dgm:prSet/>
      <dgm:spPr/>
      <dgm:t>
        <a:bodyPr/>
        <a:lstStyle/>
        <a:p>
          <a:endParaRPr lang="en-US"/>
        </a:p>
      </dgm:t>
    </dgm:pt>
    <dgm:pt modelId="{7F258695-DE86-42A6-BEC6-B3D32FF4C3E7}" type="sibTrans" cxnId="{AADB02BB-D2ED-4375-B203-26BCC6EEF125}">
      <dgm:prSet/>
      <dgm:spPr/>
      <dgm:t>
        <a:bodyPr/>
        <a:lstStyle/>
        <a:p>
          <a:endParaRPr lang="en-US"/>
        </a:p>
      </dgm:t>
    </dgm:pt>
    <dgm:pt modelId="{28C50A36-3AC0-4C25-AE84-5AE4E7BD7DA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2898BF7-1ED2-4196-BEAF-86A3BD717D65}" type="parTrans" cxnId="{5BE3B265-F2D6-4AC1-9338-D060628D100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FC091F4-38CC-4B67-9827-81D84858BB4D}" type="sibTrans" cxnId="{5BE3B265-F2D6-4AC1-9338-D060628D1001}">
      <dgm:prSet/>
      <dgm:spPr/>
      <dgm:t>
        <a:bodyPr/>
        <a:lstStyle/>
        <a:p>
          <a:endParaRPr lang="en-US"/>
        </a:p>
      </dgm:t>
    </dgm:pt>
    <dgm:pt modelId="{7286B072-87C1-4877-A107-1BBCA59AB71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</a:rPr>
            <a:t>অ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নু </a:t>
          </a:r>
          <a:endParaRPr lang="en-US" sz="3200" dirty="0">
            <a:solidFill>
              <a:schemeClr val="tx1"/>
            </a:solidFill>
          </a:endParaRPr>
        </a:p>
      </dgm:t>
    </dgm:pt>
    <dgm:pt modelId="{3FAE735D-D7EE-445E-9B2C-28BDF1FD6EB8}" type="parTrans" cxnId="{1831786D-B017-4306-B683-63E1C49CC89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BBBDFEE-A36C-4734-9EE5-ACB8459231CF}" type="sibTrans" cxnId="{1831786D-B017-4306-B683-63E1C49CC89E}">
      <dgm:prSet/>
      <dgm:spPr/>
      <dgm:t>
        <a:bodyPr/>
        <a:lstStyle/>
        <a:p>
          <a:endParaRPr lang="en-US"/>
        </a:p>
      </dgm:t>
    </dgm:pt>
    <dgm:pt modelId="{D4F8D5FD-BFCB-449C-A9A6-92E345E2265B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85092E-3B6D-4C53-AF63-0F3A9820641E}" type="parTrans" cxnId="{AAE51303-B304-44E5-88DD-00C5CE5A43D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F46F54-1392-44CF-BD49-544E136D98BC}" type="sibTrans" cxnId="{AAE51303-B304-44E5-88DD-00C5CE5A43D5}">
      <dgm:prSet/>
      <dgm:spPr/>
      <dgm:t>
        <a:bodyPr/>
        <a:lstStyle/>
        <a:p>
          <a:endParaRPr lang="en-US"/>
        </a:p>
      </dgm:t>
    </dgm:pt>
    <dgm:pt modelId="{405236EA-4292-4D5C-AE71-F2FDB09CA39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2118E8E-756C-4443-ADC6-1A5B27F51720}" type="parTrans" cxnId="{0EEC9F3D-F567-4123-88A1-1510532826F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52B4865-28C2-47D0-8874-53D3AB99648E}" type="sibTrans" cxnId="{0EEC9F3D-F567-4123-88A1-1510532826FC}">
      <dgm:prSet/>
      <dgm:spPr/>
      <dgm:t>
        <a:bodyPr/>
        <a:lstStyle/>
        <a:p>
          <a:endParaRPr lang="en-US"/>
        </a:p>
      </dgm:t>
    </dgm:pt>
    <dgm:pt modelId="{4DA98C11-9730-44A8-864F-F94CA7A08005}">
      <dgm:prSet custT="1"/>
      <dgm:spPr>
        <a:solidFill>
          <a:schemeClr val="accent3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অনুমা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9FC121-21B2-44CC-BA27-FE93C502DA01}" type="parTrans" cxnId="{E24DC29B-10A6-4BE0-B2BF-D110A44C29A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76EF2B1-0A8E-4D06-AE7A-BB6C63FB0A0A}" type="sibTrans" cxnId="{E24DC29B-10A6-4BE0-B2BF-D110A44C29A2}">
      <dgm:prSet/>
      <dgm:spPr/>
      <dgm:t>
        <a:bodyPr/>
        <a:lstStyle/>
        <a:p>
          <a:endParaRPr lang="en-US"/>
        </a:p>
      </dgm:t>
    </dgm:pt>
    <dgm:pt modelId="{93C13AA4-ECAE-4ACA-9DCB-6781BEE9DE7B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850E73-F05E-43F5-A38C-0EEC1BE145CC}" type="parTrans" cxnId="{2C2F985E-07BF-4A5F-88C8-7980D0EA712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9D1DCC3-5879-4787-86B0-E3346865076F}" type="sibTrans" cxnId="{2C2F985E-07BF-4A5F-88C8-7980D0EA7124}">
      <dgm:prSet/>
      <dgm:spPr/>
      <dgm:t>
        <a:bodyPr/>
        <a:lstStyle/>
        <a:p>
          <a:endParaRPr lang="en-US"/>
        </a:p>
      </dgm:t>
    </dgm:pt>
    <dgm:pt modelId="{9F843F25-37F8-48B2-ABBD-29155A36836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অপমান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ABB341-EAE1-42C4-A008-047961D2D389}" type="parTrans" cxnId="{611BDBAA-9E4A-4948-BC60-0808C05DB5D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71F0385-F17B-45EA-93E3-F3A05E95B16D}" type="sibTrans" cxnId="{611BDBAA-9E4A-4948-BC60-0808C05DB5D6}">
      <dgm:prSet/>
      <dgm:spPr/>
      <dgm:t>
        <a:bodyPr/>
        <a:lstStyle/>
        <a:p>
          <a:endParaRPr lang="en-US"/>
        </a:p>
      </dgm:t>
    </dgm:pt>
    <dgm:pt modelId="{F7B41ACE-3194-484F-9DA5-8476855600F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অভিমা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6D9D796-F0A5-4227-81AC-344D636A7B75}" type="parTrans" cxnId="{86F42065-2C1E-4F17-B807-DAD25CA4979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978788E-EBD2-4120-AEBD-C37CC3D18905}" type="sibTrans" cxnId="{86F42065-2C1E-4F17-B807-DAD25CA49792}">
      <dgm:prSet/>
      <dgm:spPr/>
      <dgm:t>
        <a:bodyPr/>
        <a:lstStyle/>
        <a:p>
          <a:endParaRPr lang="en-US"/>
        </a:p>
      </dgm:t>
    </dgm:pt>
    <dgm:pt modelId="{4A361832-F9D6-473F-9C35-73CFEE5AB12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D8312F1-CB47-41F9-AA22-E51860A64F4D}" type="parTrans" cxnId="{54933125-3169-4EAE-AD5F-BE246866255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13F3C2-3664-4081-B120-D75706658443}" type="sibTrans" cxnId="{54933125-3169-4EAE-AD5F-BE246866255D}">
      <dgm:prSet/>
      <dgm:spPr/>
      <dgm:t>
        <a:bodyPr/>
        <a:lstStyle/>
        <a:p>
          <a:endParaRPr lang="en-US"/>
        </a:p>
      </dgm:t>
    </dgm:pt>
    <dgm:pt modelId="{F6CF39FD-38FB-49F2-807A-07F0BC2747F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প্রমা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7D065D-5D6F-4C2F-9F08-A3A5828EE139}" type="parTrans" cxnId="{9617EF9B-33B0-4BB9-8EAF-BF11B837CCC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DEA6A80-94B1-4891-B874-7A034481A48F}" type="sibTrans" cxnId="{9617EF9B-33B0-4BB9-8EAF-BF11B837CCCE}">
      <dgm:prSet/>
      <dgm:spPr/>
      <dgm:t>
        <a:bodyPr/>
        <a:lstStyle/>
        <a:p>
          <a:endParaRPr lang="en-US"/>
        </a:p>
      </dgm:t>
    </dgm:pt>
    <dgm:pt modelId="{560A4AA0-4DDF-413E-9A2E-02FFD16ED7A3}" type="pres">
      <dgm:prSet presAssocID="{10ACE8B9-CD6D-4F12-81DB-344391E927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98985-5E34-4814-9606-2038A7D0A415}" type="pres">
      <dgm:prSet presAssocID="{3B7AC689-EE6F-4511-BBF6-77D994FDD91B}" presName="centerShape" presStyleLbl="node0" presStyleIdx="0" presStyleCnt="1"/>
      <dgm:spPr/>
      <dgm:t>
        <a:bodyPr/>
        <a:lstStyle/>
        <a:p>
          <a:endParaRPr lang="en-US"/>
        </a:p>
      </dgm:t>
    </dgm:pt>
    <dgm:pt modelId="{E422A298-828A-45E6-AF37-DA4F05FFCFC4}" type="pres">
      <dgm:prSet presAssocID="{E2898BF7-1ED2-4196-BEAF-86A3BD717D65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8981D56F-CCE9-47CB-A359-C8B585DD4463}" type="pres">
      <dgm:prSet presAssocID="{E2898BF7-1ED2-4196-BEAF-86A3BD717D65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A3487399-C84D-4D11-9C74-D4073BDCA24B}" type="pres">
      <dgm:prSet presAssocID="{28C50A36-3AC0-4C25-AE84-5AE4E7BD7DAE}" presName="node" presStyleLbl="node1" presStyleIdx="0" presStyleCnt="10" custRadScaleRad="10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185F9-C480-4E2C-8C39-3E169AEE615E}" type="pres">
      <dgm:prSet presAssocID="{86D9D796-F0A5-4227-81AC-344D636A7B75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617E17F9-9BFE-4603-9568-F81FF3A8F00A}" type="pres">
      <dgm:prSet presAssocID="{86D9D796-F0A5-4227-81AC-344D636A7B75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841CE69E-1AAF-4153-96D8-936857918D91}" type="pres">
      <dgm:prSet presAssocID="{F7B41ACE-3194-484F-9DA5-8476855600FD}" presName="node" presStyleLbl="node1" presStyleIdx="1" presStyleCnt="10" custRadScaleRad="102167" custRadScaleInc="-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8AC0F-E72C-4117-B678-89E31F637653}" type="pres">
      <dgm:prSet presAssocID="{3FAE735D-D7EE-445E-9B2C-28BDF1FD6EB8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91FD88F2-304C-46F0-B174-553CAFFF2549}" type="pres">
      <dgm:prSet presAssocID="{3FAE735D-D7EE-445E-9B2C-28BDF1FD6EB8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A403B86E-5672-4539-BC53-B88219589106}" type="pres">
      <dgm:prSet presAssocID="{7286B072-87C1-4877-A107-1BBCA59AB714}" presName="node" presStyleLbl="node1" presStyleIdx="2" presStyleCnt="10" custRadScaleRad="100855" custRadScaleInc="-7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C7D58-14F0-405E-8E9B-16A5EA4B7D60}" type="pres">
      <dgm:prSet presAssocID="{BA9FC121-21B2-44CC-BA27-FE93C502DA01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94791982-46EC-4974-8961-A49BA3572177}" type="pres">
      <dgm:prSet presAssocID="{BA9FC121-21B2-44CC-BA27-FE93C502DA01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7B16A915-0D92-4490-AFA3-E328CB763BFC}" type="pres">
      <dgm:prSet presAssocID="{4DA98C11-9730-44A8-864F-F94CA7A08005}" presName="node" presStyleLbl="node1" presStyleIdx="3" presStyleCnt="10" custRadScaleRad="99209" custRadScaleInc="-8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3C2EB-0D10-441E-9C58-143CF9A81762}" type="pres">
      <dgm:prSet presAssocID="{BD8312F1-CB47-41F9-AA22-E51860A64F4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5D9CB059-E7E2-427E-B446-DA33212D28C5}" type="pres">
      <dgm:prSet presAssocID="{BD8312F1-CB47-41F9-AA22-E51860A64F4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44117380-8F05-46D6-A06C-3E87A480444A}" type="pres">
      <dgm:prSet presAssocID="{4A361832-F9D6-473F-9C35-73CFEE5AB121}" presName="node" presStyleLbl="node1" presStyleIdx="4" presStyleCnt="10" custRadScaleRad="97857" custRadScaleInc="-5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3A1B8-F13D-490F-81A1-D921283AE466}" type="pres">
      <dgm:prSet presAssocID="{037D065D-5D6F-4C2F-9F08-A3A5828EE139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4D0DFDA6-A8FC-4AAE-92DA-3A8C124705FC}" type="pres">
      <dgm:prSet presAssocID="{037D065D-5D6F-4C2F-9F08-A3A5828EE139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3265EA0C-1AD3-4156-980F-FBD82108126B}" type="pres">
      <dgm:prSet presAssocID="{F6CF39FD-38FB-49F2-807A-07F0BC2747FB}" presName="node" presStyleLbl="node1" presStyleIdx="5" presStyleCnt="10" custRadScaleRad="9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E4B35-5D47-47EF-9E48-E25FFDF88BB2}" type="pres">
      <dgm:prSet presAssocID="{CE85092E-3B6D-4C53-AF63-0F3A9820641E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20FC1FC2-FAFF-4511-8E8E-247094B8597F}" type="pres">
      <dgm:prSet presAssocID="{CE85092E-3B6D-4C53-AF63-0F3A9820641E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58D6A344-F617-40F2-A546-3C6FCB99ECC0}" type="pres">
      <dgm:prSet presAssocID="{D4F8D5FD-BFCB-449C-A9A6-92E345E2265B}" presName="node" presStyleLbl="node1" presStyleIdx="6" presStyleCnt="10" custRadScaleRad="97857" custRadScaleInc="5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6C04-D779-447A-A46A-91F359AFE526}" type="pres">
      <dgm:prSet presAssocID="{8B850E73-F05E-43F5-A38C-0EEC1BE145CC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917719B3-B017-4124-82E9-CBB1E832361C}" type="pres">
      <dgm:prSet presAssocID="{8B850E73-F05E-43F5-A38C-0EEC1BE145CC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CA30DC4-6723-4930-B194-4FDF8E783C4F}" type="pres">
      <dgm:prSet presAssocID="{93C13AA4-ECAE-4ACA-9DCB-6781BEE9DE7B}" presName="node" presStyleLbl="node1" presStyleIdx="7" presStyleCnt="10" custRadScaleRad="99209" custRadScaleInc="8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18E6A-0092-480D-BD07-DD957E2CC323}" type="pres">
      <dgm:prSet presAssocID="{A2118E8E-756C-4443-ADC6-1A5B27F5172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74D2EE8E-6597-4EE3-9893-FEBDC2A967A6}" type="pres">
      <dgm:prSet presAssocID="{A2118E8E-756C-4443-ADC6-1A5B27F5172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DC144CF6-6026-4D4B-BA72-A30554841870}" type="pres">
      <dgm:prSet presAssocID="{405236EA-4292-4D5C-AE71-F2FDB09CA39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81750-9B30-469A-95A2-EB0DEFF5246E}" type="pres">
      <dgm:prSet presAssocID="{DBABB341-EAE1-42C4-A008-047961D2D389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94D4E014-484B-428F-A4C5-81184E1E1473}" type="pres">
      <dgm:prSet presAssocID="{DBABB341-EAE1-42C4-A008-047961D2D389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4AC3578A-2A3E-496C-A533-7FB73E3CAF46}" type="pres">
      <dgm:prSet presAssocID="{9F843F25-37F8-48B2-ABBD-29155A36836B}" presName="node" presStyleLbl="node1" presStyleIdx="9" presStyleCnt="10" custRadScaleRad="102167" custRadScaleInc="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BDBAA-9E4A-4948-BC60-0808C05DB5D6}" srcId="{3B7AC689-EE6F-4511-BBF6-77D994FDD91B}" destId="{9F843F25-37F8-48B2-ABBD-29155A36836B}" srcOrd="9" destOrd="0" parTransId="{DBABB341-EAE1-42C4-A008-047961D2D389}" sibTransId="{871F0385-F17B-45EA-93E3-F3A05E95B16D}"/>
    <dgm:cxn modelId="{6D837E24-CA85-4ECF-BEEC-3418CE7C32DF}" type="presOf" srcId="{4DA98C11-9730-44A8-864F-F94CA7A08005}" destId="{7B16A915-0D92-4490-AFA3-E328CB763BFC}" srcOrd="0" destOrd="0" presId="urn:microsoft.com/office/officeart/2005/8/layout/radial5"/>
    <dgm:cxn modelId="{54933125-3169-4EAE-AD5F-BE246866255D}" srcId="{3B7AC689-EE6F-4511-BBF6-77D994FDD91B}" destId="{4A361832-F9D6-473F-9C35-73CFEE5AB121}" srcOrd="4" destOrd="0" parTransId="{BD8312F1-CB47-41F9-AA22-E51860A64F4D}" sibTransId="{7513F3C2-3664-4081-B120-D75706658443}"/>
    <dgm:cxn modelId="{858B2E24-2AAA-4634-839D-4DC37625E9FD}" type="presOf" srcId="{3FAE735D-D7EE-445E-9B2C-28BDF1FD6EB8}" destId="{91FD88F2-304C-46F0-B174-553CAFFF2549}" srcOrd="1" destOrd="0" presId="urn:microsoft.com/office/officeart/2005/8/layout/radial5"/>
    <dgm:cxn modelId="{86F42065-2C1E-4F17-B807-DAD25CA49792}" srcId="{3B7AC689-EE6F-4511-BBF6-77D994FDD91B}" destId="{F7B41ACE-3194-484F-9DA5-8476855600FD}" srcOrd="1" destOrd="0" parTransId="{86D9D796-F0A5-4227-81AC-344D636A7B75}" sibTransId="{0978788E-EBD2-4120-AEBD-C37CC3D18905}"/>
    <dgm:cxn modelId="{77D7E09B-7775-472C-AC0D-B770B6185CFA}" type="presOf" srcId="{3B7AC689-EE6F-4511-BBF6-77D994FDD91B}" destId="{DA298985-5E34-4814-9606-2038A7D0A415}" srcOrd="0" destOrd="0" presId="urn:microsoft.com/office/officeart/2005/8/layout/radial5"/>
    <dgm:cxn modelId="{0EA88D56-8137-4B2A-90CF-D73BA3A788FC}" type="presOf" srcId="{BD8312F1-CB47-41F9-AA22-E51860A64F4D}" destId="{0823C2EB-0D10-441E-9C58-143CF9A81762}" srcOrd="0" destOrd="0" presId="urn:microsoft.com/office/officeart/2005/8/layout/radial5"/>
    <dgm:cxn modelId="{A3CCE8F7-14EB-4EFE-93B7-4D2547375D3A}" type="presOf" srcId="{405236EA-4292-4D5C-AE71-F2FDB09CA399}" destId="{DC144CF6-6026-4D4B-BA72-A30554841870}" srcOrd="0" destOrd="0" presId="urn:microsoft.com/office/officeart/2005/8/layout/radial5"/>
    <dgm:cxn modelId="{5BE3B265-F2D6-4AC1-9338-D060628D1001}" srcId="{3B7AC689-EE6F-4511-BBF6-77D994FDD91B}" destId="{28C50A36-3AC0-4C25-AE84-5AE4E7BD7DAE}" srcOrd="0" destOrd="0" parTransId="{E2898BF7-1ED2-4196-BEAF-86A3BD717D65}" sibTransId="{4FC091F4-38CC-4B67-9827-81D84858BB4D}"/>
    <dgm:cxn modelId="{6B6BC059-29FC-4672-8E65-344BA22CBA6F}" type="presOf" srcId="{F6CF39FD-38FB-49F2-807A-07F0BC2747FB}" destId="{3265EA0C-1AD3-4156-980F-FBD82108126B}" srcOrd="0" destOrd="0" presId="urn:microsoft.com/office/officeart/2005/8/layout/radial5"/>
    <dgm:cxn modelId="{DFF5F972-37D4-458A-A584-372B043393EB}" type="presOf" srcId="{F7B41ACE-3194-484F-9DA5-8476855600FD}" destId="{841CE69E-1AAF-4153-96D8-936857918D91}" srcOrd="0" destOrd="0" presId="urn:microsoft.com/office/officeart/2005/8/layout/radial5"/>
    <dgm:cxn modelId="{38FFDE84-95EE-4736-B6B7-4C39D778F01E}" type="presOf" srcId="{BD8312F1-CB47-41F9-AA22-E51860A64F4D}" destId="{5D9CB059-E7E2-427E-B446-DA33212D28C5}" srcOrd="1" destOrd="0" presId="urn:microsoft.com/office/officeart/2005/8/layout/radial5"/>
    <dgm:cxn modelId="{7282D2A1-4114-442C-B115-B1D234B10571}" type="presOf" srcId="{8B850E73-F05E-43F5-A38C-0EEC1BE145CC}" destId="{30276C04-D779-447A-A46A-91F359AFE526}" srcOrd="0" destOrd="0" presId="urn:microsoft.com/office/officeart/2005/8/layout/radial5"/>
    <dgm:cxn modelId="{E24DC29B-10A6-4BE0-B2BF-D110A44C29A2}" srcId="{3B7AC689-EE6F-4511-BBF6-77D994FDD91B}" destId="{4DA98C11-9730-44A8-864F-F94CA7A08005}" srcOrd="3" destOrd="0" parTransId="{BA9FC121-21B2-44CC-BA27-FE93C502DA01}" sibTransId="{A76EF2B1-0A8E-4D06-AE7A-BB6C63FB0A0A}"/>
    <dgm:cxn modelId="{0CAB8335-FC6D-4111-B039-F0E7EE0897CD}" type="presOf" srcId="{CE85092E-3B6D-4C53-AF63-0F3A9820641E}" destId="{20FC1FC2-FAFF-4511-8E8E-247094B8597F}" srcOrd="1" destOrd="0" presId="urn:microsoft.com/office/officeart/2005/8/layout/radial5"/>
    <dgm:cxn modelId="{0E1D53C3-4FD5-4108-A67B-B02F9058AAA1}" type="presOf" srcId="{BA9FC121-21B2-44CC-BA27-FE93C502DA01}" destId="{94791982-46EC-4974-8961-A49BA3572177}" srcOrd="1" destOrd="0" presId="urn:microsoft.com/office/officeart/2005/8/layout/radial5"/>
    <dgm:cxn modelId="{AADB02BB-D2ED-4375-B203-26BCC6EEF125}" srcId="{10ACE8B9-CD6D-4F12-81DB-344391E927C4}" destId="{3B7AC689-EE6F-4511-BBF6-77D994FDD91B}" srcOrd="0" destOrd="0" parTransId="{D0632AD8-4A9D-4EB3-835A-B5D10C863C9A}" sibTransId="{7F258695-DE86-42A6-BEC6-B3D32FF4C3E7}"/>
    <dgm:cxn modelId="{879D3E05-59FD-4E3A-882C-1234129705FE}" type="presOf" srcId="{93C13AA4-ECAE-4ACA-9DCB-6781BEE9DE7B}" destId="{FCA30DC4-6723-4930-B194-4FDF8E783C4F}" srcOrd="0" destOrd="0" presId="urn:microsoft.com/office/officeart/2005/8/layout/radial5"/>
    <dgm:cxn modelId="{0035FC37-E74A-488B-916B-F4EC2CD896EE}" type="presOf" srcId="{DBABB341-EAE1-42C4-A008-047961D2D389}" destId="{94D4E014-484B-428F-A4C5-81184E1E1473}" srcOrd="1" destOrd="0" presId="urn:microsoft.com/office/officeart/2005/8/layout/radial5"/>
    <dgm:cxn modelId="{A017D667-282A-481C-B9E8-7474CA28C611}" type="presOf" srcId="{7286B072-87C1-4877-A107-1BBCA59AB714}" destId="{A403B86E-5672-4539-BC53-B88219589106}" srcOrd="0" destOrd="0" presId="urn:microsoft.com/office/officeart/2005/8/layout/radial5"/>
    <dgm:cxn modelId="{30164A87-38CC-4544-9BD6-DE1AF391D36C}" type="presOf" srcId="{E2898BF7-1ED2-4196-BEAF-86A3BD717D65}" destId="{E422A298-828A-45E6-AF37-DA4F05FFCFC4}" srcOrd="0" destOrd="0" presId="urn:microsoft.com/office/officeart/2005/8/layout/radial5"/>
    <dgm:cxn modelId="{605CE467-93EE-4C36-A45E-CCCEDA942360}" type="presOf" srcId="{8B850E73-F05E-43F5-A38C-0EEC1BE145CC}" destId="{917719B3-B017-4124-82E9-CBB1E832361C}" srcOrd="1" destOrd="0" presId="urn:microsoft.com/office/officeart/2005/8/layout/radial5"/>
    <dgm:cxn modelId="{CDA68117-78DC-4CDD-B47F-8F339024F24E}" type="presOf" srcId="{D4F8D5FD-BFCB-449C-A9A6-92E345E2265B}" destId="{58D6A344-F617-40F2-A546-3C6FCB99ECC0}" srcOrd="0" destOrd="0" presId="urn:microsoft.com/office/officeart/2005/8/layout/radial5"/>
    <dgm:cxn modelId="{D8E144B7-D417-4BC0-AED7-90A0D18215F8}" type="presOf" srcId="{DBABB341-EAE1-42C4-A008-047961D2D389}" destId="{8AA81750-9B30-469A-95A2-EB0DEFF5246E}" srcOrd="0" destOrd="0" presId="urn:microsoft.com/office/officeart/2005/8/layout/radial5"/>
    <dgm:cxn modelId="{40AB9538-60AA-475D-A549-14C129DAA05C}" type="presOf" srcId="{9F843F25-37F8-48B2-ABBD-29155A36836B}" destId="{4AC3578A-2A3E-496C-A533-7FB73E3CAF46}" srcOrd="0" destOrd="0" presId="urn:microsoft.com/office/officeart/2005/8/layout/radial5"/>
    <dgm:cxn modelId="{4CCC55C2-A69A-40DE-B915-5A4E75F6881A}" type="presOf" srcId="{A2118E8E-756C-4443-ADC6-1A5B27F51720}" destId="{74D2EE8E-6597-4EE3-9893-FEBDC2A967A6}" srcOrd="1" destOrd="0" presId="urn:microsoft.com/office/officeart/2005/8/layout/radial5"/>
    <dgm:cxn modelId="{AD173124-4476-4435-A133-D61ED349D65F}" type="presOf" srcId="{BA9FC121-21B2-44CC-BA27-FE93C502DA01}" destId="{1DDC7D58-14F0-405E-8E9B-16A5EA4B7D60}" srcOrd="0" destOrd="0" presId="urn:microsoft.com/office/officeart/2005/8/layout/radial5"/>
    <dgm:cxn modelId="{7D4369C1-E607-474B-AB85-3B4B999EDC17}" type="presOf" srcId="{E2898BF7-1ED2-4196-BEAF-86A3BD717D65}" destId="{8981D56F-CCE9-47CB-A359-C8B585DD4463}" srcOrd="1" destOrd="0" presId="urn:microsoft.com/office/officeart/2005/8/layout/radial5"/>
    <dgm:cxn modelId="{BF8FDC0F-7201-434B-8851-A17B672C30E4}" type="presOf" srcId="{A2118E8E-756C-4443-ADC6-1A5B27F51720}" destId="{C6C18E6A-0092-480D-BD07-DD957E2CC323}" srcOrd="0" destOrd="0" presId="urn:microsoft.com/office/officeart/2005/8/layout/radial5"/>
    <dgm:cxn modelId="{2C2F985E-07BF-4A5F-88C8-7980D0EA7124}" srcId="{3B7AC689-EE6F-4511-BBF6-77D994FDD91B}" destId="{93C13AA4-ECAE-4ACA-9DCB-6781BEE9DE7B}" srcOrd="7" destOrd="0" parTransId="{8B850E73-F05E-43F5-A38C-0EEC1BE145CC}" sibTransId="{59D1DCC3-5879-4787-86B0-E3346865076F}"/>
    <dgm:cxn modelId="{9CF5AF8B-977A-41BC-AF29-81642573F44C}" type="presOf" srcId="{3FAE735D-D7EE-445E-9B2C-28BDF1FD6EB8}" destId="{7338AC0F-E72C-4117-B678-89E31F637653}" srcOrd="0" destOrd="0" presId="urn:microsoft.com/office/officeart/2005/8/layout/radial5"/>
    <dgm:cxn modelId="{F144A644-DF80-4B0A-93BF-4859AD23A30D}" type="presOf" srcId="{037D065D-5D6F-4C2F-9F08-A3A5828EE139}" destId="{4D0DFDA6-A8FC-4AAE-92DA-3A8C124705FC}" srcOrd="1" destOrd="0" presId="urn:microsoft.com/office/officeart/2005/8/layout/radial5"/>
    <dgm:cxn modelId="{B313258F-3C1C-477B-9D0F-7355F25854A3}" type="presOf" srcId="{4A361832-F9D6-473F-9C35-73CFEE5AB121}" destId="{44117380-8F05-46D6-A06C-3E87A480444A}" srcOrd="0" destOrd="0" presId="urn:microsoft.com/office/officeart/2005/8/layout/radial5"/>
    <dgm:cxn modelId="{59C9FF3E-88F0-470F-918F-E01EE1A72F71}" type="presOf" srcId="{037D065D-5D6F-4C2F-9F08-A3A5828EE139}" destId="{4B33A1B8-F13D-490F-81A1-D921283AE466}" srcOrd="0" destOrd="0" presId="urn:microsoft.com/office/officeart/2005/8/layout/radial5"/>
    <dgm:cxn modelId="{034D7257-D798-48FE-8DC3-94324163107D}" type="presOf" srcId="{10ACE8B9-CD6D-4F12-81DB-344391E927C4}" destId="{560A4AA0-4DDF-413E-9A2E-02FFD16ED7A3}" srcOrd="0" destOrd="0" presId="urn:microsoft.com/office/officeart/2005/8/layout/radial5"/>
    <dgm:cxn modelId="{F7F447CB-5513-423D-9F4E-BAF2D7CE689A}" type="presOf" srcId="{28C50A36-3AC0-4C25-AE84-5AE4E7BD7DAE}" destId="{A3487399-C84D-4D11-9C74-D4073BDCA24B}" srcOrd="0" destOrd="0" presId="urn:microsoft.com/office/officeart/2005/8/layout/radial5"/>
    <dgm:cxn modelId="{65434A8E-FC80-445D-9560-23B213CB65E1}" type="presOf" srcId="{CE85092E-3B6D-4C53-AF63-0F3A9820641E}" destId="{DF6E4B35-5D47-47EF-9E48-E25FFDF88BB2}" srcOrd="0" destOrd="0" presId="urn:microsoft.com/office/officeart/2005/8/layout/radial5"/>
    <dgm:cxn modelId="{1831786D-B017-4306-B683-63E1C49CC89E}" srcId="{3B7AC689-EE6F-4511-BBF6-77D994FDD91B}" destId="{7286B072-87C1-4877-A107-1BBCA59AB714}" srcOrd="2" destOrd="0" parTransId="{3FAE735D-D7EE-445E-9B2C-28BDF1FD6EB8}" sibTransId="{CBBBDFEE-A36C-4734-9EE5-ACB8459231CF}"/>
    <dgm:cxn modelId="{FE058FD4-520C-4CD3-9E07-186CE3271F8D}" type="presOf" srcId="{86D9D796-F0A5-4227-81AC-344D636A7B75}" destId="{B30185F9-C480-4E2C-8C39-3E169AEE615E}" srcOrd="0" destOrd="0" presId="urn:microsoft.com/office/officeart/2005/8/layout/radial5"/>
    <dgm:cxn modelId="{AAE51303-B304-44E5-88DD-00C5CE5A43D5}" srcId="{3B7AC689-EE6F-4511-BBF6-77D994FDD91B}" destId="{D4F8D5FD-BFCB-449C-A9A6-92E345E2265B}" srcOrd="6" destOrd="0" parTransId="{CE85092E-3B6D-4C53-AF63-0F3A9820641E}" sibTransId="{C8F46F54-1392-44CF-BD49-544E136D98BC}"/>
    <dgm:cxn modelId="{14D98E88-9C3F-4EAA-98D8-DC044E780F94}" type="presOf" srcId="{86D9D796-F0A5-4227-81AC-344D636A7B75}" destId="{617E17F9-9BFE-4603-9568-F81FF3A8F00A}" srcOrd="1" destOrd="0" presId="urn:microsoft.com/office/officeart/2005/8/layout/radial5"/>
    <dgm:cxn modelId="{9617EF9B-33B0-4BB9-8EAF-BF11B837CCCE}" srcId="{3B7AC689-EE6F-4511-BBF6-77D994FDD91B}" destId="{F6CF39FD-38FB-49F2-807A-07F0BC2747FB}" srcOrd="5" destOrd="0" parTransId="{037D065D-5D6F-4C2F-9F08-A3A5828EE139}" sibTransId="{EDEA6A80-94B1-4891-B874-7A034481A48F}"/>
    <dgm:cxn modelId="{0EEC9F3D-F567-4123-88A1-1510532826FC}" srcId="{3B7AC689-EE6F-4511-BBF6-77D994FDD91B}" destId="{405236EA-4292-4D5C-AE71-F2FDB09CA399}" srcOrd="8" destOrd="0" parTransId="{A2118E8E-756C-4443-ADC6-1A5B27F51720}" sibTransId="{552B4865-28C2-47D0-8874-53D3AB99648E}"/>
    <dgm:cxn modelId="{F9FF9C68-7BB0-4A9A-A087-C8BC49EF6171}" type="presParOf" srcId="{560A4AA0-4DDF-413E-9A2E-02FFD16ED7A3}" destId="{DA298985-5E34-4814-9606-2038A7D0A415}" srcOrd="0" destOrd="0" presId="urn:microsoft.com/office/officeart/2005/8/layout/radial5"/>
    <dgm:cxn modelId="{72A4AE7B-BD76-4F6F-9389-27AFE942C120}" type="presParOf" srcId="{560A4AA0-4DDF-413E-9A2E-02FFD16ED7A3}" destId="{E422A298-828A-45E6-AF37-DA4F05FFCFC4}" srcOrd="1" destOrd="0" presId="urn:microsoft.com/office/officeart/2005/8/layout/radial5"/>
    <dgm:cxn modelId="{A3B90F79-087F-4DF4-9B5B-12C29A3C558F}" type="presParOf" srcId="{E422A298-828A-45E6-AF37-DA4F05FFCFC4}" destId="{8981D56F-CCE9-47CB-A359-C8B585DD4463}" srcOrd="0" destOrd="0" presId="urn:microsoft.com/office/officeart/2005/8/layout/radial5"/>
    <dgm:cxn modelId="{EBDFA2FE-86CB-4243-83C1-60542861FE84}" type="presParOf" srcId="{560A4AA0-4DDF-413E-9A2E-02FFD16ED7A3}" destId="{A3487399-C84D-4D11-9C74-D4073BDCA24B}" srcOrd="2" destOrd="0" presId="urn:microsoft.com/office/officeart/2005/8/layout/radial5"/>
    <dgm:cxn modelId="{BEA5FBB7-E3B3-437E-9878-3C20F86D81F8}" type="presParOf" srcId="{560A4AA0-4DDF-413E-9A2E-02FFD16ED7A3}" destId="{B30185F9-C480-4E2C-8C39-3E169AEE615E}" srcOrd="3" destOrd="0" presId="urn:microsoft.com/office/officeart/2005/8/layout/radial5"/>
    <dgm:cxn modelId="{D31BBB71-6078-4981-8D90-0D380AD17264}" type="presParOf" srcId="{B30185F9-C480-4E2C-8C39-3E169AEE615E}" destId="{617E17F9-9BFE-4603-9568-F81FF3A8F00A}" srcOrd="0" destOrd="0" presId="urn:microsoft.com/office/officeart/2005/8/layout/radial5"/>
    <dgm:cxn modelId="{FF373959-929E-4090-B282-71B9A4EB144E}" type="presParOf" srcId="{560A4AA0-4DDF-413E-9A2E-02FFD16ED7A3}" destId="{841CE69E-1AAF-4153-96D8-936857918D91}" srcOrd="4" destOrd="0" presId="urn:microsoft.com/office/officeart/2005/8/layout/radial5"/>
    <dgm:cxn modelId="{E19BCD6E-1650-46C3-8E4B-FCAAF993FE3C}" type="presParOf" srcId="{560A4AA0-4DDF-413E-9A2E-02FFD16ED7A3}" destId="{7338AC0F-E72C-4117-B678-89E31F637653}" srcOrd="5" destOrd="0" presId="urn:microsoft.com/office/officeart/2005/8/layout/radial5"/>
    <dgm:cxn modelId="{EDB567C6-1F81-4D60-8161-E0BF653A51F3}" type="presParOf" srcId="{7338AC0F-E72C-4117-B678-89E31F637653}" destId="{91FD88F2-304C-46F0-B174-553CAFFF2549}" srcOrd="0" destOrd="0" presId="urn:microsoft.com/office/officeart/2005/8/layout/radial5"/>
    <dgm:cxn modelId="{114CEBDC-F97B-405B-AB38-AE949CE5425B}" type="presParOf" srcId="{560A4AA0-4DDF-413E-9A2E-02FFD16ED7A3}" destId="{A403B86E-5672-4539-BC53-B88219589106}" srcOrd="6" destOrd="0" presId="urn:microsoft.com/office/officeart/2005/8/layout/radial5"/>
    <dgm:cxn modelId="{1690DE19-1E21-4D13-8988-67D993814249}" type="presParOf" srcId="{560A4AA0-4DDF-413E-9A2E-02FFD16ED7A3}" destId="{1DDC7D58-14F0-405E-8E9B-16A5EA4B7D60}" srcOrd="7" destOrd="0" presId="urn:microsoft.com/office/officeart/2005/8/layout/radial5"/>
    <dgm:cxn modelId="{F198BECB-AA59-46F1-BBAE-D8E922A35F46}" type="presParOf" srcId="{1DDC7D58-14F0-405E-8E9B-16A5EA4B7D60}" destId="{94791982-46EC-4974-8961-A49BA3572177}" srcOrd="0" destOrd="0" presId="urn:microsoft.com/office/officeart/2005/8/layout/radial5"/>
    <dgm:cxn modelId="{FDE2D06C-105F-4FE6-97E6-34103C576915}" type="presParOf" srcId="{560A4AA0-4DDF-413E-9A2E-02FFD16ED7A3}" destId="{7B16A915-0D92-4490-AFA3-E328CB763BFC}" srcOrd="8" destOrd="0" presId="urn:microsoft.com/office/officeart/2005/8/layout/radial5"/>
    <dgm:cxn modelId="{5CA78D20-0A49-459F-921D-3600AC75BCDD}" type="presParOf" srcId="{560A4AA0-4DDF-413E-9A2E-02FFD16ED7A3}" destId="{0823C2EB-0D10-441E-9C58-143CF9A81762}" srcOrd="9" destOrd="0" presId="urn:microsoft.com/office/officeart/2005/8/layout/radial5"/>
    <dgm:cxn modelId="{1E65C706-BFFC-4D30-A56E-F38D549E4621}" type="presParOf" srcId="{0823C2EB-0D10-441E-9C58-143CF9A81762}" destId="{5D9CB059-E7E2-427E-B446-DA33212D28C5}" srcOrd="0" destOrd="0" presId="urn:microsoft.com/office/officeart/2005/8/layout/radial5"/>
    <dgm:cxn modelId="{304915A0-82F9-4BE2-9272-D3ECF7FA9E7F}" type="presParOf" srcId="{560A4AA0-4DDF-413E-9A2E-02FFD16ED7A3}" destId="{44117380-8F05-46D6-A06C-3E87A480444A}" srcOrd="10" destOrd="0" presId="urn:microsoft.com/office/officeart/2005/8/layout/radial5"/>
    <dgm:cxn modelId="{3C4FCBC4-F9D3-492A-A838-4823F75285CE}" type="presParOf" srcId="{560A4AA0-4DDF-413E-9A2E-02FFD16ED7A3}" destId="{4B33A1B8-F13D-490F-81A1-D921283AE466}" srcOrd="11" destOrd="0" presId="urn:microsoft.com/office/officeart/2005/8/layout/radial5"/>
    <dgm:cxn modelId="{98F06358-9DA4-4B87-AF9A-7010DF47BF4F}" type="presParOf" srcId="{4B33A1B8-F13D-490F-81A1-D921283AE466}" destId="{4D0DFDA6-A8FC-4AAE-92DA-3A8C124705FC}" srcOrd="0" destOrd="0" presId="urn:microsoft.com/office/officeart/2005/8/layout/radial5"/>
    <dgm:cxn modelId="{B10CC251-6404-4C8F-9E86-B5E72E339E89}" type="presParOf" srcId="{560A4AA0-4DDF-413E-9A2E-02FFD16ED7A3}" destId="{3265EA0C-1AD3-4156-980F-FBD82108126B}" srcOrd="12" destOrd="0" presId="urn:microsoft.com/office/officeart/2005/8/layout/radial5"/>
    <dgm:cxn modelId="{AA1593AF-0538-496F-BEBA-00045F19AD9F}" type="presParOf" srcId="{560A4AA0-4DDF-413E-9A2E-02FFD16ED7A3}" destId="{DF6E4B35-5D47-47EF-9E48-E25FFDF88BB2}" srcOrd="13" destOrd="0" presId="urn:microsoft.com/office/officeart/2005/8/layout/radial5"/>
    <dgm:cxn modelId="{93F644FE-1EB0-4084-882C-F2103A9FBAAD}" type="presParOf" srcId="{DF6E4B35-5D47-47EF-9E48-E25FFDF88BB2}" destId="{20FC1FC2-FAFF-4511-8E8E-247094B8597F}" srcOrd="0" destOrd="0" presId="urn:microsoft.com/office/officeart/2005/8/layout/radial5"/>
    <dgm:cxn modelId="{3F7B41A8-EB02-4EA9-886C-2405BEF1B17E}" type="presParOf" srcId="{560A4AA0-4DDF-413E-9A2E-02FFD16ED7A3}" destId="{58D6A344-F617-40F2-A546-3C6FCB99ECC0}" srcOrd="14" destOrd="0" presId="urn:microsoft.com/office/officeart/2005/8/layout/radial5"/>
    <dgm:cxn modelId="{078D2BCD-BAEA-4F10-AA0B-EC2B336EDDA8}" type="presParOf" srcId="{560A4AA0-4DDF-413E-9A2E-02FFD16ED7A3}" destId="{30276C04-D779-447A-A46A-91F359AFE526}" srcOrd="15" destOrd="0" presId="urn:microsoft.com/office/officeart/2005/8/layout/radial5"/>
    <dgm:cxn modelId="{9AD00995-9AA4-4D8D-8CC2-25B62FC943BD}" type="presParOf" srcId="{30276C04-D779-447A-A46A-91F359AFE526}" destId="{917719B3-B017-4124-82E9-CBB1E832361C}" srcOrd="0" destOrd="0" presId="urn:microsoft.com/office/officeart/2005/8/layout/radial5"/>
    <dgm:cxn modelId="{2B8E1D23-D1C5-4F9C-A2D3-9F16BBEFAFD1}" type="presParOf" srcId="{560A4AA0-4DDF-413E-9A2E-02FFD16ED7A3}" destId="{FCA30DC4-6723-4930-B194-4FDF8E783C4F}" srcOrd="16" destOrd="0" presId="urn:microsoft.com/office/officeart/2005/8/layout/radial5"/>
    <dgm:cxn modelId="{BC1BD53D-06C4-4056-A39E-1F5E8A2DA428}" type="presParOf" srcId="{560A4AA0-4DDF-413E-9A2E-02FFD16ED7A3}" destId="{C6C18E6A-0092-480D-BD07-DD957E2CC323}" srcOrd="17" destOrd="0" presId="urn:microsoft.com/office/officeart/2005/8/layout/radial5"/>
    <dgm:cxn modelId="{FF7FFB64-E6CA-4948-86C1-6A5CAF32CFF3}" type="presParOf" srcId="{C6C18E6A-0092-480D-BD07-DD957E2CC323}" destId="{74D2EE8E-6597-4EE3-9893-FEBDC2A967A6}" srcOrd="0" destOrd="0" presId="urn:microsoft.com/office/officeart/2005/8/layout/radial5"/>
    <dgm:cxn modelId="{70456187-85BF-4E70-BDE7-54CF467F4C13}" type="presParOf" srcId="{560A4AA0-4DDF-413E-9A2E-02FFD16ED7A3}" destId="{DC144CF6-6026-4D4B-BA72-A30554841870}" srcOrd="18" destOrd="0" presId="urn:microsoft.com/office/officeart/2005/8/layout/radial5"/>
    <dgm:cxn modelId="{05BCD57E-04C2-476C-80C8-2F902FC15D8C}" type="presParOf" srcId="{560A4AA0-4DDF-413E-9A2E-02FFD16ED7A3}" destId="{8AA81750-9B30-469A-95A2-EB0DEFF5246E}" srcOrd="19" destOrd="0" presId="urn:microsoft.com/office/officeart/2005/8/layout/radial5"/>
    <dgm:cxn modelId="{D6B5F4E4-9E5A-4FCD-B7C6-AEEA7C2C82AC}" type="presParOf" srcId="{8AA81750-9B30-469A-95A2-EB0DEFF5246E}" destId="{94D4E014-484B-428F-A4C5-81184E1E1473}" srcOrd="0" destOrd="0" presId="urn:microsoft.com/office/officeart/2005/8/layout/radial5"/>
    <dgm:cxn modelId="{2B28FBD9-E15B-4CCA-86F1-F210C90BDE18}" type="presParOf" srcId="{560A4AA0-4DDF-413E-9A2E-02FFD16ED7A3}" destId="{4AC3578A-2A3E-496C-A533-7FB73E3CAF46}" srcOrd="2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07686-A722-4C70-8FDD-83C92032F321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93429B-5875-4D11-971C-A8734E5695F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উপসর্গ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F1BFC0CC-3D9A-4638-8E92-D8F0C9E0F297}" type="parTrans" cxnId="{86089EFA-DA65-43F9-9632-A0F45F858DE8}">
      <dgm:prSet/>
      <dgm:spPr/>
      <dgm:t>
        <a:bodyPr/>
        <a:lstStyle/>
        <a:p>
          <a:endParaRPr lang="en-US"/>
        </a:p>
      </dgm:t>
    </dgm:pt>
    <dgm:pt modelId="{B36DC8EA-67BE-4CD1-9437-9406B818B047}" type="sibTrans" cxnId="{86089EFA-DA65-43F9-9632-A0F45F858DE8}">
      <dgm:prSet/>
      <dgm:spPr/>
      <dgm:t>
        <a:bodyPr/>
        <a:lstStyle/>
        <a:p>
          <a:endParaRPr lang="en-US"/>
        </a:p>
      </dgm:t>
    </dgm:pt>
    <dgm:pt modelId="{AB7C6B71-0A8C-4610-B563-41E0D094B04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28BBD7C-2B3E-4894-BAD8-3682A93062BC}" type="parTrans" cxnId="{1BBE98B3-65E1-4621-ABAF-74DE6C3F77F7}">
      <dgm:prSet/>
      <dgm:spPr/>
      <dgm:t>
        <a:bodyPr/>
        <a:lstStyle/>
        <a:p>
          <a:endParaRPr lang="en-US"/>
        </a:p>
      </dgm:t>
    </dgm:pt>
    <dgm:pt modelId="{D00CF27F-41EE-4E41-8D33-8A72B425569C}" type="sibTrans" cxnId="{1BBE98B3-65E1-4621-ABAF-74DE6C3F77F7}">
      <dgm:prSet/>
      <dgm:spPr/>
      <dgm:t>
        <a:bodyPr/>
        <a:lstStyle/>
        <a:p>
          <a:endParaRPr lang="en-US"/>
        </a:p>
      </dgm:t>
    </dgm:pt>
    <dgm:pt modelId="{7E9D7DFF-B95D-45FC-964D-169C9105D46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সংস্কৃত</a:t>
          </a:r>
          <a:endParaRPr lang="en-US" dirty="0"/>
        </a:p>
      </dgm:t>
    </dgm:pt>
    <dgm:pt modelId="{99216668-6BF2-4BD8-B3AD-9572E8DB742F}" type="parTrans" cxnId="{5162B899-2F8C-46D4-846E-E909B1887B5A}">
      <dgm:prSet/>
      <dgm:spPr/>
      <dgm:t>
        <a:bodyPr/>
        <a:lstStyle/>
        <a:p>
          <a:endParaRPr lang="en-US"/>
        </a:p>
      </dgm:t>
    </dgm:pt>
    <dgm:pt modelId="{15761551-C6AE-45C4-9594-DF81E40367C9}" type="sibTrans" cxnId="{5162B899-2F8C-46D4-846E-E909B1887B5A}">
      <dgm:prSet/>
      <dgm:spPr/>
      <dgm:t>
        <a:bodyPr/>
        <a:lstStyle/>
        <a:p>
          <a:endParaRPr lang="en-US"/>
        </a:p>
      </dgm:t>
    </dgm:pt>
    <dgm:pt modelId="{6511757A-D2C4-4DD8-A7C8-36CDC7B2827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9B800A8F-3AA7-4F8C-8B34-3C23E313B7E5}" type="parTrans" cxnId="{14B38FA1-DCF9-4D1E-B88A-C492A97B0D8E}">
      <dgm:prSet/>
      <dgm:spPr/>
      <dgm:t>
        <a:bodyPr/>
        <a:lstStyle/>
        <a:p>
          <a:endParaRPr lang="en-US"/>
        </a:p>
      </dgm:t>
    </dgm:pt>
    <dgm:pt modelId="{B8A98DC2-2C8C-4FDD-8928-147AFD4D9C23}" type="sibTrans" cxnId="{14B38FA1-DCF9-4D1E-B88A-C492A97B0D8E}">
      <dgm:prSet/>
      <dgm:spPr/>
      <dgm:t>
        <a:bodyPr/>
        <a:lstStyle/>
        <a:p>
          <a:endParaRPr lang="en-US"/>
        </a:p>
      </dgm:t>
    </dgm:pt>
    <dgm:pt modelId="{001CBFD6-BF7E-47CD-9B1C-6204E854A272}" type="pres">
      <dgm:prSet presAssocID="{4BB07686-A722-4C70-8FDD-83C92032F3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011E83-B833-427E-89B4-ECCEFA6EB813}" type="pres">
      <dgm:prSet presAssocID="{A793429B-5875-4D11-971C-A8734E5695FE}" presName="hierRoot1" presStyleCnt="0">
        <dgm:presLayoutVars>
          <dgm:hierBranch val="init"/>
        </dgm:presLayoutVars>
      </dgm:prSet>
      <dgm:spPr/>
    </dgm:pt>
    <dgm:pt modelId="{69055073-8F21-46C1-A3F4-E6D360F95828}" type="pres">
      <dgm:prSet presAssocID="{A793429B-5875-4D11-971C-A8734E5695FE}" presName="rootComposite1" presStyleCnt="0"/>
      <dgm:spPr/>
    </dgm:pt>
    <dgm:pt modelId="{3DA539F5-E3B0-4232-ACB4-997B557A036C}" type="pres">
      <dgm:prSet presAssocID="{A793429B-5875-4D11-971C-A8734E5695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C7802-87F4-44CA-8505-06A0200B7BDC}" type="pres">
      <dgm:prSet presAssocID="{A793429B-5875-4D11-971C-A8734E5695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D8D7AF-87E5-47F4-A51D-CAD420ABD8BB}" type="pres">
      <dgm:prSet presAssocID="{A793429B-5875-4D11-971C-A8734E5695FE}" presName="hierChild2" presStyleCnt="0"/>
      <dgm:spPr/>
    </dgm:pt>
    <dgm:pt modelId="{28ABC0B5-BEAC-4BF2-B4E4-8744B20DEB1E}" type="pres">
      <dgm:prSet presAssocID="{228BBD7C-2B3E-4894-BAD8-3682A93062B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10D3698-DB46-404C-926B-A63AACF3575A}" type="pres">
      <dgm:prSet presAssocID="{AB7C6B71-0A8C-4610-B563-41E0D094B042}" presName="hierRoot2" presStyleCnt="0">
        <dgm:presLayoutVars>
          <dgm:hierBranch val="init"/>
        </dgm:presLayoutVars>
      </dgm:prSet>
      <dgm:spPr/>
    </dgm:pt>
    <dgm:pt modelId="{AEB717F4-ED7A-4BAD-A2AB-5FD809D5D512}" type="pres">
      <dgm:prSet presAssocID="{AB7C6B71-0A8C-4610-B563-41E0D094B042}" presName="rootComposite" presStyleCnt="0"/>
      <dgm:spPr/>
    </dgm:pt>
    <dgm:pt modelId="{62A2EBE2-34AE-4D4C-AF7F-5B49B857942C}" type="pres">
      <dgm:prSet presAssocID="{AB7C6B71-0A8C-4610-B563-41E0D094B04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DE54E9-06CD-4C0D-8FFA-4B66C17B8B75}" type="pres">
      <dgm:prSet presAssocID="{AB7C6B71-0A8C-4610-B563-41E0D094B042}" presName="rootConnector" presStyleLbl="node2" presStyleIdx="0" presStyleCnt="3"/>
      <dgm:spPr/>
      <dgm:t>
        <a:bodyPr/>
        <a:lstStyle/>
        <a:p>
          <a:endParaRPr lang="en-US"/>
        </a:p>
      </dgm:t>
    </dgm:pt>
    <dgm:pt modelId="{5D0A8DF9-50C8-4B60-8A68-A70306BEEB36}" type="pres">
      <dgm:prSet presAssocID="{AB7C6B71-0A8C-4610-B563-41E0D094B042}" presName="hierChild4" presStyleCnt="0"/>
      <dgm:spPr/>
    </dgm:pt>
    <dgm:pt modelId="{7FA9E72A-3D80-4925-8DF2-37084C943BDA}" type="pres">
      <dgm:prSet presAssocID="{AB7C6B71-0A8C-4610-B563-41E0D094B042}" presName="hierChild5" presStyleCnt="0"/>
      <dgm:spPr/>
    </dgm:pt>
    <dgm:pt modelId="{83584BC9-6B40-458E-B5DE-9C6A0A95E87A}" type="pres">
      <dgm:prSet presAssocID="{99216668-6BF2-4BD8-B3AD-9572E8DB742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241405F-06DA-4FBA-86A7-D8D8C365050D}" type="pres">
      <dgm:prSet presAssocID="{7E9D7DFF-B95D-45FC-964D-169C9105D46F}" presName="hierRoot2" presStyleCnt="0">
        <dgm:presLayoutVars>
          <dgm:hierBranch val="init"/>
        </dgm:presLayoutVars>
      </dgm:prSet>
      <dgm:spPr/>
    </dgm:pt>
    <dgm:pt modelId="{FC0F9B25-9FF2-4A99-80B7-D6368962E3E3}" type="pres">
      <dgm:prSet presAssocID="{7E9D7DFF-B95D-45FC-964D-169C9105D46F}" presName="rootComposite" presStyleCnt="0"/>
      <dgm:spPr/>
    </dgm:pt>
    <dgm:pt modelId="{7D073882-8E94-402E-8812-2E5BD3ADB31C}" type="pres">
      <dgm:prSet presAssocID="{7E9D7DFF-B95D-45FC-964D-169C9105D4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5956B-0FD4-4817-AE49-179E3AFDA303}" type="pres">
      <dgm:prSet presAssocID="{7E9D7DFF-B95D-45FC-964D-169C9105D46F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21EA71-E65B-41A0-9DF2-4BC3991FF9AE}" type="pres">
      <dgm:prSet presAssocID="{7E9D7DFF-B95D-45FC-964D-169C9105D46F}" presName="hierChild4" presStyleCnt="0"/>
      <dgm:spPr/>
    </dgm:pt>
    <dgm:pt modelId="{08E3E27A-C8F5-4FEB-8555-3DBCBD7DA669}" type="pres">
      <dgm:prSet presAssocID="{7E9D7DFF-B95D-45FC-964D-169C9105D46F}" presName="hierChild5" presStyleCnt="0"/>
      <dgm:spPr/>
    </dgm:pt>
    <dgm:pt modelId="{5F7768A0-78DE-48D4-BD82-397B794DCCB5}" type="pres">
      <dgm:prSet presAssocID="{9B800A8F-3AA7-4F8C-8B34-3C23E313B7E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AC01A15-67FD-4565-9AA9-71923B00B31B}" type="pres">
      <dgm:prSet presAssocID="{6511757A-D2C4-4DD8-A7C8-36CDC7B28273}" presName="hierRoot2" presStyleCnt="0">
        <dgm:presLayoutVars>
          <dgm:hierBranch val="init"/>
        </dgm:presLayoutVars>
      </dgm:prSet>
      <dgm:spPr/>
    </dgm:pt>
    <dgm:pt modelId="{E883B663-EF89-4606-AB6A-2612ACD2CDE6}" type="pres">
      <dgm:prSet presAssocID="{6511757A-D2C4-4DD8-A7C8-36CDC7B28273}" presName="rootComposite" presStyleCnt="0"/>
      <dgm:spPr/>
    </dgm:pt>
    <dgm:pt modelId="{06F54D97-5183-458D-826C-8FF7B2714E66}" type="pres">
      <dgm:prSet presAssocID="{6511757A-D2C4-4DD8-A7C8-36CDC7B2827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3D308-515F-4E92-906C-7515C6DA8C89}" type="pres">
      <dgm:prSet presAssocID="{6511757A-D2C4-4DD8-A7C8-36CDC7B28273}" presName="rootConnector" presStyleLbl="node2" presStyleIdx="2" presStyleCnt="3"/>
      <dgm:spPr/>
      <dgm:t>
        <a:bodyPr/>
        <a:lstStyle/>
        <a:p>
          <a:endParaRPr lang="en-US"/>
        </a:p>
      </dgm:t>
    </dgm:pt>
    <dgm:pt modelId="{17CDABEF-3270-4221-B91C-3968461BAA59}" type="pres">
      <dgm:prSet presAssocID="{6511757A-D2C4-4DD8-A7C8-36CDC7B28273}" presName="hierChild4" presStyleCnt="0"/>
      <dgm:spPr/>
    </dgm:pt>
    <dgm:pt modelId="{2082E474-6A78-40CC-805E-A56FC3DBEF48}" type="pres">
      <dgm:prSet presAssocID="{6511757A-D2C4-4DD8-A7C8-36CDC7B28273}" presName="hierChild5" presStyleCnt="0"/>
      <dgm:spPr/>
    </dgm:pt>
    <dgm:pt modelId="{A165A4FD-B98D-47C0-943D-882CA61966B2}" type="pres">
      <dgm:prSet presAssocID="{A793429B-5875-4D11-971C-A8734E5695FE}" presName="hierChild3" presStyleCnt="0"/>
      <dgm:spPr/>
    </dgm:pt>
  </dgm:ptLst>
  <dgm:cxnLst>
    <dgm:cxn modelId="{92ED44E4-DDF3-48CD-BED2-F02A2C0C8E37}" type="presOf" srcId="{7E9D7DFF-B95D-45FC-964D-169C9105D46F}" destId="{C925956B-0FD4-4817-AE49-179E3AFDA303}" srcOrd="1" destOrd="0" presId="urn:microsoft.com/office/officeart/2005/8/layout/orgChart1"/>
    <dgm:cxn modelId="{14B38FA1-DCF9-4D1E-B88A-C492A97B0D8E}" srcId="{A793429B-5875-4D11-971C-A8734E5695FE}" destId="{6511757A-D2C4-4DD8-A7C8-36CDC7B28273}" srcOrd="2" destOrd="0" parTransId="{9B800A8F-3AA7-4F8C-8B34-3C23E313B7E5}" sibTransId="{B8A98DC2-2C8C-4FDD-8928-147AFD4D9C23}"/>
    <dgm:cxn modelId="{5162B899-2F8C-46D4-846E-E909B1887B5A}" srcId="{A793429B-5875-4D11-971C-A8734E5695FE}" destId="{7E9D7DFF-B95D-45FC-964D-169C9105D46F}" srcOrd="1" destOrd="0" parTransId="{99216668-6BF2-4BD8-B3AD-9572E8DB742F}" sibTransId="{15761551-C6AE-45C4-9594-DF81E40367C9}"/>
    <dgm:cxn modelId="{0BE01471-85FA-47C9-A892-5155504339BE}" type="presOf" srcId="{AB7C6B71-0A8C-4610-B563-41E0D094B042}" destId="{0ADE54E9-06CD-4C0D-8FFA-4B66C17B8B75}" srcOrd="1" destOrd="0" presId="urn:microsoft.com/office/officeart/2005/8/layout/orgChart1"/>
    <dgm:cxn modelId="{6E7F2193-BC05-463F-B2AB-015739501B45}" type="presOf" srcId="{99216668-6BF2-4BD8-B3AD-9572E8DB742F}" destId="{83584BC9-6B40-458E-B5DE-9C6A0A95E87A}" srcOrd="0" destOrd="0" presId="urn:microsoft.com/office/officeart/2005/8/layout/orgChart1"/>
    <dgm:cxn modelId="{1BBE98B3-65E1-4621-ABAF-74DE6C3F77F7}" srcId="{A793429B-5875-4D11-971C-A8734E5695FE}" destId="{AB7C6B71-0A8C-4610-B563-41E0D094B042}" srcOrd="0" destOrd="0" parTransId="{228BBD7C-2B3E-4894-BAD8-3682A93062BC}" sibTransId="{D00CF27F-41EE-4E41-8D33-8A72B425569C}"/>
    <dgm:cxn modelId="{41CF2463-6E2E-43F6-A40B-A12DA466178E}" type="presOf" srcId="{6511757A-D2C4-4DD8-A7C8-36CDC7B28273}" destId="{DE63D308-515F-4E92-906C-7515C6DA8C89}" srcOrd="1" destOrd="0" presId="urn:microsoft.com/office/officeart/2005/8/layout/orgChart1"/>
    <dgm:cxn modelId="{86089EFA-DA65-43F9-9632-A0F45F858DE8}" srcId="{4BB07686-A722-4C70-8FDD-83C92032F321}" destId="{A793429B-5875-4D11-971C-A8734E5695FE}" srcOrd="0" destOrd="0" parTransId="{F1BFC0CC-3D9A-4638-8E92-D8F0C9E0F297}" sibTransId="{B36DC8EA-67BE-4CD1-9437-9406B818B047}"/>
    <dgm:cxn modelId="{251DFC9D-6E5C-4AC1-8630-2CB382BCB5FE}" type="presOf" srcId="{7E9D7DFF-B95D-45FC-964D-169C9105D46F}" destId="{7D073882-8E94-402E-8812-2E5BD3ADB31C}" srcOrd="0" destOrd="0" presId="urn:microsoft.com/office/officeart/2005/8/layout/orgChart1"/>
    <dgm:cxn modelId="{3FA28510-52B5-4CB8-AD95-39272F306827}" type="presOf" srcId="{228BBD7C-2B3E-4894-BAD8-3682A93062BC}" destId="{28ABC0B5-BEAC-4BF2-B4E4-8744B20DEB1E}" srcOrd="0" destOrd="0" presId="urn:microsoft.com/office/officeart/2005/8/layout/orgChart1"/>
    <dgm:cxn modelId="{0660609A-4E74-4C37-9ED9-D4366D3B1457}" type="presOf" srcId="{A793429B-5875-4D11-971C-A8734E5695FE}" destId="{3DA539F5-E3B0-4232-ACB4-997B557A036C}" srcOrd="0" destOrd="0" presId="urn:microsoft.com/office/officeart/2005/8/layout/orgChart1"/>
    <dgm:cxn modelId="{E8DD8733-D775-42EA-8F91-EB5182BCAA8D}" type="presOf" srcId="{AB7C6B71-0A8C-4610-B563-41E0D094B042}" destId="{62A2EBE2-34AE-4D4C-AF7F-5B49B857942C}" srcOrd="0" destOrd="0" presId="urn:microsoft.com/office/officeart/2005/8/layout/orgChart1"/>
    <dgm:cxn modelId="{9C9DABFF-E75A-4405-93AC-18A8FEC9F761}" type="presOf" srcId="{A793429B-5875-4D11-971C-A8734E5695FE}" destId="{F62C7802-87F4-44CA-8505-06A0200B7BDC}" srcOrd="1" destOrd="0" presId="urn:microsoft.com/office/officeart/2005/8/layout/orgChart1"/>
    <dgm:cxn modelId="{C41A492E-25A5-44BC-9968-2FA86FFF5FCC}" type="presOf" srcId="{4BB07686-A722-4C70-8FDD-83C92032F321}" destId="{001CBFD6-BF7E-47CD-9B1C-6204E854A272}" srcOrd="0" destOrd="0" presId="urn:microsoft.com/office/officeart/2005/8/layout/orgChart1"/>
    <dgm:cxn modelId="{DEEEB689-83A3-40E8-A2C9-035DBB158C05}" type="presOf" srcId="{6511757A-D2C4-4DD8-A7C8-36CDC7B28273}" destId="{06F54D97-5183-458D-826C-8FF7B2714E66}" srcOrd="0" destOrd="0" presId="urn:microsoft.com/office/officeart/2005/8/layout/orgChart1"/>
    <dgm:cxn modelId="{F3CBB8A9-3ED6-4D7B-BC90-9B039FB72A41}" type="presOf" srcId="{9B800A8F-3AA7-4F8C-8B34-3C23E313B7E5}" destId="{5F7768A0-78DE-48D4-BD82-397B794DCCB5}" srcOrd="0" destOrd="0" presId="urn:microsoft.com/office/officeart/2005/8/layout/orgChart1"/>
    <dgm:cxn modelId="{8A135DF1-EBD7-427B-82AB-90DDA28A7383}" type="presParOf" srcId="{001CBFD6-BF7E-47CD-9B1C-6204E854A272}" destId="{B7011E83-B833-427E-89B4-ECCEFA6EB813}" srcOrd="0" destOrd="0" presId="urn:microsoft.com/office/officeart/2005/8/layout/orgChart1"/>
    <dgm:cxn modelId="{7B08EC40-ED6D-4ACB-8723-A10361BED190}" type="presParOf" srcId="{B7011E83-B833-427E-89B4-ECCEFA6EB813}" destId="{69055073-8F21-46C1-A3F4-E6D360F95828}" srcOrd="0" destOrd="0" presId="urn:microsoft.com/office/officeart/2005/8/layout/orgChart1"/>
    <dgm:cxn modelId="{C61FCC47-F0F2-4A07-A44F-96DF557CD73D}" type="presParOf" srcId="{69055073-8F21-46C1-A3F4-E6D360F95828}" destId="{3DA539F5-E3B0-4232-ACB4-997B557A036C}" srcOrd="0" destOrd="0" presId="urn:microsoft.com/office/officeart/2005/8/layout/orgChart1"/>
    <dgm:cxn modelId="{F0EB6113-3F5F-4B68-9306-F1689E26E23E}" type="presParOf" srcId="{69055073-8F21-46C1-A3F4-E6D360F95828}" destId="{F62C7802-87F4-44CA-8505-06A0200B7BDC}" srcOrd="1" destOrd="0" presId="urn:microsoft.com/office/officeart/2005/8/layout/orgChart1"/>
    <dgm:cxn modelId="{8144E482-6AC6-45DF-9F0B-CC70B2C90C3C}" type="presParOf" srcId="{B7011E83-B833-427E-89B4-ECCEFA6EB813}" destId="{E3D8D7AF-87E5-47F4-A51D-CAD420ABD8BB}" srcOrd="1" destOrd="0" presId="urn:microsoft.com/office/officeart/2005/8/layout/orgChart1"/>
    <dgm:cxn modelId="{F746AE19-8520-461F-BBD7-129A546AF37C}" type="presParOf" srcId="{E3D8D7AF-87E5-47F4-A51D-CAD420ABD8BB}" destId="{28ABC0B5-BEAC-4BF2-B4E4-8744B20DEB1E}" srcOrd="0" destOrd="0" presId="urn:microsoft.com/office/officeart/2005/8/layout/orgChart1"/>
    <dgm:cxn modelId="{5CD76834-5D36-4526-AD5B-2872ED72614C}" type="presParOf" srcId="{E3D8D7AF-87E5-47F4-A51D-CAD420ABD8BB}" destId="{F10D3698-DB46-404C-926B-A63AACF3575A}" srcOrd="1" destOrd="0" presId="urn:microsoft.com/office/officeart/2005/8/layout/orgChart1"/>
    <dgm:cxn modelId="{03A19501-55E4-490C-BDC8-97444FEFF8CF}" type="presParOf" srcId="{F10D3698-DB46-404C-926B-A63AACF3575A}" destId="{AEB717F4-ED7A-4BAD-A2AB-5FD809D5D512}" srcOrd="0" destOrd="0" presId="urn:microsoft.com/office/officeart/2005/8/layout/orgChart1"/>
    <dgm:cxn modelId="{E3A87F75-F683-4FA6-9876-9C89C4502D19}" type="presParOf" srcId="{AEB717F4-ED7A-4BAD-A2AB-5FD809D5D512}" destId="{62A2EBE2-34AE-4D4C-AF7F-5B49B857942C}" srcOrd="0" destOrd="0" presId="urn:microsoft.com/office/officeart/2005/8/layout/orgChart1"/>
    <dgm:cxn modelId="{BFD26B03-6C24-45A8-BCBA-5FBEC1937A16}" type="presParOf" srcId="{AEB717F4-ED7A-4BAD-A2AB-5FD809D5D512}" destId="{0ADE54E9-06CD-4C0D-8FFA-4B66C17B8B75}" srcOrd="1" destOrd="0" presId="urn:microsoft.com/office/officeart/2005/8/layout/orgChart1"/>
    <dgm:cxn modelId="{67F3F0CF-D6B6-479D-8AF1-0974D594D367}" type="presParOf" srcId="{F10D3698-DB46-404C-926B-A63AACF3575A}" destId="{5D0A8DF9-50C8-4B60-8A68-A70306BEEB36}" srcOrd="1" destOrd="0" presId="urn:microsoft.com/office/officeart/2005/8/layout/orgChart1"/>
    <dgm:cxn modelId="{D4D44BCA-71C5-49CB-9DF1-57361DCF36A5}" type="presParOf" srcId="{F10D3698-DB46-404C-926B-A63AACF3575A}" destId="{7FA9E72A-3D80-4925-8DF2-37084C943BDA}" srcOrd="2" destOrd="0" presId="urn:microsoft.com/office/officeart/2005/8/layout/orgChart1"/>
    <dgm:cxn modelId="{5D04E691-E249-46EE-87DA-793A93F40182}" type="presParOf" srcId="{E3D8D7AF-87E5-47F4-A51D-CAD420ABD8BB}" destId="{83584BC9-6B40-458E-B5DE-9C6A0A95E87A}" srcOrd="2" destOrd="0" presId="urn:microsoft.com/office/officeart/2005/8/layout/orgChart1"/>
    <dgm:cxn modelId="{AB8976DE-0342-4C58-9BB8-6F72744AB2F3}" type="presParOf" srcId="{E3D8D7AF-87E5-47F4-A51D-CAD420ABD8BB}" destId="{3241405F-06DA-4FBA-86A7-D8D8C365050D}" srcOrd="3" destOrd="0" presId="urn:microsoft.com/office/officeart/2005/8/layout/orgChart1"/>
    <dgm:cxn modelId="{FD95F62D-5660-43E3-B471-4424E287A5D6}" type="presParOf" srcId="{3241405F-06DA-4FBA-86A7-D8D8C365050D}" destId="{FC0F9B25-9FF2-4A99-80B7-D6368962E3E3}" srcOrd="0" destOrd="0" presId="urn:microsoft.com/office/officeart/2005/8/layout/orgChart1"/>
    <dgm:cxn modelId="{184503DC-506B-4601-989A-F8ADE3566EED}" type="presParOf" srcId="{FC0F9B25-9FF2-4A99-80B7-D6368962E3E3}" destId="{7D073882-8E94-402E-8812-2E5BD3ADB31C}" srcOrd="0" destOrd="0" presId="urn:microsoft.com/office/officeart/2005/8/layout/orgChart1"/>
    <dgm:cxn modelId="{AEAE132F-28A6-4DD8-AD21-7119DAD70438}" type="presParOf" srcId="{FC0F9B25-9FF2-4A99-80B7-D6368962E3E3}" destId="{C925956B-0FD4-4817-AE49-179E3AFDA303}" srcOrd="1" destOrd="0" presId="urn:microsoft.com/office/officeart/2005/8/layout/orgChart1"/>
    <dgm:cxn modelId="{2D36D8AA-CFDA-41F7-8CF8-2A1A1A250BFD}" type="presParOf" srcId="{3241405F-06DA-4FBA-86A7-D8D8C365050D}" destId="{CB21EA71-E65B-41A0-9DF2-4BC3991FF9AE}" srcOrd="1" destOrd="0" presId="urn:microsoft.com/office/officeart/2005/8/layout/orgChart1"/>
    <dgm:cxn modelId="{074EEA23-B0B2-4C0E-B536-F9D92BF42E20}" type="presParOf" srcId="{3241405F-06DA-4FBA-86A7-D8D8C365050D}" destId="{08E3E27A-C8F5-4FEB-8555-3DBCBD7DA669}" srcOrd="2" destOrd="0" presId="urn:microsoft.com/office/officeart/2005/8/layout/orgChart1"/>
    <dgm:cxn modelId="{CC8BE751-EBDC-481F-A377-6B27D9F655C2}" type="presParOf" srcId="{E3D8D7AF-87E5-47F4-A51D-CAD420ABD8BB}" destId="{5F7768A0-78DE-48D4-BD82-397B794DCCB5}" srcOrd="4" destOrd="0" presId="urn:microsoft.com/office/officeart/2005/8/layout/orgChart1"/>
    <dgm:cxn modelId="{B432D046-ABED-4F69-B4FF-F60735C5C375}" type="presParOf" srcId="{E3D8D7AF-87E5-47F4-A51D-CAD420ABD8BB}" destId="{2AC01A15-67FD-4565-9AA9-71923B00B31B}" srcOrd="5" destOrd="0" presId="urn:microsoft.com/office/officeart/2005/8/layout/orgChart1"/>
    <dgm:cxn modelId="{5E5B6833-8234-45A3-B07D-B09A01A2652B}" type="presParOf" srcId="{2AC01A15-67FD-4565-9AA9-71923B00B31B}" destId="{E883B663-EF89-4606-AB6A-2612ACD2CDE6}" srcOrd="0" destOrd="0" presId="urn:microsoft.com/office/officeart/2005/8/layout/orgChart1"/>
    <dgm:cxn modelId="{8C6CD2FD-2B97-4FEF-8230-44B672B055B0}" type="presParOf" srcId="{E883B663-EF89-4606-AB6A-2612ACD2CDE6}" destId="{06F54D97-5183-458D-826C-8FF7B2714E66}" srcOrd="0" destOrd="0" presId="urn:microsoft.com/office/officeart/2005/8/layout/orgChart1"/>
    <dgm:cxn modelId="{37CB2217-CB27-4EE2-9452-72C2D629539E}" type="presParOf" srcId="{E883B663-EF89-4606-AB6A-2612ACD2CDE6}" destId="{DE63D308-515F-4E92-906C-7515C6DA8C89}" srcOrd="1" destOrd="0" presId="urn:microsoft.com/office/officeart/2005/8/layout/orgChart1"/>
    <dgm:cxn modelId="{C16DB5C0-5A7B-4BDB-B8C2-B05652C3C7A1}" type="presParOf" srcId="{2AC01A15-67FD-4565-9AA9-71923B00B31B}" destId="{17CDABEF-3270-4221-B91C-3968461BAA59}" srcOrd="1" destOrd="0" presId="urn:microsoft.com/office/officeart/2005/8/layout/orgChart1"/>
    <dgm:cxn modelId="{ED68C525-7DA0-485E-94FC-19AF6D1CD522}" type="presParOf" srcId="{2AC01A15-67FD-4565-9AA9-71923B00B31B}" destId="{2082E474-6A78-40CC-805E-A56FC3DBEF48}" srcOrd="2" destOrd="0" presId="urn:microsoft.com/office/officeart/2005/8/layout/orgChart1"/>
    <dgm:cxn modelId="{B11795EC-F213-45C2-BEED-FAE284A638AE}" type="presParOf" srcId="{B7011E83-B833-427E-89B4-ECCEFA6EB813}" destId="{A165A4FD-B98D-47C0-943D-882CA61966B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4582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36220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FF00"/>
                </a:solidFill>
              </a:rPr>
              <a:t>স্বাগতম 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2438400" cy="18288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14600"/>
            <a:ext cx="2847975" cy="1609725"/>
          </a:xfrm>
          <a:prstGeom prst="rect">
            <a:avLst/>
          </a:prstGeom>
        </p:spPr>
      </p:pic>
      <p:pic>
        <p:nvPicPr>
          <p:cNvPr id="4" name="Picture 3" descr="sam_0449.thumbnail.jpg"/>
          <p:cNvPicPr>
            <a:picLocks noChangeAspect="1"/>
          </p:cNvPicPr>
          <p:nvPr/>
        </p:nvPicPr>
        <p:blipFill>
          <a:blip r:embed="rId4"/>
          <a:srcRect t="1587" r="15385"/>
          <a:stretch>
            <a:fillRect/>
          </a:stretch>
        </p:blipFill>
        <p:spPr>
          <a:xfrm>
            <a:off x="6553200" y="2286000"/>
            <a:ext cx="2590800" cy="1828799"/>
          </a:xfrm>
          <a:prstGeom prst="rect">
            <a:avLst/>
          </a:prstGeom>
        </p:spPr>
      </p:pic>
      <p:pic>
        <p:nvPicPr>
          <p:cNvPr id="5" name="Picture 4" descr="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917696"/>
            <a:ext cx="2895600" cy="1940304"/>
          </a:xfrm>
          <a:prstGeom prst="rect">
            <a:avLst/>
          </a:prstGeom>
        </p:spPr>
      </p:pic>
      <p:pic>
        <p:nvPicPr>
          <p:cNvPr id="6" name="Picture 5" descr="0000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43" y="4876800"/>
            <a:ext cx="2819357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04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28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895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743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উত্তোলন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334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ভ্রমন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105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পরিভ্রমন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4319643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0"/>
            <a:ext cx="2895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4_14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2514600" cy="1905000"/>
          </a:xfrm>
          <a:prstGeom prst="rect">
            <a:avLst/>
          </a:prstGeom>
        </p:spPr>
      </p:pic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14600"/>
            <a:ext cx="2809875" cy="1628775"/>
          </a:xfrm>
          <a:prstGeom prst="rect">
            <a:avLst/>
          </a:prstGeom>
        </p:spPr>
      </p:pic>
      <p:pic>
        <p:nvPicPr>
          <p:cNvPr id="5" name="Picture 4" descr="j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800600"/>
            <a:ext cx="24384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04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আচার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33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অত্যাচার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অভি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743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যাত্রী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971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অভিযাত্রী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8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10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নায়ক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5105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অধিনায়ক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b="5999"/>
          <a:stretch/>
        </p:blipFill>
        <p:spPr>
          <a:xfrm>
            <a:off x="6324600" y="152400"/>
            <a:ext cx="2579148" cy="1752600"/>
          </a:xfrm>
          <a:prstGeom prst="rect">
            <a:avLst/>
          </a:prstGeom>
        </p:spPr>
      </p:pic>
      <p:pic>
        <p:nvPicPr>
          <p:cNvPr id="17" name="Picture 16" descr="uo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25" y="2438400"/>
            <a:ext cx="2847975" cy="1600200"/>
          </a:xfrm>
          <a:prstGeom prst="rect">
            <a:avLst/>
          </a:prstGeom>
        </p:spPr>
      </p:pic>
      <p:pic>
        <p:nvPicPr>
          <p:cNvPr id="18" name="Picture 17" descr="Mushfiqur-Rahim.jpg"/>
          <p:cNvPicPr>
            <a:picLocks noChangeAspect="1"/>
          </p:cNvPicPr>
          <p:nvPr/>
        </p:nvPicPr>
        <p:blipFill>
          <a:blip r:embed="rId7"/>
          <a:srcRect r="19524"/>
          <a:stretch>
            <a:fillRect/>
          </a:stretch>
        </p:blipFill>
        <p:spPr>
          <a:xfrm>
            <a:off x="6477000" y="4572000"/>
            <a:ext cx="2667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0"/>
            <a:ext cx="2895600" cy="1847850"/>
          </a:xfrm>
          <a:prstGeom prst="rect">
            <a:avLst/>
          </a:prstGeom>
        </p:spPr>
      </p:pic>
      <p:pic>
        <p:nvPicPr>
          <p:cNvPr id="3" name="Picture 2" descr="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8600"/>
            <a:ext cx="2819400" cy="1847850"/>
          </a:xfrm>
          <a:prstGeom prst="rect">
            <a:avLst/>
          </a:prstGeom>
        </p:spPr>
      </p:pic>
      <p:pic>
        <p:nvPicPr>
          <p:cNvPr id="6" name="Picture 5" descr="00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2667000"/>
            <a:ext cx="2552700" cy="1790700"/>
          </a:xfrm>
          <a:prstGeom prst="rect">
            <a:avLst/>
          </a:prstGeom>
        </p:spPr>
      </p:pic>
      <p:pic>
        <p:nvPicPr>
          <p:cNvPr id="7" name="Picture 6" descr="201505071443536997_Two-person-died-in-a-accident-at-South-Dinajpur_SECVPF.gif.jpg"/>
          <p:cNvPicPr>
            <a:picLocks noChangeAspect="1"/>
          </p:cNvPicPr>
          <p:nvPr/>
        </p:nvPicPr>
        <p:blipFill>
          <a:blip r:embed="rId5"/>
          <a:srcRect l="20000" t="33333" r="18750" b="15000"/>
          <a:stretch>
            <a:fillRect/>
          </a:stretch>
        </p:blipFill>
        <p:spPr>
          <a:xfrm>
            <a:off x="1981200" y="4724400"/>
            <a:ext cx="3011129" cy="1905000"/>
          </a:xfrm>
          <a:prstGeom prst="rect">
            <a:avLst/>
          </a:prstGeom>
        </p:spPr>
      </p:pic>
      <p:pic>
        <p:nvPicPr>
          <p:cNvPr id="8" name="Picture 7" descr="521560_250397518401000_45193733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572000"/>
            <a:ext cx="2971800" cy="1978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5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উপকূল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895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কণ্ঠ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819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আকণ্ঠ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3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257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কক্ষ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5105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সমকক্ষ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mou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2209800"/>
            <a:ext cx="3048000" cy="256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on-plate-lowres.jpg"/>
          <p:cNvPicPr>
            <a:picLocks noChangeAspect="1"/>
          </p:cNvPicPr>
          <p:nvPr/>
        </p:nvPicPr>
        <p:blipFill>
          <a:blip r:embed="rId2" cstate="print"/>
          <a:srcRect l="8333" t="5417" r="8333" b="7917"/>
          <a:stretch>
            <a:fillRect/>
          </a:stretch>
        </p:blipFill>
        <p:spPr>
          <a:xfrm>
            <a:off x="2133600" y="0"/>
            <a:ext cx="2286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30" y="0"/>
            <a:ext cx="2773870" cy="2057400"/>
          </a:xfrm>
          <a:prstGeom prst="rect">
            <a:avLst/>
          </a:prstGeom>
        </p:spPr>
      </p:pic>
      <p:pic>
        <p:nvPicPr>
          <p:cNvPr id="5" name="Picture 4" descr="bd-after-match_21_0-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590800"/>
            <a:ext cx="2914650" cy="1934268"/>
          </a:xfrm>
          <a:prstGeom prst="rect">
            <a:avLst/>
          </a:prstGeom>
        </p:spPr>
      </p:pic>
      <p:pic>
        <p:nvPicPr>
          <p:cNvPr id="6" name="Picture 5" descr="1409983854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31" y="2743200"/>
            <a:ext cx="2822369" cy="1752600"/>
          </a:xfrm>
          <a:prstGeom prst="rect">
            <a:avLst/>
          </a:prstGeom>
        </p:spPr>
      </p:pic>
      <p:pic>
        <p:nvPicPr>
          <p:cNvPr id="7" name="Picture 6" descr="00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876800"/>
            <a:ext cx="2895600" cy="1743075"/>
          </a:xfrm>
          <a:prstGeom prst="rect">
            <a:avLst/>
          </a:prstGeom>
        </p:spPr>
      </p:pic>
      <p:pic>
        <p:nvPicPr>
          <p:cNvPr id="8" name="Picture 7" descr="00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5029200"/>
            <a:ext cx="2762250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81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8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81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নিরন্ন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048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পক্ষ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200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প্রতিপক্ষ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34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5334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334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পরাজয়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2116667" cy="1600200"/>
          </a:xfrm>
          <a:prstGeom prst="rect">
            <a:avLst/>
          </a:prstGeom>
        </p:spPr>
      </p:pic>
      <p:pic>
        <p:nvPicPr>
          <p:cNvPr id="3" name="Picture 2" descr="police attroc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057400"/>
            <a:ext cx="2533650" cy="1828800"/>
          </a:xfrm>
          <a:prstGeom prst="rect">
            <a:avLst/>
          </a:prstGeom>
        </p:spPr>
      </p:pic>
      <p:pic>
        <p:nvPicPr>
          <p:cNvPr id="4" name="Picture 3" descr="0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857500" cy="1600200"/>
          </a:xfrm>
          <a:prstGeom prst="rect">
            <a:avLst/>
          </a:prstGeom>
        </p:spPr>
      </p:pic>
      <p:pic>
        <p:nvPicPr>
          <p:cNvPr id="5" name="Picture 4" descr="0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33400"/>
            <a:ext cx="2619375" cy="1743075"/>
          </a:xfrm>
          <a:prstGeom prst="rect">
            <a:avLst/>
          </a:prstGeom>
        </p:spPr>
      </p:pic>
      <p:pic>
        <p:nvPicPr>
          <p:cNvPr id="6" name="Picture 5" descr="2010-04-11-20-26-12-041373600-1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00" y="4114800"/>
            <a:ext cx="2628900" cy="1752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533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প্রখ্যাত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667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038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অপমান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733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1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সুসংবাদ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609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438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অপিনিহিতি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নির্দয়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90678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তৎসম উপসর্গ যোগে গঠিত শব্দ – আ,সু,বি,নি 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আ- আকণ্ঠ , আমরণ , আসমুদ্র (পর্যন্ত) 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- আরক্ত, আভাস (ঈষৎ)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- আদান ,আগমন (বিপরীত)</a:t>
            </a:r>
          </a:p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সু- সুকণ্ঠ , সুকৃতি , সুচরিত্র , সুপ্রিয়, সুনীল (উত্তম)</a:t>
            </a:r>
          </a:p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- সুগম,সুসাধ্য ,সুলভ (সহজ) </a:t>
            </a:r>
          </a:p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- সুচতুর , সুকঠিন, সুধীর, সুনিপুণ , সুতীক্ষ্ণ (আতিশয্য)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বি- বিধৃত , বিশুদ্ধ , বিজ্ঞান,বিবস্র, বিশুষ্ক, (বিশেষ) 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বিনিদ্র, বিবর্ণ , বিশৃঙ্খল ,বিফল,(অভাব)  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- বিচরণ ,বিক্ষেপ (গতি) 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- বিকার, বিপর্যস্ত , (অপ্রকৃতস্থ )</a:t>
            </a:r>
          </a:p>
          <a:p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নি-      -  নিবৃত্তি ,(নিষেধ) </a:t>
            </a:r>
          </a:p>
          <a:p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- নিবারণ ,নির্ণয় , (নিশ্চয়) </a:t>
            </a:r>
          </a:p>
          <a:p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-  নিদাঘ, নিদারুণ ( আতিশয্য ) । - নিষ্কলুষ , নিষ্কাম(অভাব)      </a:t>
            </a:r>
            <a:endParaRPr lang="bn-BD" sz="3200" b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r>
              <a:rPr lang="bn-BD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bn-BD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bn-BD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হিন্দি,উর্দু</a:t>
            </a:r>
            <a:endParaRPr lang="en-US" sz="28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খাস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হাফ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হররোজ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</a:t>
            </a:r>
            <a:endParaRPr lang="bn-BD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  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বদ                          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হেড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                           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সাব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                                                 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হরমাহিনা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                                                      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হরকিসিম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বিদেশি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828800" y="0"/>
            <a:ext cx="6172200" cy="18288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09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1-10-27__cul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3454400" cy="2743200"/>
          </a:xfrm>
          <a:prstGeom prst="rect">
            <a:avLst/>
          </a:prstGeom>
        </p:spPr>
      </p:pic>
      <p:pic>
        <p:nvPicPr>
          <p:cNvPr id="7" name="Picture 6" descr="3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4200"/>
            <a:ext cx="2857500" cy="2667000"/>
          </a:xfrm>
          <a:prstGeom prst="rect">
            <a:avLst/>
          </a:prstGeom>
        </p:spPr>
      </p:pic>
      <p:pic>
        <p:nvPicPr>
          <p:cNvPr id="8" name="Picture 7" descr="ctgg_bg_6478263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88" y="3124200"/>
            <a:ext cx="2995612" cy="2590800"/>
          </a:xfrm>
          <a:prstGeom prst="rect">
            <a:avLst/>
          </a:prstGeom>
        </p:spPr>
      </p:pic>
      <p:pic>
        <p:nvPicPr>
          <p:cNvPr id="9" name="Picture 8" descr="vit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1828800" cy="2495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1981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বি , সু  দূর ,অনু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67000" y="304800"/>
            <a:ext cx="4038600" cy="1752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762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উপসর্গ  কাকে বলে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উপসর্গ  কত প্রকার  ও  কি কি 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প্র, সম ,পরা , উপ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উপসর্গ  গুলি  থেকে  নতুন শব্দ গঠন কর  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743200" y="457200"/>
            <a:ext cx="3962400" cy="18288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990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১০টি তৎসম উপসর্গ থেকে  নতুন শব্দ গঠন করে নিয়ে আসবে।   ।    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নাজমুন নাহার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মোহাম্মদপুর সরকারি উচ্চ বিদ্যালয়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ঢাকা।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3733800"/>
            <a:ext cx="312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  – নবম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– বাংলা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  পত্র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:\ADATA UFD\K\Nahar\123_2310\IMG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838200"/>
            <a:ext cx="1600200" cy="2112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362200" y="304800"/>
            <a:ext cx="4114800" cy="16764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495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33600"/>
            <a:ext cx="3276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276600" cy="2133600"/>
          </a:xfrm>
          <a:prstGeom prst="rect">
            <a:avLst/>
          </a:prstGeom>
        </p:spPr>
      </p:pic>
      <p:pic>
        <p:nvPicPr>
          <p:cNvPr id="3" name="Picture 2" descr="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8600"/>
            <a:ext cx="32766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62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28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মাথাব্যথা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791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ডেঙ্গুজ্বর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574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8" descr="Dengu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05200"/>
            <a:ext cx="4038600" cy="2438400"/>
          </a:xfrm>
          <a:prstGeom prst="rect">
            <a:avLst/>
          </a:prstGeom>
        </p:spPr>
      </p:pic>
      <p:pic>
        <p:nvPicPr>
          <p:cNvPr id="10" name="Picture 9" descr="6-Bleeding-Gums-in-Children-P-565x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29000"/>
            <a:ext cx="3657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8382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উপসর্গ কী তা বলতে পারবে।</a:t>
            </a:r>
          </a:p>
          <a:p>
            <a:pPr lvl="0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উপসর্গের প্রকারভেদ বলতে পারবে।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 তৎসমউপসর্গ প্রয়োগে শব্দ লিখতে পারবে। </a:t>
            </a:r>
          </a:p>
          <a:p>
            <a:pPr lvl="0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 smtClean="0"/>
          </a:p>
          <a:p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04800"/>
          <a:ext cx="7772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1800" y="457200"/>
            <a:ext cx="2362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 বা শব্দের পূর্বে কতিপয় সুনির্দিষ্ট অব্যয় জাতীয় শব্দাংশ যুক্ত হয়ে সাধিত শব্দে অর্থের  পরিবর্তন , সম্প্রসারণ , বা সংকোচন ঘটিয়ে থাকে  এদের বলা হয় উপসর্গ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98985-5E34-4814-9606-2038A7D0A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A298985-5E34-4814-9606-2038A7D0A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2A298-828A-45E6-AF37-DA4F05FFC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422A298-828A-45E6-AF37-DA4F05FFC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487399-C84D-4D11-9C74-D4073BDCA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3487399-C84D-4D11-9C74-D4073BDCA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185F9-C480-4E2C-8C39-3E169AEE6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30185F9-C480-4E2C-8C39-3E169AEE6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1CE69E-1AAF-4153-96D8-93685791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41CE69E-1AAF-4153-96D8-93685791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38AC0F-E72C-4117-B678-89E31F637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338AC0F-E72C-4117-B678-89E31F637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3B86E-5672-4539-BC53-B88219589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403B86E-5672-4539-BC53-B88219589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C7D58-14F0-405E-8E9B-16A5EA4B7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DDC7D58-14F0-405E-8E9B-16A5EA4B7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6A915-0D92-4490-AFA3-E328CB763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16A915-0D92-4490-AFA3-E328CB763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3C2EB-0D10-441E-9C58-143CF9A81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823C2EB-0D10-441E-9C58-143CF9A81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17380-8F05-46D6-A06C-3E87A4804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4117380-8F05-46D6-A06C-3E87A4804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33A1B8-F13D-490F-81A1-D921283A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B33A1B8-F13D-490F-81A1-D921283AE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65EA0C-1AD3-4156-980F-FBD821081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3265EA0C-1AD3-4156-980F-FBD821081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E4B35-5D47-47EF-9E48-E25FFDF88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DF6E4B35-5D47-47EF-9E48-E25FFDF88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6A344-F617-40F2-A546-3C6FCB99E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58D6A344-F617-40F2-A546-3C6FCB99E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76C04-D779-447A-A46A-91F359AFE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30276C04-D779-447A-A46A-91F359AFE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30DC4-6723-4930-B194-4FDF8E78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FCA30DC4-6723-4930-B194-4FDF8E783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18E6A-0092-480D-BD07-DD957E2C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C6C18E6A-0092-480D-BD07-DD957E2C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44CF6-6026-4D4B-BA72-A30554841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DC144CF6-6026-4D4B-BA72-A30554841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A81750-9B30-469A-95A2-EB0DEFF52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8AA81750-9B30-469A-95A2-EB0DEFF52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3578A-2A3E-496C-A533-7FB73E3CA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4AC3578A-2A3E-496C-A533-7FB73E3CA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228600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539F5-E3B0-4232-ACB4-997B557A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DA539F5-E3B0-4232-ACB4-997B557A0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ABC0B5-BEAC-4BF2-B4E4-8744B20DE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8ABC0B5-BEAC-4BF2-B4E4-8744B20DE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A2EBE2-34AE-4D4C-AF7F-5B49B857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2A2EBE2-34AE-4D4C-AF7F-5B49B8579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84BC9-6B40-458E-B5DE-9C6A0A95E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3584BC9-6B40-458E-B5DE-9C6A0A95E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073882-8E94-402E-8812-2E5BD3ADB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D073882-8E94-402E-8812-2E5BD3ADB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768A0-78DE-48D4-BD82-397B794DC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F7768A0-78DE-48D4-BD82-397B794DC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54D97-5183-458D-826C-8FF7B2714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6F54D97-5183-458D-826C-8FF7B2714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প্র,পরা,অপ,সম,নি,অনু ,অব ,</a:t>
            </a:r>
          </a:p>
          <a:p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নির,দুর,বি,অধি,সু,উৎ, পরি ,</a:t>
            </a:r>
          </a:p>
          <a:p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প্রতি,অতি,অপি,অভি,উপ,আ =২০টি </a:t>
            </a:r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তৎসম  উপসর্গ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0"/>
            <a:ext cx="2571750" cy="1714500"/>
          </a:xfrm>
          <a:prstGeom prst="rect">
            <a:avLst/>
          </a:prstGeom>
        </p:spPr>
      </p:pic>
      <p:pic>
        <p:nvPicPr>
          <p:cNvPr id="3" name="Picture 2" descr="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3124200" cy="1828800"/>
          </a:xfrm>
          <a:prstGeom prst="rect">
            <a:avLst/>
          </a:prstGeom>
        </p:spPr>
      </p:pic>
      <p:pic>
        <p:nvPicPr>
          <p:cNvPr id="4" name="Picture 3" descr="0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2438400"/>
            <a:ext cx="2619375" cy="1743075"/>
          </a:xfrm>
          <a:prstGeom prst="rect">
            <a:avLst/>
          </a:prstGeom>
        </p:spPr>
      </p:pic>
      <p:pic>
        <p:nvPicPr>
          <p:cNvPr id="6" name="Picture 5" descr="C:\Users\pabon\Desktop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000" b="4118"/>
          <a:stretch>
            <a:fillRect/>
          </a:stretch>
        </p:blipFill>
        <p:spPr bwMode="auto">
          <a:xfrm>
            <a:off x="6324600" y="4648200"/>
            <a:ext cx="2819400" cy="180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04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গমন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04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অনুগমন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667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অবহেলা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57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দুর্গতি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Kando-Verendakacha.jpg"/>
          <p:cNvPicPr>
            <a:picLocks noChangeAspect="1"/>
          </p:cNvPicPr>
          <p:nvPr/>
        </p:nvPicPr>
        <p:blipFill>
          <a:blip r:embed="rId6"/>
          <a:srcRect l="40278" b="33751"/>
          <a:stretch>
            <a:fillRect/>
          </a:stretch>
        </p:blipFill>
        <p:spPr>
          <a:xfrm>
            <a:off x="2286000" y="2209800"/>
            <a:ext cx="2895600" cy="21747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2895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হেলা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lanet_00an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464820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408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OPU</cp:lastModifiedBy>
  <cp:revision>62</cp:revision>
  <dcterms:created xsi:type="dcterms:W3CDTF">2006-08-16T00:00:00Z</dcterms:created>
  <dcterms:modified xsi:type="dcterms:W3CDTF">2017-10-05T06:07:47Z</dcterms:modified>
</cp:coreProperties>
</file>