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0" r:id="rId3"/>
    <p:sldId id="263" r:id="rId4"/>
    <p:sldId id="264" r:id="rId5"/>
    <p:sldId id="271" r:id="rId6"/>
    <p:sldId id="266" r:id="rId7"/>
    <p:sldId id="261" r:id="rId8"/>
    <p:sldId id="262" r:id="rId9"/>
    <p:sldId id="288" r:id="rId10"/>
    <p:sldId id="275" r:id="rId11"/>
    <p:sldId id="276" r:id="rId12"/>
    <p:sldId id="279" r:id="rId13"/>
    <p:sldId id="287" r:id="rId14"/>
    <p:sldId id="280" r:id="rId15"/>
    <p:sldId id="284" r:id="rId16"/>
    <p:sldId id="278" r:id="rId17"/>
    <p:sldId id="286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83" autoAdjust="0"/>
  </p:normalViewPr>
  <p:slideViewPr>
    <p:cSldViewPr>
      <p:cViewPr>
        <p:scale>
          <a:sx n="67" d="100"/>
          <a:sy n="67" d="100"/>
        </p:scale>
        <p:origin x="-14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7CE8E-4F8E-414D-AAB7-D8F9F56BC8B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1AEF6-3885-4544-814E-4BA6F41B2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1AEF6-3885-4544-814E-4BA6F41B2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-228600"/>
            <a:ext cx="8382000" cy="56388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143000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মোঃ মনিরুল ইসলাম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মোগরাপাড়া এইচ, জি, জি, এস, স্মৃতি বিদ্যায়তন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সোনারগাঁ, নারায়নগঞ্জ।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মোবাইলঃ ০১৮১৯০২২৮১৭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mdmonirulislam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1964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gmail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2956"/>
            <a:ext cx="8458199" cy="4683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18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অনেক রঙের  পাল আছে, মাঝি? বেগুনি, বাদামি, লাল?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হলদেও?- তবে সেটা দাও আজ, বেগুনিটা দিয়ো কাল।</a:t>
            </a:r>
          </a:p>
        </p:txBody>
      </p:sp>
    </p:spTree>
    <p:extLst>
      <p:ext uri="{BB962C8B-B14F-4D97-AF65-F5344CB8AC3E}">
        <p14:creationId xmlns:p14="http://schemas.microsoft.com/office/powerpoint/2010/main" val="36239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1"/>
            <a:ext cx="81534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সবগুলো নদী দেখাবে কিন্তু ! -  আগে পদ্মায় চলো,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দুপুরের রোদে ঝলমল জল  বয়ে  যায় ছলোছলো।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83820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ঝাঁকে ঝাঁকে বেঁকে ঐ দ্যাখো পাখি  উড়ে চলে  যায় দূরে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উচু থেকে ওরা  দেখতে কি পায়  মোরে আর ছোকানূরে?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0010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10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ওটা কী?  জেলের নৌকা?- তাই তো! জাল টেনে তোলা দায়,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রুপোলি নদীর রুপোলি ইলিশ- ইশ, চোখে ঝলসায়!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0" y="444731"/>
            <a:ext cx="874498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34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উনুন  ধরাও, ছোকানো  দেখাক  রান্নার  কারসাজি।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পইটায় বসে  ধোঁয়া- ওঠা ভাত, টাটকা  ইলিশ- ভাজা-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সারাদিন গেলো, সূর্য লুকোলো  জলের তলার ঘরে,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সোনা হয়ে  জ্বলে পদ্মার জল কালো হলো তার পরে।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77200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029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 ধরো , মাঝি; জলের শব্দ ঝুপ  ঝুপ দেবে তাল।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ছোকানুর  চোখ ঘুমে ঢুলে আসে  আমি ঠিক  জেগে আছি,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 গাওয়া হলে আমায়  অনেক গল্প বলবে,  মাঝি?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953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  নাও, মাঝি, চকচকে সিকি  এই আনি দুটো, তাও।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লক্ষী তো, মোরে- আর ছোকানুরে নৌকায় তুলে নাও।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8382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790" y="381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তোমাদের দেখা নদীর সাথে ‘নদীর  স্বপ্ন’ কবিতার মিল অমিল 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8705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698002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বুদ্ধদেব বসুর সম্পাদিত পত্রিকার নাম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415363"/>
            <a:ext cx="674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কোথায় চলেছো? এদিকে এসো না!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দুটো কথা শোনো দিকি,---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চরণটিতে কি প্রকাশ পেয়েছে?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2977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আদেশ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খ) অনুরোধ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 নির্দেশ    ঘ) অনুনয়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5627725"/>
            <a:ext cx="735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‘নদীর স্বপ্ন’  কবিতায়   কোন  কোন নদীর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নাম উল্লেখ  করা হয়েছে</a:t>
            </a:r>
            <a:r>
              <a:rPr lang="bn-BD" sz="3600" dirty="0" smtClean="0"/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51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1371600"/>
            <a:ext cx="3352800" cy="251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1817557"/>
            <a:ext cx="4876801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শ্রেণীঃ ৮ম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বাংলা- ১ম পত্র।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‘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নদীর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স্বপ্ন’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কবিতায় কানাই তার ছোট বোনকে সঙ্গে নিয়ে নদী ভ্রমনকে কিভাবে উপভোগ্য করে তুলতে চায় তা বর্ণণা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85800"/>
            <a:ext cx="82296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350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নদীর স্বপ্ন</a:t>
            </a:r>
            <a:r>
              <a:rPr lang="en-US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বুদ্ধদেব বসু</a:t>
            </a:r>
            <a:endParaRPr lang="en-US" sz="3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43000"/>
            <a:ext cx="784860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এই পাঠ শেষে শিক্ষার্থীরা-</a:t>
            </a:r>
          </a:p>
          <a:p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কবি পরিচিতি বলতে পারবে।</a:t>
            </a:r>
          </a:p>
          <a:p>
            <a:r>
              <a:rPr lang="bn-BD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২। নতুন শব্দ গুলোর অর্থ লিখতে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শিক্ষার্থীর দেখা নদী ও প্রকৃতির সংগে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‘নদীর স্বপ্ন’ কবিতার মিল অমিল ব্যাখ্যা করতে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পারবে।</a:t>
            </a:r>
          </a:p>
          <a:p>
            <a:r>
              <a:rPr lang="bn-BD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৪। কবিতাটির মূল  ভাব বিশ্লেষন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033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22700"/>
            <a:ext cx="3886200" cy="3344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922701"/>
            <a:ext cx="1752600" cy="33444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জন্মঃ ১৯০৮ খ্রিঃ ৩০ শে </a:t>
            </a:r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নভেম্বর      </a:t>
            </a:r>
            <a:r>
              <a:rPr lang="bn-BD" sz="2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কুমিল্লায় </a:t>
            </a:r>
            <a:r>
              <a:rPr lang="bn-BD" sz="2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জন্ম গ্রহন করেন।</a:t>
            </a:r>
            <a:endParaRPr lang="en-US" sz="2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922701"/>
            <a:ext cx="2057400" cy="33444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মৃত্যুঃ১৯৭৪ খ্রিঃ ১৮ই মার্চ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কলকাতায় মৃত্যুবরন করেন।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19600"/>
            <a:ext cx="8001000" cy="15024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  বহু কবিতা, গল্প, প্রবন্ধ, উপন্যাস ও নাটক রচনা করে খ্যাতি  অর্জন করেন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তিনি ‘কবিতা পত্রিকা’ নামে ও একটি পত্রিকা সম্পাদনা করেন।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"/>
            <a:ext cx="7924800" cy="76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705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বু্দ্ধদেব বসু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09385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সিকি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419793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698301"/>
            <a:ext cx="1690687" cy="158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52800" y="3249110"/>
            <a:ext cx="11430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08742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25 পয়সার মুদ্রা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95182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 টাকার ষোল ভাগের এক  ভাগ মূল্যের মুদ্রা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180" y="104806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পাল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8599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কারসাজি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00" y="3429000"/>
            <a:ext cx="19456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6908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বাতাসের সাহায্যে চালাবার জন্য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নৌকায় খাটানো কাপড়ের পর্দা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85995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কূট  কৌশল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80" y="690800"/>
            <a:ext cx="2956810" cy="19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1305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2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439</Words>
  <Application>Microsoft Office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নদীর স্বপ্ন বুদ্ধদেব বসু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পরিচিতি</dc:title>
  <dc:creator>Doel-1612i3</dc:creator>
  <cp:lastModifiedBy>TSS</cp:lastModifiedBy>
  <cp:revision>163</cp:revision>
  <dcterms:created xsi:type="dcterms:W3CDTF">2006-08-16T00:00:00Z</dcterms:created>
  <dcterms:modified xsi:type="dcterms:W3CDTF">2015-08-17T07:29:21Z</dcterms:modified>
</cp:coreProperties>
</file>