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73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9AF7E-F7BB-446C-B8E9-D60E3E867013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3CA8D-D7E5-4860-A6AE-AE4737AED5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44797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4232D-337C-477F-AFD6-54190F00684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36237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4232D-337C-477F-AFD6-54190F00684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98659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4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21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4" Type="http://schemas.openxmlformats.org/officeDocument/2006/relationships/slide" Target="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520" y="228600"/>
            <a:ext cx="704088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600" b="1" i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bn-BD" sz="16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66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237837"/>
            <a:ext cx="7112000" cy="462016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7511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713" y="547048"/>
            <a:ext cx="4236487" cy="2881952"/>
          </a:xfrm>
          <a:prstGeom prst="rect">
            <a:avLst/>
          </a:prstGeom>
        </p:spPr>
      </p:pic>
      <p:sp>
        <p:nvSpPr>
          <p:cNvPr id="9" name="Right Triangle 8"/>
          <p:cNvSpPr/>
          <p:nvPr/>
        </p:nvSpPr>
        <p:spPr>
          <a:xfrm rot="16200000">
            <a:off x="363936" y="1012208"/>
            <a:ext cx="3390900" cy="4076700"/>
          </a:xfrm>
          <a:prstGeom prst="rtTriangle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81400" y="1600200"/>
            <a:ext cx="13716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20101" y="914400"/>
            <a:ext cx="13716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85248" y="929176"/>
            <a:ext cx="1078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  <a:endParaRPr lang="en-US" sz="32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28142" y="4713852"/>
            <a:ext cx="1078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63633" y="4390942"/>
            <a:ext cx="1078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155744" y="3050558"/>
            <a:ext cx="3931687" cy="3088540"/>
            <a:chOff x="4602713" y="3050558"/>
            <a:chExt cx="3931687" cy="3088540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6487240" y="3050558"/>
              <a:ext cx="0" cy="3088540"/>
            </a:xfrm>
            <a:prstGeom prst="line">
              <a:avLst/>
            </a:prstGeom>
            <a:ln w="571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602713" y="6139098"/>
              <a:ext cx="3931687" cy="0"/>
            </a:xfrm>
            <a:prstGeom prst="line">
              <a:avLst/>
            </a:prstGeom>
            <a:ln w="571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578592" y="4716424"/>
            <a:ext cx="1393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ভূমি</a:t>
            </a:r>
            <a:endParaRPr lang="en-US" sz="32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62600" y="60960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ভূমি</a:t>
            </a:r>
            <a:endParaRPr lang="en-US" sz="32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5204816" y="3739644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উচ্চতা</a:t>
            </a:r>
            <a:endParaRPr lang="en-US" sz="32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3203163" y="2559964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উচ্চতা</a:t>
            </a:r>
            <a:endParaRPr lang="en-US" sz="32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19153183">
            <a:off x="1039535" y="2281184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অতিভূজ</a:t>
            </a:r>
            <a:endParaRPr lang="en-US" sz="32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Left Arrow 3">
            <a:hlinkClick r:id="rId4" action="ppaction://hlinksldjump"/>
          </p:cNvPr>
          <p:cNvSpPr/>
          <p:nvPr/>
        </p:nvSpPr>
        <p:spPr>
          <a:xfrm>
            <a:off x="8237560" y="6363245"/>
            <a:ext cx="838200" cy="440163"/>
          </a:xfrm>
          <a:prstGeom prst="leftArrow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491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edefined Process 1"/>
          <p:cNvSpPr/>
          <p:nvPr/>
        </p:nvSpPr>
        <p:spPr>
          <a:xfrm>
            <a:off x="0" y="13855"/>
            <a:ext cx="9144000" cy="900545"/>
          </a:xfrm>
          <a:prstGeom prst="flowChartPredefinedProcess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b="1" dirty="0" smtClean="0">
                <a:solidFill>
                  <a:srgbClr val="0000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কর্মপত্র</a:t>
            </a:r>
            <a:endParaRPr lang="en-US" sz="6000" b="1" dirty="0">
              <a:solidFill>
                <a:srgbClr val="000099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197188" y="1592240"/>
            <a:ext cx="309916" cy="1828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6200" y="2743200"/>
            <a:ext cx="9144000" cy="2308324"/>
            <a:chOff x="0" y="2644676"/>
            <a:chExt cx="9144000" cy="2308324"/>
          </a:xfrm>
        </p:grpSpPr>
        <p:sp>
          <p:nvSpPr>
            <p:cNvPr id="10" name="TextBox 9"/>
            <p:cNvSpPr txBox="1"/>
            <p:nvPr/>
          </p:nvSpPr>
          <p:spPr>
            <a:xfrm>
              <a:off x="0" y="2644676"/>
              <a:ext cx="91440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8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একটি টাওয়ারের পাদদেশ থেকে  </a:t>
              </a:r>
              <a:r>
                <a:rPr lang="en-US" sz="48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75</a:t>
              </a:r>
              <a:r>
                <a:rPr lang="bn-BD" sz="48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মিটার দূরে ভূতলস্থ  কোনো বিন্দুতে টাওয়ারের শীর্ষের উন্নতি </a:t>
              </a:r>
              <a:r>
                <a:rPr lang="en-US" sz="48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30</a:t>
              </a:r>
              <a:r>
                <a:rPr lang="bn-BD" sz="48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 হলে টাওয়ারের উচ্চতা নির্ণয় কর ।</a:t>
              </a:r>
              <a:endParaRPr lang="en-US" sz="4800" b="1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955064" y="4114800"/>
              <a:ext cx="138752" cy="152400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90765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/>
          <p:cNvSpPr/>
          <p:nvPr/>
        </p:nvSpPr>
        <p:spPr>
          <a:xfrm>
            <a:off x="0" y="-25"/>
            <a:ext cx="9144000" cy="838225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7200" b="1" i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endParaRPr lang="en-US" sz="7200" b="1" i="1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4561" y="916855"/>
            <a:ext cx="595155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মনে করি,টাওয়ারের উচ্চতা  </a:t>
            </a:r>
            <a:r>
              <a:rPr lang="en-US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AB=h </a:t>
            </a:r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মিটার । টাওয়ারের  পাদদেশ </a:t>
            </a:r>
            <a:r>
              <a:rPr lang="en-US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থেকে</a:t>
            </a:r>
            <a:r>
              <a:rPr lang="en-US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C </a:t>
            </a:r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এর  দুরত্ব ৭৫ মিটার ।</a:t>
            </a:r>
            <a:r>
              <a:rPr lang="bn-BD" sz="3200" b="1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bn-BD" sz="3200" b="1" dirty="0" smtClean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53" name="Group 152"/>
          <p:cNvGrpSpPr/>
          <p:nvPr/>
        </p:nvGrpSpPr>
        <p:grpSpPr>
          <a:xfrm>
            <a:off x="5784365" y="3642756"/>
            <a:ext cx="3646243" cy="2453244"/>
            <a:chOff x="5784365" y="3261756"/>
            <a:chExt cx="3646243" cy="2453244"/>
          </a:xfrm>
        </p:grpSpPr>
        <p:sp>
          <p:nvSpPr>
            <p:cNvPr id="10" name="Freeform 9"/>
            <p:cNvSpPr/>
            <p:nvPr/>
          </p:nvSpPr>
          <p:spPr>
            <a:xfrm>
              <a:off x="7847463" y="4702800"/>
              <a:ext cx="109261" cy="464024"/>
            </a:xfrm>
            <a:custGeom>
              <a:avLst/>
              <a:gdLst>
                <a:gd name="connsiteX0" fmla="*/ 95534 w 109261"/>
                <a:gd name="connsiteY0" fmla="*/ 464024 h 464024"/>
                <a:gd name="connsiteX1" fmla="*/ 40943 w 109261"/>
                <a:gd name="connsiteY1" fmla="*/ 395785 h 464024"/>
                <a:gd name="connsiteX2" fmla="*/ 0 w 109261"/>
                <a:gd name="connsiteY2" fmla="*/ 259308 h 464024"/>
                <a:gd name="connsiteX3" fmla="*/ 13647 w 109261"/>
                <a:gd name="connsiteY3" fmla="*/ 122830 h 464024"/>
                <a:gd name="connsiteX4" fmla="*/ 68238 w 109261"/>
                <a:gd name="connsiteY4" fmla="*/ 40944 h 464024"/>
                <a:gd name="connsiteX5" fmla="*/ 109182 w 109261"/>
                <a:gd name="connsiteY5" fmla="*/ 0 h 464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61" h="464024">
                  <a:moveTo>
                    <a:pt x="95534" y="464024"/>
                  </a:moveTo>
                  <a:cubicBezTo>
                    <a:pt x="77337" y="441278"/>
                    <a:pt x="54892" y="421358"/>
                    <a:pt x="40943" y="395785"/>
                  </a:cubicBezTo>
                  <a:cubicBezTo>
                    <a:pt x="25604" y="367664"/>
                    <a:pt x="8963" y="295161"/>
                    <a:pt x="0" y="259308"/>
                  </a:cubicBezTo>
                  <a:cubicBezTo>
                    <a:pt x="4549" y="213815"/>
                    <a:pt x="10" y="166468"/>
                    <a:pt x="13647" y="122830"/>
                  </a:cubicBezTo>
                  <a:cubicBezTo>
                    <a:pt x="23432" y="91518"/>
                    <a:pt x="40943" y="59141"/>
                    <a:pt x="68238" y="40944"/>
                  </a:cubicBezTo>
                  <a:cubicBezTo>
                    <a:pt x="112967" y="11124"/>
                    <a:pt x="109182" y="30051"/>
                    <a:pt x="109182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2" name="Group 151"/>
            <p:cNvGrpSpPr/>
            <p:nvPr/>
          </p:nvGrpSpPr>
          <p:grpSpPr>
            <a:xfrm>
              <a:off x="5784365" y="3261756"/>
              <a:ext cx="3646243" cy="2453244"/>
              <a:chOff x="5784365" y="3261756"/>
              <a:chExt cx="3646243" cy="2453244"/>
            </a:xfrm>
          </p:grpSpPr>
          <p:grpSp>
            <p:nvGrpSpPr>
              <p:cNvPr id="151" name="Group 150"/>
              <p:cNvGrpSpPr/>
              <p:nvPr/>
            </p:nvGrpSpPr>
            <p:grpSpPr>
              <a:xfrm>
                <a:off x="5784365" y="3261756"/>
                <a:ext cx="3646243" cy="2453244"/>
                <a:chOff x="5784365" y="864352"/>
                <a:chExt cx="3646243" cy="2453244"/>
              </a:xfrm>
            </p:grpSpPr>
            <p:sp>
              <p:nvSpPr>
                <p:cNvPr id="3" name="TextBox 2"/>
                <p:cNvSpPr txBox="1"/>
                <p:nvPr/>
              </p:nvSpPr>
              <p:spPr>
                <a:xfrm>
                  <a:off x="6006152" y="864352"/>
                  <a:ext cx="655088" cy="584775"/>
                </a:xfrm>
                <a:prstGeom prst="rect">
                  <a:avLst/>
                </a:prstGeom>
                <a:noFill/>
                <a:ln w="5715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b="1" dirty="0" smtClean="0">
                      <a:solidFill>
                        <a:srgbClr val="000000"/>
                      </a:solidFill>
                      <a:latin typeface="NikoshBAN" panose="02000000000000000000" pitchFamily="2" charset="0"/>
                      <a:cs typeface="NikoshBAN" panose="02000000000000000000" pitchFamily="2" charset="0"/>
                    </a:rPr>
                    <a:t>A</a:t>
                  </a:r>
                  <a:endParaRPr lang="en-US" sz="3200" b="1" dirty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  <p:sp>
              <p:nvSpPr>
                <p:cNvPr id="5" name="TextBox 4"/>
                <p:cNvSpPr txBox="1"/>
                <p:nvPr/>
              </p:nvSpPr>
              <p:spPr>
                <a:xfrm>
                  <a:off x="8775520" y="2535031"/>
                  <a:ext cx="655088" cy="646331"/>
                </a:xfrm>
                <a:prstGeom prst="rect">
                  <a:avLst/>
                </a:prstGeom>
                <a:noFill/>
                <a:ln w="5715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b="1" dirty="0">
                      <a:solidFill>
                        <a:srgbClr val="000000"/>
                      </a:solidFill>
                      <a:latin typeface="NikoshBAN" panose="02000000000000000000" pitchFamily="2" charset="0"/>
                      <a:cs typeface="NikoshBAN" panose="02000000000000000000" pitchFamily="2" charset="0"/>
                    </a:rPr>
                    <a:t>c</a:t>
                  </a:r>
                </a:p>
              </p:txBody>
            </p:sp>
            <p:sp>
              <p:nvSpPr>
                <p:cNvPr id="7" name="TextBox 6"/>
                <p:cNvSpPr txBox="1"/>
                <p:nvPr/>
              </p:nvSpPr>
              <p:spPr>
                <a:xfrm>
                  <a:off x="5784365" y="2521384"/>
                  <a:ext cx="655088" cy="584775"/>
                </a:xfrm>
                <a:prstGeom prst="rect">
                  <a:avLst/>
                </a:prstGeom>
                <a:noFill/>
                <a:ln w="5715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b="1" dirty="0">
                      <a:solidFill>
                        <a:srgbClr val="000000"/>
                      </a:solidFill>
                      <a:latin typeface="NikoshBAN" panose="02000000000000000000" pitchFamily="2" charset="0"/>
                      <a:cs typeface="NikoshBAN" panose="02000000000000000000" pitchFamily="2" charset="0"/>
                    </a:rPr>
                    <a:t>B</a:t>
                  </a: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6630525" y="2794376"/>
                  <a:ext cx="224734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00"/>
                      </a:solidFill>
                      <a:latin typeface="Arial" panose="020B0604020202020204" pitchFamily="34" charset="0"/>
                      <a:cs typeface="NikoshBAN" panose="02000000000000000000" pitchFamily="2" charset="0"/>
                    </a:rPr>
                    <a:t>75</a:t>
                  </a:r>
                  <a:r>
                    <a:rPr lang="bn-BD" sz="2800" b="1" dirty="0" smtClean="0">
                      <a:solidFill>
                        <a:srgbClr val="000000"/>
                      </a:solidFill>
                      <a:latin typeface="NikoshBAN" panose="02000000000000000000" pitchFamily="2" charset="0"/>
                      <a:cs typeface="NikoshBAN" panose="02000000000000000000" pitchFamily="2" charset="0"/>
                    </a:rPr>
                    <a:t> মিটার</a:t>
                  </a:r>
                  <a:endParaRPr lang="en-US" sz="2800" b="1" dirty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</p:grpSp>
          <p:grpSp>
            <p:nvGrpSpPr>
              <p:cNvPr id="150" name="Group 149"/>
              <p:cNvGrpSpPr/>
              <p:nvPr/>
            </p:nvGrpSpPr>
            <p:grpSpPr>
              <a:xfrm>
                <a:off x="5846936" y="3721296"/>
                <a:ext cx="2961551" cy="1536504"/>
                <a:chOff x="5846936" y="3721296"/>
                <a:chExt cx="2961551" cy="1536504"/>
              </a:xfrm>
            </p:grpSpPr>
            <p:sp>
              <p:nvSpPr>
                <p:cNvPr id="2" name="Right Triangle 1"/>
                <p:cNvSpPr/>
                <p:nvPr/>
              </p:nvSpPr>
              <p:spPr>
                <a:xfrm>
                  <a:off x="6248380" y="3721296"/>
                  <a:ext cx="2560107" cy="1488744"/>
                </a:xfrm>
                <a:prstGeom prst="rtTriangle">
                  <a:avLst/>
                </a:prstGeom>
                <a:noFill/>
                <a:ln w="5715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  <p:grpSp>
              <p:nvGrpSpPr>
                <p:cNvPr id="149" name="Group 148"/>
                <p:cNvGrpSpPr/>
                <p:nvPr/>
              </p:nvGrpSpPr>
              <p:grpSpPr>
                <a:xfrm>
                  <a:off x="5846936" y="4267200"/>
                  <a:ext cx="2077864" cy="990600"/>
                  <a:chOff x="5846936" y="4267200"/>
                  <a:chExt cx="2077864" cy="990600"/>
                </a:xfrm>
              </p:grpSpPr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5846936" y="4267200"/>
                    <a:ext cx="325264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800" dirty="0">
                        <a:solidFill>
                          <a:srgbClr val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rPr>
                      <a:t>h</a:t>
                    </a:r>
                  </a:p>
                </p:txBody>
              </p:sp>
              <p:grpSp>
                <p:nvGrpSpPr>
                  <p:cNvPr id="29" name="Group 28"/>
                  <p:cNvGrpSpPr/>
                  <p:nvPr/>
                </p:nvGrpSpPr>
                <p:grpSpPr>
                  <a:xfrm>
                    <a:off x="7261707" y="4734580"/>
                    <a:ext cx="663093" cy="523220"/>
                    <a:chOff x="7198055" y="2263273"/>
                    <a:chExt cx="663093" cy="523220"/>
                  </a:xfrm>
                </p:grpSpPr>
                <p:sp>
                  <p:nvSpPr>
                    <p:cNvPr id="11" name="TextBox 10"/>
                    <p:cNvSpPr txBox="1"/>
                    <p:nvPr/>
                  </p:nvSpPr>
                  <p:spPr>
                    <a:xfrm>
                      <a:off x="7198055" y="2263273"/>
                      <a:ext cx="663093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5" name="Oval 14"/>
                    <p:cNvSpPr/>
                    <p:nvPr/>
                  </p:nvSpPr>
                  <p:spPr>
                    <a:xfrm>
                      <a:off x="7641899" y="2263273"/>
                      <a:ext cx="112299" cy="109184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p:txBody>
                </p:sp>
              </p:grpSp>
            </p:grpSp>
          </p:grpSp>
        </p:grpSp>
      </p:grpSp>
      <p:sp>
        <p:nvSpPr>
          <p:cNvPr id="14" name="TextBox 13"/>
          <p:cNvSpPr txBox="1"/>
          <p:nvPr/>
        </p:nvSpPr>
        <p:spPr>
          <a:xfrm>
            <a:off x="465144" y="2695853"/>
            <a:ext cx="455835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ABC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হতে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28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ACB=</a:t>
            </a:r>
            <a:endParaRPr lang="en-US" sz="28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064216" y="2753926"/>
            <a:ext cx="304800" cy="411218"/>
            <a:chOff x="2050568" y="2781555"/>
            <a:chExt cx="394648" cy="342645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064216" y="3110552"/>
              <a:ext cx="381000" cy="0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2050568" y="2781555"/>
              <a:ext cx="381000" cy="342645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Isosceles Triangle 12"/>
          <p:cNvSpPr/>
          <p:nvPr/>
        </p:nvSpPr>
        <p:spPr>
          <a:xfrm>
            <a:off x="84160" y="2786389"/>
            <a:ext cx="340040" cy="269598"/>
          </a:xfrm>
          <a:prstGeom prst="triangle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643432" y="3581400"/>
            <a:ext cx="367824" cy="426805"/>
            <a:chOff x="2050568" y="2781555"/>
            <a:chExt cx="394648" cy="342645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2064216" y="3110552"/>
              <a:ext cx="381000" cy="0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2050568" y="2781555"/>
              <a:ext cx="381000" cy="342645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3319816" y="2726630"/>
            <a:ext cx="663093" cy="523220"/>
            <a:chOff x="7198055" y="2263273"/>
            <a:chExt cx="663093" cy="523220"/>
          </a:xfrm>
        </p:grpSpPr>
        <p:sp>
          <p:nvSpPr>
            <p:cNvPr id="31" name="TextBox 30"/>
            <p:cNvSpPr txBox="1"/>
            <p:nvPr/>
          </p:nvSpPr>
          <p:spPr>
            <a:xfrm>
              <a:off x="7198055" y="2263273"/>
              <a:ext cx="6630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30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7641899" y="2263273"/>
              <a:ext cx="112299" cy="109184"/>
            </a:xfrm>
            <a:prstGeom prst="ellipse">
              <a:avLst/>
            </a:prstGeom>
            <a:noFill/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929177" y="3532496"/>
            <a:ext cx="27284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ACB</a:t>
            </a:r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32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2992264" y="3384640"/>
            <a:ext cx="943952" cy="944315"/>
            <a:chOff x="2569176" y="3384640"/>
            <a:chExt cx="943952" cy="944315"/>
          </a:xfrm>
        </p:grpSpPr>
        <p:sp>
          <p:nvSpPr>
            <p:cNvPr id="34" name="Rectangle 33"/>
            <p:cNvSpPr/>
            <p:nvPr/>
          </p:nvSpPr>
          <p:spPr>
            <a:xfrm>
              <a:off x="2569176" y="3682624"/>
              <a:ext cx="914400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B</a:t>
              </a:r>
              <a:r>
                <a:rPr lang="en-US" sz="24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C</a:t>
              </a:r>
              <a:endParaRPr lang="en-US" sz="2400" b="1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674928" y="3384640"/>
              <a:ext cx="83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AB</a:t>
              </a:r>
              <a:endParaRPr lang="en-US" sz="2400" b="1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>
            <a:xfrm flipH="1">
              <a:off x="2778456" y="3796683"/>
              <a:ext cx="500416" cy="0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Rectangle 48"/>
          <p:cNvSpPr/>
          <p:nvPr/>
        </p:nvSpPr>
        <p:spPr>
          <a:xfrm>
            <a:off x="84160" y="4636532"/>
            <a:ext cx="1439840" cy="9260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1676400" y="4217168"/>
            <a:ext cx="3203784" cy="1067226"/>
            <a:chOff x="97808" y="4299056"/>
            <a:chExt cx="3203784" cy="1067226"/>
          </a:xfrm>
        </p:grpSpPr>
        <p:grpSp>
          <p:nvGrpSpPr>
            <p:cNvPr id="56" name="Group 55"/>
            <p:cNvGrpSpPr/>
            <p:nvPr/>
          </p:nvGrpSpPr>
          <p:grpSpPr>
            <a:xfrm>
              <a:off x="97808" y="4299056"/>
              <a:ext cx="3203784" cy="1067226"/>
              <a:chOff x="84160" y="4312704"/>
              <a:chExt cx="3203784" cy="1067226"/>
            </a:xfrm>
          </p:grpSpPr>
          <p:grpSp>
            <p:nvGrpSpPr>
              <p:cNvPr id="48" name="Group 47"/>
              <p:cNvGrpSpPr/>
              <p:nvPr/>
            </p:nvGrpSpPr>
            <p:grpSpPr>
              <a:xfrm>
                <a:off x="1412469" y="4312704"/>
                <a:ext cx="1875475" cy="1067226"/>
                <a:chOff x="3077525" y="3362980"/>
                <a:chExt cx="2247347" cy="924752"/>
              </a:xfrm>
            </p:grpSpPr>
            <p:sp>
              <p:nvSpPr>
                <p:cNvPr id="42" name="TextBox 41"/>
                <p:cNvSpPr txBox="1"/>
                <p:nvPr/>
              </p:nvSpPr>
              <p:spPr>
                <a:xfrm>
                  <a:off x="3169672" y="3362980"/>
                  <a:ext cx="32526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>
                      <a:solidFill>
                        <a:srgbClr val="000000"/>
                      </a:solidFill>
                      <a:latin typeface="NikoshBAN" panose="02000000000000000000" pitchFamily="2" charset="0"/>
                      <a:cs typeface="NikoshBAN" panose="02000000000000000000" pitchFamily="2" charset="0"/>
                    </a:rPr>
                    <a:t>h</a:t>
                  </a: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3077525" y="3764512"/>
                  <a:ext cx="224734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00"/>
                      </a:solidFill>
                      <a:latin typeface="Arial" panose="020B0604020202020204" pitchFamily="34" charset="0"/>
                      <a:cs typeface="NikoshBAN" panose="02000000000000000000" pitchFamily="2" charset="0"/>
                    </a:rPr>
                    <a:t>75</a:t>
                  </a:r>
                  <a:r>
                    <a:rPr lang="bn-BD" sz="2800" b="1" dirty="0" smtClean="0">
                      <a:solidFill>
                        <a:srgbClr val="000000"/>
                      </a:solidFill>
                      <a:latin typeface="NikoshBAN" panose="02000000000000000000" pitchFamily="2" charset="0"/>
                      <a:cs typeface="NikoshBAN" panose="02000000000000000000" pitchFamily="2" charset="0"/>
                    </a:rPr>
                    <a:t> </a:t>
                  </a:r>
                  <a:endParaRPr lang="en-US" sz="2800" b="1" dirty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  <p:cxnSp>
              <p:nvCxnSpPr>
                <p:cNvPr id="46" name="Straight Connector 45"/>
                <p:cNvCxnSpPr/>
                <p:nvPr/>
              </p:nvCxnSpPr>
              <p:spPr>
                <a:xfrm flipH="1">
                  <a:off x="3263260" y="3782092"/>
                  <a:ext cx="318140" cy="0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TextBox 50"/>
              <p:cNvSpPr txBox="1"/>
              <p:nvPr/>
            </p:nvSpPr>
            <p:spPr>
              <a:xfrm>
                <a:off x="84160" y="4568532"/>
                <a:ext cx="13300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tan</a:t>
                </a:r>
                <a:endParaRPr lang="en-US" sz="2800" b="1" dirty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708507" y="4559776"/>
              <a:ext cx="875709" cy="523220"/>
              <a:chOff x="708507" y="4559776"/>
              <a:chExt cx="875709" cy="523220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156033" y="4577704"/>
                <a:ext cx="428183" cy="4098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=</a:t>
                </a:r>
                <a:endParaRPr lang="en-US" sz="2800" b="1" dirty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grpSp>
            <p:nvGrpSpPr>
              <p:cNvPr id="52" name="Group 51"/>
              <p:cNvGrpSpPr/>
              <p:nvPr/>
            </p:nvGrpSpPr>
            <p:grpSpPr>
              <a:xfrm>
                <a:off x="708507" y="4559776"/>
                <a:ext cx="663093" cy="523220"/>
                <a:chOff x="7198055" y="2263273"/>
                <a:chExt cx="663093" cy="523220"/>
              </a:xfrm>
            </p:grpSpPr>
            <p:sp>
              <p:nvSpPr>
                <p:cNvPr id="53" name="TextBox 52"/>
                <p:cNvSpPr txBox="1"/>
                <p:nvPr/>
              </p:nvSpPr>
              <p:spPr>
                <a:xfrm>
                  <a:off x="7198055" y="2263273"/>
                  <a:ext cx="66309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30</a:t>
                  </a:r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" name="Oval 53"/>
                <p:cNvSpPr/>
                <p:nvPr/>
              </p:nvSpPr>
              <p:spPr>
                <a:xfrm>
                  <a:off x="7641899" y="2263273"/>
                  <a:ext cx="112299" cy="109184"/>
                </a:xfrm>
                <a:prstGeom prst="ellipse">
                  <a:avLst/>
                </a:prstGeom>
                <a:noFill/>
                <a:ln w="28575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</p:grpSp>
        </p:grpSp>
      </p:grpSp>
      <p:cxnSp>
        <p:nvCxnSpPr>
          <p:cNvPr id="73" name="Straight Connector 72"/>
          <p:cNvCxnSpPr/>
          <p:nvPr/>
        </p:nvCxnSpPr>
        <p:spPr>
          <a:xfrm>
            <a:off x="1926608" y="5454576"/>
            <a:ext cx="238841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1272379" y="4500052"/>
            <a:ext cx="7088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বা,</a:t>
            </a:r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2362216" y="6123097"/>
            <a:ext cx="529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endParaRPr lang="en-US" sz="32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55" name="Group 154"/>
          <p:cNvGrpSpPr/>
          <p:nvPr/>
        </p:nvGrpSpPr>
        <p:grpSpPr>
          <a:xfrm>
            <a:off x="1381655" y="4907623"/>
            <a:ext cx="3019316" cy="1067226"/>
            <a:chOff x="1348579" y="4949100"/>
            <a:chExt cx="3019316" cy="1067226"/>
          </a:xfrm>
        </p:grpSpPr>
        <p:grpSp>
          <p:nvGrpSpPr>
            <p:cNvPr id="98" name="Group 97"/>
            <p:cNvGrpSpPr/>
            <p:nvPr/>
          </p:nvGrpSpPr>
          <p:grpSpPr>
            <a:xfrm>
              <a:off x="2222336" y="4949100"/>
              <a:ext cx="2145559" cy="1067226"/>
              <a:chOff x="1156033" y="4299056"/>
              <a:chExt cx="2145559" cy="1067226"/>
            </a:xfrm>
          </p:grpSpPr>
          <p:grpSp>
            <p:nvGrpSpPr>
              <p:cNvPr id="105" name="Group 104"/>
              <p:cNvGrpSpPr/>
              <p:nvPr/>
            </p:nvGrpSpPr>
            <p:grpSpPr>
              <a:xfrm>
                <a:off x="1426117" y="4299056"/>
                <a:ext cx="1875475" cy="1067226"/>
                <a:chOff x="3077525" y="3362980"/>
                <a:chExt cx="2247347" cy="924752"/>
              </a:xfrm>
            </p:grpSpPr>
            <p:sp>
              <p:nvSpPr>
                <p:cNvPr id="107" name="TextBox 106"/>
                <p:cNvSpPr txBox="1"/>
                <p:nvPr/>
              </p:nvSpPr>
              <p:spPr>
                <a:xfrm>
                  <a:off x="3169672" y="3362980"/>
                  <a:ext cx="32526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>
                      <a:solidFill>
                        <a:srgbClr val="000000"/>
                      </a:solidFill>
                      <a:latin typeface="NikoshBAN" panose="02000000000000000000" pitchFamily="2" charset="0"/>
                      <a:cs typeface="NikoshBAN" panose="02000000000000000000" pitchFamily="2" charset="0"/>
                    </a:rPr>
                    <a:t>h</a:t>
                  </a:r>
                </a:p>
              </p:txBody>
            </p:sp>
            <p:sp>
              <p:nvSpPr>
                <p:cNvPr id="108" name="TextBox 107"/>
                <p:cNvSpPr txBox="1"/>
                <p:nvPr/>
              </p:nvSpPr>
              <p:spPr>
                <a:xfrm>
                  <a:off x="3077525" y="3764512"/>
                  <a:ext cx="224734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00"/>
                      </a:solidFill>
                      <a:latin typeface="Arial" panose="020B0604020202020204" pitchFamily="34" charset="0"/>
                      <a:cs typeface="NikoshBAN" panose="02000000000000000000" pitchFamily="2" charset="0"/>
                    </a:rPr>
                    <a:t>75</a:t>
                  </a:r>
                  <a:r>
                    <a:rPr lang="bn-BD" sz="2800" b="1" dirty="0" smtClean="0">
                      <a:solidFill>
                        <a:srgbClr val="000000"/>
                      </a:solidFill>
                      <a:latin typeface="NikoshBAN" panose="02000000000000000000" pitchFamily="2" charset="0"/>
                      <a:cs typeface="NikoshBAN" panose="02000000000000000000" pitchFamily="2" charset="0"/>
                    </a:rPr>
                    <a:t> </a:t>
                  </a:r>
                  <a:endParaRPr lang="en-US" sz="2800" b="1" dirty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  <p:cxnSp>
              <p:nvCxnSpPr>
                <p:cNvPr id="109" name="Straight Connector 108"/>
                <p:cNvCxnSpPr/>
                <p:nvPr/>
              </p:nvCxnSpPr>
              <p:spPr>
                <a:xfrm flipH="1">
                  <a:off x="3263260" y="3782092"/>
                  <a:ext cx="318140" cy="0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1" name="Rectangle 100"/>
              <p:cNvSpPr/>
              <p:nvPr/>
            </p:nvSpPr>
            <p:spPr>
              <a:xfrm>
                <a:off x="1156033" y="4577704"/>
                <a:ext cx="428183" cy="4098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p:grpSp>
        <p:sp>
          <p:nvSpPr>
            <p:cNvPr id="142" name="TextBox 141"/>
            <p:cNvSpPr txBox="1"/>
            <p:nvPr/>
          </p:nvSpPr>
          <p:spPr>
            <a:xfrm>
              <a:off x="1348579" y="5206703"/>
              <a:ext cx="7088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বা,</a:t>
              </a:r>
              <a:r>
                <a:rPr lang="bn-BD" sz="32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endParaRPr lang="en-US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1744656" y="5006385"/>
            <a:ext cx="1446415" cy="973201"/>
            <a:chOff x="611872" y="5006385"/>
            <a:chExt cx="1446415" cy="973201"/>
          </a:xfrm>
        </p:grpSpPr>
        <p:grpSp>
          <p:nvGrpSpPr>
            <p:cNvPr id="85" name="Group 84"/>
            <p:cNvGrpSpPr/>
            <p:nvPr/>
          </p:nvGrpSpPr>
          <p:grpSpPr>
            <a:xfrm>
              <a:off x="706508" y="5006385"/>
              <a:ext cx="1225788" cy="973201"/>
              <a:chOff x="638268" y="5060977"/>
              <a:chExt cx="1225788" cy="973201"/>
            </a:xfrm>
          </p:grpSpPr>
          <p:grpSp>
            <p:nvGrpSpPr>
              <p:cNvPr id="82" name="Group 81"/>
              <p:cNvGrpSpPr/>
              <p:nvPr/>
            </p:nvGrpSpPr>
            <p:grpSpPr>
              <a:xfrm>
                <a:off x="638268" y="5060977"/>
                <a:ext cx="797576" cy="973201"/>
                <a:chOff x="3763660" y="3846305"/>
                <a:chExt cx="1378104" cy="973201"/>
              </a:xfrm>
            </p:grpSpPr>
            <p:sp>
              <p:nvSpPr>
                <p:cNvPr id="60" name="TextBox 59"/>
                <p:cNvSpPr txBox="1"/>
                <p:nvPr/>
              </p:nvSpPr>
              <p:spPr>
                <a:xfrm>
                  <a:off x="3763660" y="3846305"/>
                  <a:ext cx="96074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1</a:t>
                  </a:r>
                  <a:endParaRPr lang="en-US" sz="2800" b="1" dirty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  <p:sp>
              <p:nvSpPr>
                <p:cNvPr id="81" name="TextBox 80"/>
                <p:cNvSpPr txBox="1"/>
                <p:nvPr/>
              </p:nvSpPr>
              <p:spPr>
                <a:xfrm>
                  <a:off x="3766768" y="4296286"/>
                  <a:ext cx="137499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US" sz="2800" b="1" dirty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</p:grpSp>
          <p:sp>
            <p:nvSpPr>
              <p:cNvPr id="84" name="TextBox 83"/>
              <p:cNvSpPr txBox="1"/>
              <p:nvPr/>
            </p:nvSpPr>
            <p:spPr>
              <a:xfrm>
                <a:off x="987528" y="5175210"/>
                <a:ext cx="8765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=</a:t>
                </a:r>
                <a:endParaRPr lang="en-US" sz="3200" b="1" dirty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p:grpSp>
        <p:sp>
          <p:nvSpPr>
            <p:cNvPr id="147" name="TextBox 146"/>
            <p:cNvSpPr txBox="1"/>
            <p:nvPr/>
          </p:nvSpPr>
          <p:spPr>
            <a:xfrm>
              <a:off x="611872" y="5437496"/>
              <a:ext cx="14464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800" b="1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1295400" y="6168732"/>
            <a:ext cx="1875653" cy="613068"/>
            <a:chOff x="-23021" y="6168732"/>
            <a:chExt cx="1875653" cy="613068"/>
          </a:xfrm>
        </p:grpSpPr>
        <p:sp>
          <p:nvSpPr>
            <p:cNvPr id="111" name="TextBox 110"/>
            <p:cNvSpPr txBox="1"/>
            <p:nvPr/>
          </p:nvSpPr>
          <p:spPr>
            <a:xfrm>
              <a:off x="-23021" y="6197025"/>
              <a:ext cx="7088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বা,</a:t>
              </a:r>
              <a:r>
                <a:rPr lang="bn-BD" sz="32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endParaRPr lang="en-US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434894" y="6172538"/>
              <a:ext cx="3252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h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854120" y="6168732"/>
              <a:ext cx="457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1323903" y="6187087"/>
              <a:ext cx="528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75</a:t>
              </a:r>
              <a:endPara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667600" y="6179078"/>
              <a:ext cx="3021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800" b="1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aphicFrame>
        <p:nvGraphicFramePr>
          <p:cNvPr id="72" name="Object 71"/>
          <p:cNvGraphicFramePr>
            <a:graphicFrameLocks noChangeAspect="1"/>
          </p:cNvGraphicFramePr>
          <p:nvPr/>
        </p:nvGraphicFramePr>
        <p:xfrm>
          <a:off x="4457700" y="2895600"/>
          <a:ext cx="800100" cy="647700"/>
        </p:xfrm>
        <a:graphic>
          <a:graphicData uri="http://schemas.openxmlformats.org/presentationml/2006/ole">
            <p:oleObj spid="_x0000_s1026" name="Equation" r:id="rId4" imgW="228600" imgH="22860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600200" y="5562600"/>
          <a:ext cx="800100" cy="647700"/>
        </p:xfrm>
        <a:graphic>
          <a:graphicData uri="http://schemas.openxmlformats.org/presentationml/2006/ole">
            <p:oleObj spid="_x0000_s1027" name="Equation" r:id="rId5" imgW="228600" imgH="22860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828800" y="5943600"/>
          <a:ext cx="800100" cy="647700"/>
        </p:xfrm>
        <a:graphic>
          <a:graphicData uri="http://schemas.openxmlformats.org/presentationml/2006/ole">
            <p:oleObj spid="_x0000_s1028" name="Equation" r:id="rId6" imgW="228600" imgH="22860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610100" y="3048000"/>
          <a:ext cx="800100" cy="647700"/>
        </p:xfrm>
        <a:graphic>
          <a:graphicData uri="http://schemas.openxmlformats.org/presentationml/2006/ole">
            <p:oleObj spid="_x0000_s1029" name="Equation" r:id="rId7" imgW="228600" imgH="22860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176910" y="3187505"/>
          <a:ext cx="800100" cy="647700"/>
        </p:xfrm>
        <a:graphic>
          <a:graphicData uri="http://schemas.openxmlformats.org/presentationml/2006/ole">
            <p:oleObj spid="_x0000_s1030" name="Equation" r:id="rId8" imgW="228600" imgH="2286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63011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3857744" y="2682936"/>
            <a:ext cx="441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endParaRPr lang="en-US" sz="28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229868" y="2529460"/>
            <a:ext cx="1801096" cy="1650379"/>
            <a:chOff x="3229868" y="1587748"/>
            <a:chExt cx="1801096" cy="1650379"/>
          </a:xfrm>
        </p:grpSpPr>
        <p:grpSp>
          <p:nvGrpSpPr>
            <p:cNvPr id="3" name="Group 2"/>
            <p:cNvGrpSpPr/>
            <p:nvPr/>
          </p:nvGrpSpPr>
          <p:grpSpPr>
            <a:xfrm>
              <a:off x="3229868" y="1587748"/>
              <a:ext cx="1801096" cy="1650379"/>
              <a:chOff x="3188924" y="1601396"/>
              <a:chExt cx="1801096" cy="1650379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3188924" y="1752600"/>
                <a:ext cx="1305796" cy="1499175"/>
                <a:chOff x="2793132" y="1752600"/>
                <a:chExt cx="1305796" cy="1499175"/>
              </a:xfrm>
            </p:grpSpPr>
            <p:sp>
              <p:nvSpPr>
                <p:cNvPr id="36" name="TextBox 35"/>
                <p:cNvSpPr txBox="1"/>
                <p:nvPr/>
              </p:nvSpPr>
              <p:spPr>
                <a:xfrm>
                  <a:off x="2819400" y="1752600"/>
                  <a:ext cx="57950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BD" sz="3200" b="1" dirty="0" smtClean="0">
                      <a:solidFill>
                        <a:srgbClr val="000000"/>
                      </a:solidFill>
                      <a:latin typeface="NikoshBAN" panose="02000000000000000000" pitchFamily="2" charset="0"/>
                      <a:cs typeface="NikoshBAN" panose="02000000000000000000" pitchFamily="2" charset="0"/>
                    </a:rPr>
                    <a:t>বা,</a:t>
                  </a:r>
                  <a:endParaRPr lang="en-US" sz="3200" b="1" dirty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3200734" y="1795816"/>
                  <a:ext cx="89819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BD" sz="2800" b="1" dirty="0" smtClean="0">
                      <a:solidFill>
                        <a:srgbClr val="000000"/>
                      </a:solidFill>
                      <a:latin typeface="NikoshBAN" panose="02000000000000000000" pitchFamily="2" charset="0"/>
                      <a:cs typeface="NikoshBAN" panose="02000000000000000000" pitchFamily="2" charset="0"/>
                    </a:rPr>
                    <a:t>h</a:t>
                  </a:r>
                  <a:endParaRPr lang="en-US" sz="2800" b="1" dirty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2793132" y="2667000"/>
                  <a:ext cx="621075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BD" sz="3200" b="1" dirty="0" smtClean="0">
                      <a:solidFill>
                        <a:srgbClr val="000000"/>
                      </a:solidFill>
                      <a:latin typeface="NikoshBAN" panose="02000000000000000000" pitchFamily="2" charset="0"/>
                      <a:cs typeface="NikoshBAN" panose="02000000000000000000" pitchFamily="2" charset="0"/>
                    </a:rPr>
                    <a:t>বা,</a:t>
                  </a:r>
                  <a:endParaRPr lang="en-US" sz="3200" b="1" dirty="0">
                    <a:solidFill>
                      <a:srgbClr val="00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</p:grpSp>
          <p:grpSp>
            <p:nvGrpSpPr>
              <p:cNvPr id="2" name="Group 1"/>
              <p:cNvGrpSpPr/>
              <p:nvPr/>
            </p:nvGrpSpPr>
            <p:grpSpPr>
              <a:xfrm>
                <a:off x="3999420" y="1601396"/>
                <a:ext cx="990600" cy="814173"/>
                <a:chOff x="4079544" y="1601396"/>
                <a:chExt cx="990600" cy="814173"/>
              </a:xfrm>
            </p:grpSpPr>
            <p:sp>
              <p:nvSpPr>
                <p:cNvPr id="40" name="TextBox 39"/>
                <p:cNvSpPr txBox="1"/>
                <p:nvPr/>
              </p:nvSpPr>
              <p:spPr>
                <a:xfrm>
                  <a:off x="4267200" y="1601396"/>
                  <a:ext cx="6096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BD" sz="2400" b="1" dirty="0" smtClean="0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75</a:t>
                  </a:r>
                  <a:endParaRPr lang="en-US" sz="2400" b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4079544" y="1953904"/>
                  <a:ext cx="9906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BD" sz="2400" b="1" dirty="0" smtClean="0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1.732</a:t>
                  </a:r>
                  <a:endParaRPr lang="en-US" sz="2400" b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cxnSp>
          <p:nvCxnSpPr>
            <p:cNvPr id="43" name="Straight Connector 42"/>
            <p:cNvCxnSpPr/>
            <p:nvPr/>
          </p:nvCxnSpPr>
          <p:spPr>
            <a:xfrm>
              <a:off x="4186456" y="2021426"/>
              <a:ext cx="698256" cy="0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3589980" y="3643968"/>
            <a:ext cx="2022684" cy="550516"/>
            <a:chOff x="3589980" y="2715904"/>
            <a:chExt cx="2022684" cy="550516"/>
          </a:xfrm>
        </p:grpSpPr>
        <p:sp>
          <p:nvSpPr>
            <p:cNvPr id="47" name="TextBox 46"/>
            <p:cNvSpPr txBox="1"/>
            <p:nvPr/>
          </p:nvSpPr>
          <p:spPr>
            <a:xfrm>
              <a:off x="3589980" y="2743200"/>
              <a:ext cx="9172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h</a:t>
              </a:r>
              <a:endParaRPr lang="en-US" sz="2800" b="1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860024" y="2743200"/>
              <a:ext cx="117940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=</a:t>
              </a:r>
              <a:endParaRPr lang="en-US" sz="28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128448" y="2715904"/>
              <a:ext cx="14842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43.301</a:t>
              </a:r>
              <a:endPara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600200" y="4700826"/>
            <a:ext cx="5867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নির্ণেয় টাওয়ারের উচ্চতা  </a:t>
            </a:r>
            <a:r>
              <a:rPr lang="bn-BD" sz="3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43.301 </a:t>
            </a:r>
            <a:r>
              <a:rPr lang="bn-BD" sz="32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মিটার </a:t>
            </a:r>
            <a:endParaRPr lang="en-US" sz="32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flipH="1">
            <a:off x="3232730" y="1371600"/>
            <a:ext cx="2177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13150" y="644525"/>
          <a:ext cx="889000" cy="1187450"/>
        </p:xfrm>
        <a:graphic>
          <a:graphicData uri="http://schemas.openxmlformats.org/presentationml/2006/ole">
            <p:oleObj spid="_x0000_s2051" name="Equation" r:id="rId3" imgW="253800" imgH="41904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819400" y="1066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বা</a:t>
            </a:r>
            <a:r>
              <a:rPr lang="en-US" dirty="0" smtClean="0"/>
              <a:t>, h =      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3329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Process 6"/>
          <p:cNvSpPr/>
          <p:nvPr/>
        </p:nvSpPr>
        <p:spPr>
          <a:xfrm>
            <a:off x="0" y="0"/>
            <a:ext cx="9144000" cy="15240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Punched Tape 4"/>
          <p:cNvSpPr/>
          <p:nvPr/>
        </p:nvSpPr>
        <p:spPr>
          <a:xfrm>
            <a:off x="1828800" y="609600"/>
            <a:ext cx="4419600" cy="1828800"/>
          </a:xfrm>
          <a:prstGeom prst="flowChartPunchedTap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Punched Tape 5"/>
          <p:cNvSpPr/>
          <p:nvPr/>
        </p:nvSpPr>
        <p:spPr>
          <a:xfrm>
            <a:off x="2833255" y="152400"/>
            <a:ext cx="3124200" cy="1371600"/>
          </a:xfrm>
          <a:prstGeom prst="flowChartPunchedTap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9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451516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(ক)চিত্রটির সংক্ষিপ্ত বর্ণনা দাও </a:t>
            </a:r>
            <a:endParaRPr lang="en-US" sz="48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521374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(খ) মিনারটির উচ্চতা নির্ণয় কর </a:t>
            </a:r>
            <a:endParaRPr lang="en-US" sz="48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004172"/>
            <a:ext cx="9144000" cy="769441"/>
            <a:chOff x="0" y="6004172"/>
            <a:chExt cx="9144000" cy="769441"/>
          </a:xfrm>
        </p:grpSpPr>
        <p:sp>
          <p:nvSpPr>
            <p:cNvPr id="13" name="TextBox 12"/>
            <p:cNvSpPr txBox="1"/>
            <p:nvPr/>
          </p:nvSpPr>
          <p:spPr>
            <a:xfrm>
              <a:off x="0" y="6004172"/>
              <a:ext cx="9144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4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(গ) শীর্ষবিন্দু হতে  </a:t>
              </a:r>
              <a:r>
                <a:rPr lang="en-US" sz="44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45</a:t>
              </a:r>
              <a:r>
                <a:rPr lang="bn-BD" sz="44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4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44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কোণ পর্যন্ত দূরত্ব নির্ণয় কর </a:t>
              </a:r>
              <a:endParaRPr lang="en-US" sz="4800" b="1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3988275" y="6048605"/>
              <a:ext cx="114300" cy="203807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 rot="16200000">
            <a:off x="1192502" y="2338612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মিনারের উচ্চতা</a:t>
            </a:r>
            <a:endParaRPr lang="en-US" sz="28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2104016" y="1080448"/>
            <a:ext cx="5029200" cy="3339152"/>
            <a:chOff x="2057400" y="1080448"/>
            <a:chExt cx="5029200" cy="3339152"/>
          </a:xfrm>
        </p:grpSpPr>
        <p:sp>
          <p:nvSpPr>
            <p:cNvPr id="8" name="Right Triangle 7"/>
            <p:cNvSpPr/>
            <p:nvPr/>
          </p:nvSpPr>
          <p:spPr>
            <a:xfrm>
              <a:off x="2286001" y="1524000"/>
              <a:ext cx="4343399" cy="2286000"/>
            </a:xfrm>
            <a:prstGeom prst="rtTriangl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cxnSp>
          <p:nvCxnSpPr>
            <p:cNvPr id="10" name="Straight Connector 9"/>
            <p:cNvCxnSpPr>
              <a:stCxn id="8" idx="0"/>
            </p:cNvCxnSpPr>
            <p:nvPr/>
          </p:nvCxnSpPr>
          <p:spPr>
            <a:xfrm>
              <a:off x="2286001" y="1524000"/>
              <a:ext cx="1981199" cy="228600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4476464" y="4272888"/>
              <a:ext cx="2057400" cy="0"/>
            </a:xfrm>
            <a:prstGeom prst="straightConnector1">
              <a:avLst/>
            </a:prstGeom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267200" y="3591632"/>
              <a:ext cx="0" cy="827968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098344" y="1080448"/>
              <a:ext cx="4162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A</a:t>
              </a:r>
              <a:endParaRPr lang="en-US" sz="2800" b="1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057400" y="3757628"/>
              <a:ext cx="3492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B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886200" y="3771276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C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533864" y="3758840"/>
              <a:ext cx="5527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D</a:t>
              </a:r>
              <a:endParaRPr lang="en-US" sz="2800" b="1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709608" y="3757628"/>
              <a:ext cx="12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60</a:t>
              </a:r>
              <a:r>
                <a:rPr lang="bn-BD" sz="20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bn-BD" sz="2400" b="1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মিটার</a:t>
              </a:r>
              <a:endPara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5434057" y="3472857"/>
              <a:ext cx="531151" cy="400110"/>
              <a:chOff x="5434057" y="3472857"/>
              <a:chExt cx="531151" cy="400110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5434057" y="3472857"/>
                <a:ext cx="52547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45</a:t>
                </a:r>
                <a:endParaRPr lang="en-US" sz="20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5861712" y="3527449"/>
                <a:ext cx="103496" cy="7986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3330064" y="3364409"/>
              <a:ext cx="626660" cy="461665"/>
              <a:chOff x="3330064" y="3364409"/>
              <a:chExt cx="626660" cy="461665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3330064" y="3364409"/>
                <a:ext cx="6266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60</a:t>
                </a:r>
                <a:endParaRPr lang="en-US" sz="24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796352" y="3449917"/>
                <a:ext cx="152400" cy="90539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p:grpSp>
      </p:grpSp>
      <p:sp>
        <p:nvSpPr>
          <p:cNvPr id="2" name="Arc 1"/>
          <p:cNvSpPr/>
          <p:nvPr/>
        </p:nvSpPr>
        <p:spPr>
          <a:xfrm rot="13371361">
            <a:off x="5095669" y="2857949"/>
            <a:ext cx="991752" cy="1096342"/>
          </a:xfrm>
          <a:prstGeom prst="arc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/>
          <p:cNvSpPr/>
          <p:nvPr/>
        </p:nvSpPr>
        <p:spPr>
          <a:xfrm rot="14345525">
            <a:off x="3422685" y="2959173"/>
            <a:ext cx="991752" cy="1096342"/>
          </a:xfrm>
          <a:prstGeom prst="arc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84694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lowchart: Process 34"/>
          <p:cNvSpPr/>
          <p:nvPr/>
        </p:nvSpPr>
        <p:spPr>
          <a:xfrm>
            <a:off x="0" y="-281965"/>
            <a:ext cx="9144000" cy="1246915"/>
          </a:xfrm>
          <a:prstGeom prst="flowChartProcess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Multidocument 35"/>
          <p:cNvSpPr/>
          <p:nvPr/>
        </p:nvSpPr>
        <p:spPr>
          <a:xfrm>
            <a:off x="2819400" y="-281965"/>
            <a:ext cx="4114800" cy="1246915"/>
          </a:xfrm>
          <a:prstGeom prst="flowChartMultidocumen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i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6600" i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43000" y="1600200"/>
            <a:ext cx="533400" cy="2667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964950"/>
            <a:ext cx="6248400" cy="2737264"/>
          </a:xfrm>
          <a:prstGeom prst="rect">
            <a:avLst/>
          </a:prstGeom>
        </p:spPr>
      </p:pic>
      <p:grpSp>
        <p:nvGrpSpPr>
          <p:cNvPr id="46" name="Group 45"/>
          <p:cNvGrpSpPr/>
          <p:nvPr/>
        </p:nvGrpSpPr>
        <p:grpSpPr>
          <a:xfrm>
            <a:off x="990600" y="3001940"/>
            <a:ext cx="7267424" cy="2179660"/>
            <a:chOff x="990600" y="3001940"/>
            <a:chExt cx="7267424" cy="2179660"/>
          </a:xfrm>
        </p:grpSpPr>
        <p:grpSp>
          <p:nvGrpSpPr>
            <p:cNvPr id="43" name="Group 42"/>
            <p:cNvGrpSpPr/>
            <p:nvPr/>
          </p:nvGrpSpPr>
          <p:grpSpPr>
            <a:xfrm>
              <a:off x="990600" y="3001940"/>
              <a:ext cx="7267424" cy="2179660"/>
              <a:chOff x="829096" y="2933700"/>
              <a:chExt cx="7267424" cy="2179660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829096" y="5113360"/>
                <a:ext cx="7267424" cy="0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2" name="Group 41"/>
              <p:cNvGrpSpPr/>
              <p:nvPr/>
            </p:nvGrpSpPr>
            <p:grpSpPr>
              <a:xfrm>
                <a:off x="2057400" y="2933700"/>
                <a:ext cx="5181600" cy="2179660"/>
                <a:chOff x="2057400" y="2933700"/>
                <a:chExt cx="5181600" cy="2179660"/>
              </a:xfrm>
            </p:grpSpPr>
            <p:cxnSp>
              <p:nvCxnSpPr>
                <p:cNvPr id="39" name="Straight Connector 38"/>
                <p:cNvCxnSpPr/>
                <p:nvPr/>
              </p:nvCxnSpPr>
              <p:spPr>
                <a:xfrm flipV="1">
                  <a:off x="2057400" y="2933700"/>
                  <a:ext cx="1752600" cy="2179660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3810000" y="2933700"/>
                  <a:ext cx="3429000" cy="2179660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5" name="Straight Connector 44"/>
            <p:cNvCxnSpPr/>
            <p:nvPr/>
          </p:nvCxnSpPr>
          <p:spPr>
            <a:xfrm>
              <a:off x="3971504" y="3001940"/>
              <a:ext cx="0" cy="2179660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/>
          <p:cNvSpPr txBox="1"/>
          <p:nvPr/>
        </p:nvSpPr>
        <p:spPr>
          <a:xfrm>
            <a:off x="3575712" y="482333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O</a:t>
            </a:r>
            <a:endParaRPr lang="en-US" sz="24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9" name="Arc 48"/>
          <p:cNvSpPr/>
          <p:nvPr/>
        </p:nvSpPr>
        <p:spPr>
          <a:xfrm rot="3307665">
            <a:off x="4286520" y="2750016"/>
            <a:ext cx="1104900" cy="1066800"/>
          </a:xfrm>
          <a:prstGeom prst="arc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c 53"/>
          <p:cNvSpPr/>
          <p:nvPr/>
        </p:nvSpPr>
        <p:spPr>
          <a:xfrm rot="13461115">
            <a:off x="3175434" y="2825011"/>
            <a:ext cx="1104900" cy="1066800"/>
          </a:xfrm>
          <a:prstGeom prst="arc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3173104" y="2852384"/>
            <a:ext cx="685800" cy="647128"/>
            <a:chOff x="6781800" y="2934272"/>
            <a:chExt cx="685800" cy="647128"/>
          </a:xfrm>
        </p:grpSpPr>
        <p:sp>
          <p:nvSpPr>
            <p:cNvPr id="55" name="TextBox 54"/>
            <p:cNvSpPr txBox="1"/>
            <p:nvPr/>
          </p:nvSpPr>
          <p:spPr>
            <a:xfrm>
              <a:off x="6781800" y="3119735"/>
              <a:ext cx="68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  <a:cs typeface="NikoshBAN" panose="02000000000000000000" pitchFamily="2" charset="0"/>
                </a:rPr>
                <a:t>60</a:t>
              </a:r>
              <a:endParaRPr lang="en-US" sz="2400" b="1" dirty="0">
                <a:solidFill>
                  <a:srgbClr val="C00000"/>
                </a:solidFill>
                <a:cs typeface="NikoshBAN" panose="02000000000000000000" pitchFamily="2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016072" y="2934272"/>
              <a:ext cx="409424" cy="646331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C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●</a:t>
              </a:r>
              <a:endParaRPr lang="en-US" sz="3600" b="1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738048" y="2922323"/>
            <a:ext cx="685800" cy="647128"/>
            <a:chOff x="6781800" y="2934272"/>
            <a:chExt cx="685800" cy="647128"/>
          </a:xfrm>
        </p:grpSpPr>
        <p:sp>
          <p:nvSpPr>
            <p:cNvPr id="60" name="TextBox 59"/>
            <p:cNvSpPr txBox="1"/>
            <p:nvPr/>
          </p:nvSpPr>
          <p:spPr>
            <a:xfrm>
              <a:off x="6781800" y="3119735"/>
              <a:ext cx="68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  <a:cs typeface="NikoshBAN" panose="02000000000000000000" pitchFamily="2" charset="0"/>
                </a:rPr>
                <a:t>30</a:t>
              </a:r>
              <a:endParaRPr lang="en-US" sz="2400" b="1" dirty="0">
                <a:solidFill>
                  <a:srgbClr val="C00000"/>
                </a:solidFill>
                <a:cs typeface="NikoshBAN" panose="02000000000000000000" pitchFamily="2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016072" y="2934272"/>
              <a:ext cx="409424" cy="646331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C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●</a:t>
              </a:r>
              <a:endParaRPr lang="en-US" sz="3600" b="1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685800" y="6035641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হেলিকপ্টারটি ভূমি থেকে কত উঁচুতে অবস্থিত ?</a:t>
            </a:r>
            <a:endParaRPr lang="en-US" sz="4000" b="1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3581400" y="5334000"/>
            <a:ext cx="3819104" cy="3668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>
            <a:off x="2176240" y="5334000"/>
            <a:ext cx="1463144" cy="3668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7400504" y="4700504"/>
            <a:ext cx="7960" cy="967864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2203536" y="4683456"/>
            <a:ext cx="0" cy="929097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095204" y="5295328"/>
            <a:ext cx="3457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0000"/>
                </a:solidFill>
                <a:cs typeface="NikoshBAN" panose="02000000000000000000" pitchFamily="2" charset="0"/>
              </a:rPr>
              <a:t>1 </a:t>
            </a:r>
            <a:r>
              <a:rPr lang="bn-BD" sz="36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কিলোমিটার</a:t>
            </a:r>
            <a:endParaRPr lang="en-US" sz="3600" b="1" dirty="0">
              <a:solidFill>
                <a:srgbClr val="000000"/>
              </a:solidFill>
              <a:cs typeface="NikoshBAN" panose="02000000000000000000" pitchFamily="2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 rot="16200000">
            <a:off x="6621440" y="401355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কিঃমিঃ পোস্ট</a:t>
            </a:r>
            <a:endParaRPr lang="en-US" sz="2800" b="1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 rot="16200000">
            <a:off x="1096125" y="4064664"/>
            <a:ext cx="1836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কিঃমিঃ পোস্ট</a:t>
            </a:r>
            <a:endParaRPr lang="en-US" sz="2800" b="1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918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Diagonal Corner Rectangle 5"/>
          <p:cNvSpPr/>
          <p:nvPr/>
        </p:nvSpPr>
        <p:spPr>
          <a:xfrm>
            <a:off x="2743200" y="0"/>
            <a:ext cx="4267200" cy="1295400"/>
          </a:xfrm>
          <a:prstGeom prst="round2Diag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8800" b="1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1981200"/>
            <a:ext cx="5562599" cy="45053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4205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3000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464" y="152400"/>
            <a:ext cx="8256270" cy="100584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dirty="0" smtClean="0"/>
              <a:t>	</a:t>
            </a:r>
            <a:r>
              <a:rPr lang="en-US" sz="73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73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3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73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3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04800" y="1821644"/>
            <a:ext cx="8534400" cy="36647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	</a:t>
            </a:r>
            <a:endParaRPr lang="bn-BD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মোঃ ম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জিবুর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>
              <a:defRPr/>
            </a:pP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সহকারী শিক্ষক (গণিত)</a:t>
            </a:r>
          </a:p>
          <a:p>
            <a:pPr>
              <a:defRPr/>
            </a:pP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বড়শালঘর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ইউ,এম,এ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উচ্চ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44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>
              <a:defRPr/>
            </a:pP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দেবিদ্বার,কুমিল্লা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। </a:t>
            </a:r>
            <a:endParaRPr lang="en-US" sz="44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>
              <a:defRPr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66053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447800"/>
            <a:ext cx="4495800" cy="3962405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bn-BD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শ্রেণি-</a:t>
            </a:r>
            <a:r>
              <a:rPr lang="en-US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10ম</a:t>
            </a:r>
            <a:endParaRPr lang="bn-BD" sz="5400" b="1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bn-BD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বিষয়-গণিত</a:t>
            </a:r>
            <a:endParaRPr lang="en-US" sz="5400" b="1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১০</a:t>
            </a:r>
            <a:r>
              <a:rPr lang="bn-BD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 অধ্যায়</a:t>
            </a:r>
          </a:p>
          <a:p>
            <a:pPr marL="0" indent="0">
              <a:buNone/>
            </a:pPr>
            <a:r>
              <a:rPr lang="en-US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স</a:t>
            </a:r>
            <a:r>
              <a:rPr lang="bn-BD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ময়-</a:t>
            </a:r>
            <a:r>
              <a:rPr lang="en-US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40 </a:t>
            </a:r>
            <a:r>
              <a:rPr lang="bn-BD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5400" b="1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5400" b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en-US" sz="5400" b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তাঃ১১/২/২০১৭</a:t>
            </a:r>
            <a:endParaRPr lang="bn-BD" sz="5400" b="1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91464" y="152400"/>
            <a:ext cx="8256270" cy="1005840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sz="73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73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3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73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3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822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2438400" y="381000"/>
            <a:ext cx="4648200" cy="1033272"/>
          </a:xfrm>
          <a:prstGeom prst="horizontalScroll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orizontal Scroll 6"/>
          <p:cNvSpPr/>
          <p:nvPr/>
        </p:nvSpPr>
        <p:spPr>
          <a:xfrm>
            <a:off x="2933700" y="152400"/>
            <a:ext cx="3657600" cy="914400"/>
          </a:xfrm>
          <a:prstGeom prst="horizontalScroll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orizontal Scroll 7"/>
          <p:cNvSpPr/>
          <p:nvPr/>
        </p:nvSpPr>
        <p:spPr>
          <a:xfrm>
            <a:off x="13848" y="212483"/>
            <a:ext cx="9130152" cy="1323109"/>
          </a:xfrm>
          <a:prstGeom prst="horizontalScroll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b="1" i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6600" dirty="0">
              <a:solidFill>
                <a:srgbClr val="002060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-20" y="2209799"/>
            <a:ext cx="762018" cy="626925"/>
          </a:xfrm>
          <a:prstGeom prst="rightArrow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3834" y="3399229"/>
            <a:ext cx="741235" cy="593229"/>
          </a:xfrm>
          <a:prstGeom prst="rightArrow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13848" y="4565070"/>
            <a:ext cx="741222" cy="609600"/>
          </a:xfrm>
          <a:prstGeom prst="rightArrow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19200" y="2209800"/>
            <a:ext cx="16002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6739" y="2350736"/>
            <a:ext cx="8458205" cy="1011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0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ভূ-রেখা,ঊর্ধ্বরেখা,উলম্বতল,উন্নতি কোণ ও অবনতি </a:t>
            </a:r>
          </a:p>
          <a:p>
            <a:r>
              <a:rPr lang="bn-BD" sz="40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কোণ ব্যাখ্যা করতে পারবে  </a:t>
            </a:r>
            <a:endParaRPr lang="en-US" sz="40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1872" y="4533100"/>
            <a:ext cx="762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দূরত্ব ও উচ্চতা বিষয়ক </a:t>
            </a:r>
            <a:r>
              <a:rPr lang="bn-BD" sz="40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 পরিমাপ </a:t>
            </a:r>
            <a:r>
              <a:rPr lang="bn-BD" sz="40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 </a:t>
            </a:r>
            <a:r>
              <a:rPr lang="bn-BD" sz="40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endParaRPr lang="en-US" sz="40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3371393"/>
            <a:ext cx="82711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00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দূরত্ব ও উচ্চতা বিষয়ক গাণিতিক সমাধান করতে পারবে</a:t>
            </a:r>
            <a:endParaRPr lang="en-US" sz="4000" b="1" dirty="0">
              <a:solidFill>
                <a:srgbClr val="000099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4885" y="4537395"/>
            <a:ext cx="8305800" cy="6234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460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600200" y="2819400"/>
            <a:ext cx="678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দূরত্ব ও উচ্চতা</a:t>
            </a:r>
            <a:endParaRPr lang="en-US" sz="96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95400" y="12192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</a:t>
            </a:r>
            <a:endParaRPr lang="en-US" sz="54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009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rc 18"/>
          <p:cNvSpPr/>
          <p:nvPr/>
        </p:nvSpPr>
        <p:spPr>
          <a:xfrm>
            <a:off x="6248400" y="6324600"/>
            <a:ext cx="152400" cy="533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5410200" y="914400"/>
            <a:ext cx="2362200" cy="1776845"/>
            <a:chOff x="5410200" y="914400"/>
            <a:chExt cx="2362200" cy="1776845"/>
          </a:xfrm>
        </p:grpSpPr>
        <p:grpSp>
          <p:nvGrpSpPr>
            <p:cNvPr id="27" name="Group 26"/>
            <p:cNvGrpSpPr/>
            <p:nvPr/>
          </p:nvGrpSpPr>
          <p:grpSpPr>
            <a:xfrm>
              <a:off x="5410200" y="914400"/>
              <a:ext cx="2362200" cy="1776845"/>
              <a:chOff x="5410200" y="914400"/>
              <a:chExt cx="2362200" cy="1776845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5410200" y="914400"/>
                <a:ext cx="2362200" cy="1524000"/>
                <a:chOff x="2743200" y="838200"/>
                <a:chExt cx="2362200" cy="1524000"/>
              </a:xfrm>
            </p:grpSpPr>
            <p:cxnSp>
              <p:nvCxnSpPr>
                <p:cNvPr id="3" name="Straight Connector 2"/>
                <p:cNvCxnSpPr/>
                <p:nvPr/>
              </p:nvCxnSpPr>
              <p:spPr>
                <a:xfrm>
                  <a:off x="5105400" y="838200"/>
                  <a:ext cx="0" cy="152400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" name="Straight Connector 4"/>
                <p:cNvCxnSpPr/>
                <p:nvPr/>
              </p:nvCxnSpPr>
              <p:spPr>
                <a:xfrm flipH="1">
                  <a:off x="2743200" y="2362200"/>
                  <a:ext cx="2362200" cy="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 flipV="1">
                  <a:off x="2743200" y="838200"/>
                  <a:ext cx="2362200" cy="152400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" name="Arc 8"/>
              <p:cNvSpPr/>
              <p:nvPr/>
            </p:nvSpPr>
            <p:spPr>
              <a:xfrm>
                <a:off x="5770418" y="2157845"/>
                <a:ext cx="152400" cy="533400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6248400" y="1973179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30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°</m:t>
                        </m:r>
                      </m:oMath>
                    </m:oMathPara>
                  </a14:m>
                  <a:endParaRPr lang="en-US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48400" y="1973179"/>
                  <a:ext cx="533400" cy="36933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8" name="Group 27"/>
          <p:cNvGrpSpPr/>
          <p:nvPr/>
        </p:nvGrpSpPr>
        <p:grpSpPr>
          <a:xfrm>
            <a:off x="6096000" y="2743200"/>
            <a:ext cx="1226126" cy="1797627"/>
            <a:chOff x="6096000" y="2743200"/>
            <a:chExt cx="1226126" cy="1797627"/>
          </a:xfrm>
        </p:grpSpPr>
        <p:grpSp>
          <p:nvGrpSpPr>
            <p:cNvPr id="14" name="Group 13"/>
            <p:cNvGrpSpPr/>
            <p:nvPr/>
          </p:nvGrpSpPr>
          <p:grpSpPr>
            <a:xfrm>
              <a:off x="6096000" y="2743200"/>
              <a:ext cx="1226126" cy="1524000"/>
              <a:chOff x="2743200" y="838200"/>
              <a:chExt cx="2362200" cy="1524000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5105400" y="838200"/>
                <a:ext cx="0" cy="15240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2743200" y="2362200"/>
                <a:ext cx="23622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V="1">
                <a:off x="2743200" y="838200"/>
                <a:ext cx="2362200" cy="15240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Arc 17"/>
            <p:cNvSpPr/>
            <p:nvPr/>
          </p:nvSpPr>
          <p:spPr>
            <a:xfrm>
              <a:off x="6248400" y="4007427"/>
              <a:ext cx="152400" cy="533400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6515100" y="3822761"/>
                  <a:ext cx="4191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°</m:t>
                        </m:r>
                      </m:oMath>
                    </m:oMathPara>
                  </a14:m>
                  <a:endParaRPr lang="en-US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5100" y="3822761"/>
                  <a:ext cx="419100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r="-2173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Group 28"/>
          <p:cNvGrpSpPr/>
          <p:nvPr/>
        </p:nvGrpSpPr>
        <p:grpSpPr>
          <a:xfrm>
            <a:off x="6096000" y="5105400"/>
            <a:ext cx="990600" cy="1524000"/>
            <a:chOff x="6096000" y="5105400"/>
            <a:chExt cx="990600" cy="1524000"/>
          </a:xfrm>
        </p:grpSpPr>
        <p:grpSp>
          <p:nvGrpSpPr>
            <p:cNvPr id="10" name="Group 9"/>
            <p:cNvGrpSpPr/>
            <p:nvPr/>
          </p:nvGrpSpPr>
          <p:grpSpPr>
            <a:xfrm>
              <a:off x="6096000" y="5105400"/>
              <a:ext cx="990600" cy="1524000"/>
              <a:chOff x="2743200" y="838200"/>
              <a:chExt cx="2362200" cy="152400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5105400" y="838200"/>
                <a:ext cx="0" cy="152400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H="1">
                <a:off x="2743200" y="2362200"/>
                <a:ext cx="2362200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V="1">
                <a:off x="2743200" y="838200"/>
                <a:ext cx="2362200" cy="152400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6381750" y="6221968"/>
                  <a:ext cx="40005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60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81750" y="6221968"/>
                  <a:ext cx="400050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r="-2727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209737" y="1720334"/>
                <a:ext cx="520046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bn-BD" dirty="0" smtClean="0">
                    <a:cs typeface="NikoshBAN" pitchFamily="2" charset="0"/>
                  </a:rPr>
                  <a:t/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cs typeface="NikoshBAN" pitchFamily="2" charset="0"/>
                      </a:rPr>
                      <m:t>30</m:t>
                    </m:r>
                    <m:r>
                      <a:rPr lang="en-US" sz="2800" i="1">
                        <a:latin typeface="Cambria Math"/>
                        <a:ea typeface="Cambria Math"/>
                        <a:cs typeface="NikoshBAN" pitchFamily="2" charset="0"/>
                      </a:rPr>
                      <m:t>°</m:t>
                    </m:r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/>
                </a:r>
                <a:r>
                  <a:rPr lang="bn-BD" sz="2800" dirty="0" smtClean="0">
                    <a:latin typeface="NikoshBAN" pitchFamily="2" charset="0"/>
                    <a:cs typeface="NikoshBAN" pitchFamily="2" charset="0"/>
                  </a:rPr>
                  <a:t>কোন অঙ্কনের  ক্ষেত্রে ভূমি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/>
                </a:r>
                <a:r>
                  <a:rPr lang="bn-BD" sz="2800" dirty="0" smtClean="0">
                    <a:latin typeface="NikoshBAN" pitchFamily="2" charset="0"/>
                    <a:cs typeface="NikoshBAN" pitchFamily="2" charset="0"/>
                  </a:rPr>
                  <a:t>&gt; লম্ব হবে </a:t>
                </a:r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737" y="1720334"/>
                <a:ext cx="5200463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937" t="-9302" r="-1288" b="-337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354008" y="3668873"/>
                <a:ext cx="505619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bn-BD" sz="2800" dirty="0" smtClean="0">
                    <a:cs typeface="NikoshBAN" pitchFamily="2" charset="0"/>
                  </a:rPr>
                  <a:t/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/>
                        <a:cs typeface="NikoshBAN" pitchFamily="2" charset="0"/>
                      </a:rPr>
                      <m:t>4</m:t>
                    </m:r>
                    <m:r>
                      <a:rPr lang="en-US" sz="2800" b="0" i="1" dirty="0" smtClean="0">
                        <a:latin typeface="Cambria Math"/>
                        <a:cs typeface="NikoshBAN" pitchFamily="2" charset="0"/>
                      </a:rPr>
                      <m:t>5</m:t>
                    </m:r>
                    <m:r>
                      <a:rPr lang="en-US" sz="2800" i="1">
                        <a:latin typeface="Cambria Math"/>
                        <a:ea typeface="Cambria Math"/>
                        <a:cs typeface="NikoshBAN" pitchFamily="2" charset="0"/>
                      </a:rPr>
                      <m:t>°</m:t>
                    </m:r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/>
                </a:r>
                <a:r>
                  <a:rPr lang="bn-BD" sz="2800" dirty="0" smtClean="0">
                    <a:latin typeface="NikoshBAN" pitchFamily="2" charset="0"/>
                    <a:cs typeface="NikoshBAN" pitchFamily="2" charset="0"/>
                  </a:rPr>
                  <a:t>কোন অঙ্কনের  ক্ষেত্রে ভূমি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bn-BD" sz="2800" dirty="0" smtClean="0">
                    <a:latin typeface="NikoshBAN" pitchFamily="2" charset="0"/>
                    <a:cs typeface="NikoshBAN" pitchFamily="2" charset="0"/>
                  </a:rPr>
                  <a:t>লম্ব হবে </a:t>
                </a:r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08" y="3668873"/>
                <a:ext cx="5056192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2410" t="-9302" r="-1446" b="-337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73140" y="5821859"/>
                <a:ext cx="569727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bn-BD" sz="2800" dirty="0" smtClean="0">
                    <a:cs typeface="NikoshBAN" pitchFamily="2" charset="0"/>
                  </a:rPr>
                  <a:t/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  <a:cs typeface="NikoshBAN" pitchFamily="2" charset="0"/>
                      </a:rPr>
                      <m:t>6</m:t>
                    </m:r>
                    <m:r>
                      <a:rPr lang="en-US" sz="2800" b="0" i="1" dirty="0" smtClean="0">
                        <a:latin typeface="Cambria Math"/>
                        <a:cs typeface="NikoshBAN" pitchFamily="2" charset="0"/>
                      </a:rPr>
                      <m:t>0</m:t>
                    </m:r>
                    <m:r>
                      <a:rPr lang="en-US" sz="2800" i="1">
                        <a:latin typeface="Cambria Math"/>
                        <a:ea typeface="Cambria Math"/>
                        <a:cs typeface="NikoshBAN" pitchFamily="2" charset="0"/>
                      </a:rPr>
                      <m:t>°</m:t>
                    </m:r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/>
                </a:r>
                <a:r>
                  <a:rPr lang="bn-BD" sz="2800" dirty="0" smtClean="0">
                    <a:latin typeface="NikoshBAN" pitchFamily="2" charset="0"/>
                    <a:cs typeface="NikoshBAN" pitchFamily="2" charset="0"/>
                  </a:rPr>
                  <a:t>কোন অঙ্কনের  ক্ষেত্রে ভূমি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&lt;</a:t>
                </a:r>
                <a:r>
                  <a:rPr lang="bn-BD" sz="2800" dirty="0" smtClean="0">
                    <a:latin typeface="NikoshBAN" pitchFamily="2" charset="0"/>
                    <a:cs typeface="NikoshBAN" pitchFamily="2" charset="0"/>
                  </a:rPr>
                  <a:t>লম্ব হবে </a:t>
                </a:r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40" y="5821859"/>
                <a:ext cx="5697278" cy="523220"/>
              </a:xfrm>
              <a:prstGeom prst="rect">
                <a:avLst/>
              </a:prstGeom>
              <a:blipFill rotWithShape="1">
                <a:blip r:embed="rId7"/>
                <a:stretch>
                  <a:fillRect l="-2246" t="-9302" b="-337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93496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reeform 59"/>
          <p:cNvSpPr/>
          <p:nvPr/>
        </p:nvSpPr>
        <p:spPr>
          <a:xfrm>
            <a:off x="14748" y="6135329"/>
            <a:ext cx="8539317" cy="766916"/>
          </a:xfrm>
          <a:custGeom>
            <a:avLst/>
            <a:gdLst>
              <a:gd name="connsiteX0" fmla="*/ 8495071 w 8539317"/>
              <a:gd name="connsiteY0" fmla="*/ 471948 h 766916"/>
              <a:gd name="connsiteX1" fmla="*/ 8495071 w 8539317"/>
              <a:gd name="connsiteY1" fmla="*/ 265471 h 766916"/>
              <a:gd name="connsiteX2" fmla="*/ 8436078 w 8539317"/>
              <a:gd name="connsiteY2" fmla="*/ 176981 h 766916"/>
              <a:gd name="connsiteX3" fmla="*/ 8273846 w 8539317"/>
              <a:gd name="connsiteY3" fmla="*/ 191729 h 766916"/>
              <a:gd name="connsiteX4" fmla="*/ 8185355 w 8539317"/>
              <a:gd name="connsiteY4" fmla="*/ 206477 h 766916"/>
              <a:gd name="connsiteX5" fmla="*/ 7978878 w 8539317"/>
              <a:gd name="connsiteY5" fmla="*/ 147484 h 766916"/>
              <a:gd name="connsiteX6" fmla="*/ 7890387 w 8539317"/>
              <a:gd name="connsiteY6" fmla="*/ 132736 h 766916"/>
              <a:gd name="connsiteX7" fmla="*/ 7846142 w 8539317"/>
              <a:gd name="connsiteY7" fmla="*/ 117987 h 766916"/>
              <a:gd name="connsiteX8" fmla="*/ 7492181 w 8539317"/>
              <a:gd name="connsiteY8" fmla="*/ 88490 h 766916"/>
              <a:gd name="connsiteX9" fmla="*/ 7256207 w 8539317"/>
              <a:gd name="connsiteY9" fmla="*/ 88490 h 766916"/>
              <a:gd name="connsiteX10" fmla="*/ 7211962 w 8539317"/>
              <a:gd name="connsiteY10" fmla="*/ 132736 h 766916"/>
              <a:gd name="connsiteX11" fmla="*/ 7167717 w 8539317"/>
              <a:gd name="connsiteY11" fmla="*/ 147484 h 766916"/>
              <a:gd name="connsiteX12" fmla="*/ 7064478 w 8539317"/>
              <a:gd name="connsiteY12" fmla="*/ 88490 h 766916"/>
              <a:gd name="connsiteX13" fmla="*/ 6902246 w 8539317"/>
              <a:gd name="connsiteY13" fmla="*/ 132736 h 766916"/>
              <a:gd name="connsiteX14" fmla="*/ 6828504 w 8539317"/>
              <a:gd name="connsiteY14" fmla="*/ 103239 h 766916"/>
              <a:gd name="connsiteX15" fmla="*/ 6784258 w 8539317"/>
              <a:gd name="connsiteY15" fmla="*/ 88490 h 766916"/>
              <a:gd name="connsiteX16" fmla="*/ 6725265 w 8539317"/>
              <a:gd name="connsiteY16" fmla="*/ 44245 h 766916"/>
              <a:gd name="connsiteX17" fmla="*/ 6504039 w 8539317"/>
              <a:gd name="connsiteY17" fmla="*/ 58994 h 766916"/>
              <a:gd name="connsiteX18" fmla="*/ 6459794 w 8539317"/>
              <a:gd name="connsiteY18" fmla="*/ 73742 h 766916"/>
              <a:gd name="connsiteX19" fmla="*/ 6415549 w 8539317"/>
              <a:gd name="connsiteY19" fmla="*/ 44245 h 766916"/>
              <a:gd name="connsiteX20" fmla="*/ 6297562 w 8539317"/>
              <a:gd name="connsiteY20" fmla="*/ 0 h 766916"/>
              <a:gd name="connsiteX21" fmla="*/ 6194323 w 8539317"/>
              <a:gd name="connsiteY21" fmla="*/ 14748 h 766916"/>
              <a:gd name="connsiteX22" fmla="*/ 6164826 w 8539317"/>
              <a:gd name="connsiteY22" fmla="*/ 58994 h 766916"/>
              <a:gd name="connsiteX23" fmla="*/ 6076336 w 8539317"/>
              <a:gd name="connsiteY23" fmla="*/ 103239 h 766916"/>
              <a:gd name="connsiteX24" fmla="*/ 5987846 w 8539317"/>
              <a:gd name="connsiteY24" fmla="*/ 88490 h 766916"/>
              <a:gd name="connsiteX25" fmla="*/ 5751871 w 8539317"/>
              <a:gd name="connsiteY25" fmla="*/ 117987 h 766916"/>
              <a:gd name="connsiteX26" fmla="*/ 5545394 w 8539317"/>
              <a:gd name="connsiteY26" fmla="*/ 103239 h 766916"/>
              <a:gd name="connsiteX27" fmla="*/ 5397910 w 8539317"/>
              <a:gd name="connsiteY27" fmla="*/ 132736 h 766916"/>
              <a:gd name="connsiteX28" fmla="*/ 5353665 w 8539317"/>
              <a:gd name="connsiteY28" fmla="*/ 162232 h 766916"/>
              <a:gd name="connsiteX29" fmla="*/ 5088194 w 8539317"/>
              <a:gd name="connsiteY29" fmla="*/ 191729 h 766916"/>
              <a:gd name="connsiteX30" fmla="*/ 5029200 w 8539317"/>
              <a:gd name="connsiteY30" fmla="*/ 221226 h 766916"/>
              <a:gd name="connsiteX31" fmla="*/ 4748981 w 8539317"/>
              <a:gd name="connsiteY31" fmla="*/ 250723 h 766916"/>
              <a:gd name="connsiteX32" fmla="*/ 4660491 w 8539317"/>
              <a:gd name="connsiteY32" fmla="*/ 280219 h 766916"/>
              <a:gd name="connsiteX33" fmla="*/ 4321278 w 8539317"/>
              <a:gd name="connsiteY33" fmla="*/ 250723 h 766916"/>
              <a:gd name="connsiteX34" fmla="*/ 4232787 w 8539317"/>
              <a:gd name="connsiteY34" fmla="*/ 206477 h 766916"/>
              <a:gd name="connsiteX35" fmla="*/ 4188542 w 8539317"/>
              <a:gd name="connsiteY35" fmla="*/ 191729 h 766916"/>
              <a:gd name="connsiteX36" fmla="*/ 3982065 w 8539317"/>
              <a:gd name="connsiteY36" fmla="*/ 73742 h 766916"/>
              <a:gd name="connsiteX37" fmla="*/ 3923071 w 8539317"/>
              <a:gd name="connsiteY37" fmla="*/ 58994 h 766916"/>
              <a:gd name="connsiteX38" fmla="*/ 3657600 w 8539317"/>
              <a:gd name="connsiteY38" fmla="*/ 73742 h 766916"/>
              <a:gd name="connsiteX39" fmla="*/ 3569110 w 8539317"/>
              <a:gd name="connsiteY39" fmla="*/ 103239 h 766916"/>
              <a:gd name="connsiteX40" fmla="*/ 3333136 w 8539317"/>
              <a:gd name="connsiteY40" fmla="*/ 117987 h 766916"/>
              <a:gd name="connsiteX41" fmla="*/ 3229897 w 8539317"/>
              <a:gd name="connsiteY41" fmla="*/ 132736 h 766916"/>
              <a:gd name="connsiteX42" fmla="*/ 3185652 w 8539317"/>
              <a:gd name="connsiteY42" fmla="*/ 147484 h 766916"/>
              <a:gd name="connsiteX43" fmla="*/ 3229897 w 8539317"/>
              <a:gd name="connsiteY43" fmla="*/ 162232 h 766916"/>
              <a:gd name="connsiteX44" fmla="*/ 3451123 w 8539317"/>
              <a:gd name="connsiteY44" fmla="*/ 147484 h 766916"/>
              <a:gd name="connsiteX45" fmla="*/ 3362633 w 8539317"/>
              <a:gd name="connsiteY45" fmla="*/ 117987 h 766916"/>
              <a:gd name="connsiteX46" fmla="*/ 3141407 w 8539317"/>
              <a:gd name="connsiteY46" fmla="*/ 132736 h 766916"/>
              <a:gd name="connsiteX47" fmla="*/ 3052917 w 8539317"/>
              <a:gd name="connsiteY47" fmla="*/ 191729 h 766916"/>
              <a:gd name="connsiteX48" fmla="*/ 2993923 w 8539317"/>
              <a:gd name="connsiteY48" fmla="*/ 221226 h 766916"/>
              <a:gd name="connsiteX49" fmla="*/ 2949678 w 8539317"/>
              <a:gd name="connsiteY49" fmla="*/ 250723 h 766916"/>
              <a:gd name="connsiteX50" fmla="*/ 2905433 w 8539317"/>
              <a:gd name="connsiteY50" fmla="*/ 265471 h 766916"/>
              <a:gd name="connsiteX51" fmla="*/ 2846439 w 8539317"/>
              <a:gd name="connsiteY51" fmla="*/ 294968 h 766916"/>
              <a:gd name="connsiteX52" fmla="*/ 2654710 w 8539317"/>
              <a:gd name="connsiteY52" fmla="*/ 280219 h 766916"/>
              <a:gd name="connsiteX53" fmla="*/ 2595717 w 8539317"/>
              <a:gd name="connsiteY53" fmla="*/ 265471 h 766916"/>
              <a:gd name="connsiteX54" fmla="*/ 2507226 w 8539317"/>
              <a:gd name="connsiteY54" fmla="*/ 250723 h 766916"/>
              <a:gd name="connsiteX55" fmla="*/ 1858297 w 8539317"/>
              <a:gd name="connsiteY55" fmla="*/ 221226 h 766916"/>
              <a:gd name="connsiteX56" fmla="*/ 1769807 w 8539317"/>
              <a:gd name="connsiteY56" fmla="*/ 176981 h 766916"/>
              <a:gd name="connsiteX57" fmla="*/ 1710813 w 8539317"/>
              <a:gd name="connsiteY57" fmla="*/ 103239 h 766916"/>
              <a:gd name="connsiteX58" fmla="*/ 1548581 w 8539317"/>
              <a:gd name="connsiteY58" fmla="*/ 44245 h 766916"/>
              <a:gd name="connsiteX59" fmla="*/ 1356852 w 8539317"/>
              <a:gd name="connsiteY59" fmla="*/ 58994 h 766916"/>
              <a:gd name="connsiteX60" fmla="*/ 1268362 w 8539317"/>
              <a:gd name="connsiteY60" fmla="*/ 103239 h 766916"/>
              <a:gd name="connsiteX61" fmla="*/ 1135626 w 8539317"/>
              <a:gd name="connsiteY61" fmla="*/ 117987 h 766916"/>
              <a:gd name="connsiteX62" fmla="*/ 899652 w 8539317"/>
              <a:gd name="connsiteY62" fmla="*/ 103239 h 766916"/>
              <a:gd name="connsiteX63" fmla="*/ 811162 w 8539317"/>
              <a:gd name="connsiteY63" fmla="*/ 73742 h 766916"/>
              <a:gd name="connsiteX64" fmla="*/ 766917 w 8539317"/>
              <a:gd name="connsiteY64" fmla="*/ 58994 h 766916"/>
              <a:gd name="connsiteX65" fmla="*/ 368710 w 8539317"/>
              <a:gd name="connsiteY65" fmla="*/ 73742 h 766916"/>
              <a:gd name="connsiteX66" fmla="*/ 324465 w 8539317"/>
              <a:gd name="connsiteY66" fmla="*/ 88490 h 766916"/>
              <a:gd name="connsiteX67" fmla="*/ 309717 w 8539317"/>
              <a:gd name="connsiteY67" fmla="*/ 147484 h 766916"/>
              <a:gd name="connsiteX68" fmla="*/ 294968 w 8539317"/>
              <a:gd name="connsiteY68" fmla="*/ 191729 h 766916"/>
              <a:gd name="connsiteX69" fmla="*/ 235975 w 8539317"/>
              <a:gd name="connsiteY69" fmla="*/ 176981 h 766916"/>
              <a:gd name="connsiteX70" fmla="*/ 147484 w 8539317"/>
              <a:gd name="connsiteY70" fmla="*/ 117987 h 766916"/>
              <a:gd name="connsiteX71" fmla="*/ 103239 w 8539317"/>
              <a:gd name="connsiteY71" fmla="*/ 132736 h 766916"/>
              <a:gd name="connsiteX72" fmla="*/ 29497 w 8539317"/>
              <a:gd name="connsiteY72" fmla="*/ 265471 h 766916"/>
              <a:gd name="connsiteX73" fmla="*/ 14749 w 8539317"/>
              <a:gd name="connsiteY73" fmla="*/ 457200 h 766916"/>
              <a:gd name="connsiteX74" fmla="*/ 0 w 8539317"/>
              <a:gd name="connsiteY74" fmla="*/ 501445 h 766916"/>
              <a:gd name="connsiteX75" fmla="*/ 14749 w 8539317"/>
              <a:gd name="connsiteY75" fmla="*/ 619432 h 766916"/>
              <a:gd name="connsiteX76" fmla="*/ 29497 w 8539317"/>
              <a:gd name="connsiteY76" fmla="*/ 663677 h 766916"/>
              <a:gd name="connsiteX77" fmla="*/ 44246 w 8539317"/>
              <a:gd name="connsiteY77" fmla="*/ 722671 h 766916"/>
              <a:gd name="connsiteX78" fmla="*/ 88491 w 8539317"/>
              <a:gd name="connsiteY78" fmla="*/ 737419 h 766916"/>
              <a:gd name="connsiteX79" fmla="*/ 1297858 w 8539317"/>
              <a:gd name="connsiteY79" fmla="*/ 737419 h 766916"/>
              <a:gd name="connsiteX80" fmla="*/ 1356852 w 8539317"/>
              <a:gd name="connsiteY80" fmla="*/ 752168 h 766916"/>
              <a:gd name="connsiteX81" fmla="*/ 1489587 w 8539317"/>
              <a:gd name="connsiteY81" fmla="*/ 766916 h 766916"/>
              <a:gd name="connsiteX82" fmla="*/ 4557252 w 8539317"/>
              <a:gd name="connsiteY82" fmla="*/ 752168 h 766916"/>
              <a:gd name="connsiteX83" fmla="*/ 4630994 w 8539317"/>
              <a:gd name="connsiteY83" fmla="*/ 737419 h 766916"/>
              <a:gd name="connsiteX84" fmla="*/ 4763729 w 8539317"/>
              <a:gd name="connsiteY84" fmla="*/ 722671 h 766916"/>
              <a:gd name="connsiteX85" fmla="*/ 5029200 w 8539317"/>
              <a:gd name="connsiteY85" fmla="*/ 678426 h 766916"/>
              <a:gd name="connsiteX86" fmla="*/ 5456904 w 8539317"/>
              <a:gd name="connsiteY86" fmla="*/ 693174 h 766916"/>
              <a:gd name="connsiteX87" fmla="*/ 5604387 w 8539317"/>
              <a:gd name="connsiteY87" fmla="*/ 722671 h 766916"/>
              <a:gd name="connsiteX88" fmla="*/ 5751871 w 8539317"/>
              <a:gd name="connsiteY88" fmla="*/ 737419 h 766916"/>
              <a:gd name="connsiteX89" fmla="*/ 7683910 w 8539317"/>
              <a:gd name="connsiteY89" fmla="*/ 752168 h 766916"/>
              <a:gd name="connsiteX90" fmla="*/ 8450826 w 8539317"/>
              <a:gd name="connsiteY90" fmla="*/ 737419 h 766916"/>
              <a:gd name="connsiteX91" fmla="*/ 8480323 w 8539317"/>
              <a:gd name="connsiteY91" fmla="*/ 693174 h 766916"/>
              <a:gd name="connsiteX92" fmla="*/ 8509820 w 8539317"/>
              <a:gd name="connsiteY92" fmla="*/ 604684 h 766916"/>
              <a:gd name="connsiteX93" fmla="*/ 8539317 w 8539317"/>
              <a:gd name="connsiteY93" fmla="*/ 486697 h 766916"/>
              <a:gd name="connsiteX94" fmla="*/ 8524568 w 8539317"/>
              <a:gd name="connsiteY94" fmla="*/ 427703 h 76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8539317" h="766916">
                <a:moveTo>
                  <a:pt x="8495071" y="471948"/>
                </a:moveTo>
                <a:cubicBezTo>
                  <a:pt x="8511153" y="391540"/>
                  <a:pt x="8525726" y="357435"/>
                  <a:pt x="8495071" y="265471"/>
                </a:cubicBezTo>
                <a:cubicBezTo>
                  <a:pt x="8483861" y="231840"/>
                  <a:pt x="8436078" y="176981"/>
                  <a:pt x="8436078" y="176981"/>
                </a:cubicBezTo>
                <a:cubicBezTo>
                  <a:pt x="8382001" y="181897"/>
                  <a:pt x="8327774" y="185385"/>
                  <a:pt x="8273846" y="191729"/>
                </a:cubicBezTo>
                <a:cubicBezTo>
                  <a:pt x="8244147" y="195223"/>
                  <a:pt x="8215193" y="208466"/>
                  <a:pt x="8185355" y="206477"/>
                </a:cubicBezTo>
                <a:cubicBezTo>
                  <a:pt x="8024005" y="195721"/>
                  <a:pt x="8096321" y="179514"/>
                  <a:pt x="7978878" y="147484"/>
                </a:cubicBezTo>
                <a:cubicBezTo>
                  <a:pt x="7950028" y="139616"/>
                  <a:pt x="7919884" y="137652"/>
                  <a:pt x="7890387" y="132736"/>
                </a:cubicBezTo>
                <a:cubicBezTo>
                  <a:pt x="7875639" y="127820"/>
                  <a:pt x="7861224" y="121758"/>
                  <a:pt x="7846142" y="117987"/>
                </a:cubicBezTo>
                <a:cubicBezTo>
                  <a:pt x="7722604" y="87102"/>
                  <a:pt x="7641002" y="96323"/>
                  <a:pt x="7492181" y="88490"/>
                </a:cubicBezTo>
                <a:cubicBezTo>
                  <a:pt x="7403428" y="29323"/>
                  <a:pt x="7431549" y="33695"/>
                  <a:pt x="7256207" y="88490"/>
                </a:cubicBezTo>
                <a:cubicBezTo>
                  <a:pt x="7236299" y="94711"/>
                  <a:pt x="7229316" y="121166"/>
                  <a:pt x="7211962" y="132736"/>
                </a:cubicBezTo>
                <a:cubicBezTo>
                  <a:pt x="7199027" y="141359"/>
                  <a:pt x="7182465" y="142568"/>
                  <a:pt x="7167717" y="147484"/>
                </a:cubicBezTo>
                <a:cubicBezTo>
                  <a:pt x="7150184" y="134334"/>
                  <a:pt x="7097954" y="85447"/>
                  <a:pt x="7064478" y="88490"/>
                </a:cubicBezTo>
                <a:cubicBezTo>
                  <a:pt x="7018732" y="92649"/>
                  <a:pt x="6951463" y="116330"/>
                  <a:pt x="6902246" y="132736"/>
                </a:cubicBezTo>
                <a:cubicBezTo>
                  <a:pt x="6877665" y="122904"/>
                  <a:pt x="6853293" y="112535"/>
                  <a:pt x="6828504" y="103239"/>
                </a:cubicBezTo>
                <a:cubicBezTo>
                  <a:pt x="6813947" y="97780"/>
                  <a:pt x="6797756" y="96203"/>
                  <a:pt x="6784258" y="88490"/>
                </a:cubicBezTo>
                <a:cubicBezTo>
                  <a:pt x="6762916" y="76295"/>
                  <a:pt x="6744929" y="58993"/>
                  <a:pt x="6725265" y="44245"/>
                </a:cubicBezTo>
                <a:cubicBezTo>
                  <a:pt x="6651523" y="49161"/>
                  <a:pt x="6577493" y="50832"/>
                  <a:pt x="6504039" y="58994"/>
                </a:cubicBezTo>
                <a:cubicBezTo>
                  <a:pt x="6488588" y="60711"/>
                  <a:pt x="6475129" y="76298"/>
                  <a:pt x="6459794" y="73742"/>
                </a:cubicBezTo>
                <a:cubicBezTo>
                  <a:pt x="6442310" y="70828"/>
                  <a:pt x="6430939" y="53039"/>
                  <a:pt x="6415549" y="44245"/>
                </a:cubicBezTo>
                <a:cubicBezTo>
                  <a:pt x="6355564" y="9968"/>
                  <a:pt x="6362083" y="16130"/>
                  <a:pt x="6297562" y="0"/>
                </a:cubicBezTo>
                <a:cubicBezTo>
                  <a:pt x="6263149" y="4916"/>
                  <a:pt x="6226089" y="630"/>
                  <a:pt x="6194323" y="14748"/>
                </a:cubicBezTo>
                <a:cubicBezTo>
                  <a:pt x="6178125" y="21947"/>
                  <a:pt x="6177360" y="46460"/>
                  <a:pt x="6164826" y="58994"/>
                </a:cubicBezTo>
                <a:cubicBezTo>
                  <a:pt x="6136238" y="87582"/>
                  <a:pt x="6112319" y="91244"/>
                  <a:pt x="6076336" y="103239"/>
                </a:cubicBezTo>
                <a:cubicBezTo>
                  <a:pt x="6046839" y="98323"/>
                  <a:pt x="6017750" y="88490"/>
                  <a:pt x="5987846" y="88490"/>
                </a:cubicBezTo>
                <a:cubicBezTo>
                  <a:pt x="5828443" y="88490"/>
                  <a:pt x="5845327" y="86837"/>
                  <a:pt x="5751871" y="117987"/>
                </a:cubicBezTo>
                <a:cubicBezTo>
                  <a:pt x="5683045" y="113071"/>
                  <a:pt x="5614335" y="100366"/>
                  <a:pt x="5545394" y="103239"/>
                </a:cubicBezTo>
                <a:cubicBezTo>
                  <a:pt x="5495303" y="105326"/>
                  <a:pt x="5445828" y="117992"/>
                  <a:pt x="5397910" y="132736"/>
                </a:cubicBezTo>
                <a:cubicBezTo>
                  <a:pt x="5380969" y="137949"/>
                  <a:pt x="5371077" y="158915"/>
                  <a:pt x="5353665" y="162232"/>
                </a:cubicBezTo>
                <a:cubicBezTo>
                  <a:pt x="5266203" y="178891"/>
                  <a:pt x="5176684" y="181897"/>
                  <a:pt x="5088194" y="191729"/>
                </a:cubicBezTo>
                <a:cubicBezTo>
                  <a:pt x="5068529" y="201561"/>
                  <a:pt x="5049408" y="212565"/>
                  <a:pt x="5029200" y="221226"/>
                </a:cubicBezTo>
                <a:cubicBezTo>
                  <a:pt x="4941152" y="258961"/>
                  <a:pt x="4843495" y="244816"/>
                  <a:pt x="4748981" y="250723"/>
                </a:cubicBezTo>
                <a:cubicBezTo>
                  <a:pt x="4719484" y="260555"/>
                  <a:pt x="4691544" y="278666"/>
                  <a:pt x="4660491" y="280219"/>
                </a:cubicBezTo>
                <a:cubicBezTo>
                  <a:pt x="4598697" y="283309"/>
                  <a:pt x="4400600" y="259536"/>
                  <a:pt x="4321278" y="250723"/>
                </a:cubicBezTo>
                <a:cubicBezTo>
                  <a:pt x="4291781" y="235974"/>
                  <a:pt x="4262923" y="219871"/>
                  <a:pt x="4232787" y="206477"/>
                </a:cubicBezTo>
                <a:cubicBezTo>
                  <a:pt x="4218581" y="200163"/>
                  <a:pt x="4202230" y="199099"/>
                  <a:pt x="4188542" y="191729"/>
                </a:cubicBezTo>
                <a:cubicBezTo>
                  <a:pt x="4179498" y="186859"/>
                  <a:pt x="4032018" y="92474"/>
                  <a:pt x="3982065" y="73742"/>
                </a:cubicBezTo>
                <a:cubicBezTo>
                  <a:pt x="3963086" y="66625"/>
                  <a:pt x="3942736" y="63910"/>
                  <a:pt x="3923071" y="58994"/>
                </a:cubicBezTo>
                <a:cubicBezTo>
                  <a:pt x="3834581" y="63910"/>
                  <a:pt x="3745542" y="62749"/>
                  <a:pt x="3657600" y="73742"/>
                </a:cubicBezTo>
                <a:cubicBezTo>
                  <a:pt x="3626748" y="77599"/>
                  <a:pt x="3600142" y="101300"/>
                  <a:pt x="3569110" y="103239"/>
                </a:cubicBezTo>
                <a:lnTo>
                  <a:pt x="3333136" y="117987"/>
                </a:lnTo>
                <a:cubicBezTo>
                  <a:pt x="3298723" y="122903"/>
                  <a:pt x="3263984" y="125918"/>
                  <a:pt x="3229897" y="132736"/>
                </a:cubicBezTo>
                <a:cubicBezTo>
                  <a:pt x="3214653" y="135785"/>
                  <a:pt x="3185652" y="131938"/>
                  <a:pt x="3185652" y="147484"/>
                </a:cubicBezTo>
                <a:cubicBezTo>
                  <a:pt x="3185652" y="163030"/>
                  <a:pt x="3215149" y="157316"/>
                  <a:pt x="3229897" y="162232"/>
                </a:cubicBezTo>
                <a:lnTo>
                  <a:pt x="3451123" y="147484"/>
                </a:lnTo>
                <a:lnTo>
                  <a:pt x="3362633" y="117987"/>
                </a:lnTo>
                <a:cubicBezTo>
                  <a:pt x="3288891" y="122903"/>
                  <a:pt x="3213303" y="115618"/>
                  <a:pt x="3141407" y="132736"/>
                </a:cubicBezTo>
                <a:cubicBezTo>
                  <a:pt x="3106921" y="140947"/>
                  <a:pt x="3084625" y="175875"/>
                  <a:pt x="3052917" y="191729"/>
                </a:cubicBezTo>
                <a:cubicBezTo>
                  <a:pt x="3033252" y="201561"/>
                  <a:pt x="3013012" y="210318"/>
                  <a:pt x="2993923" y="221226"/>
                </a:cubicBezTo>
                <a:cubicBezTo>
                  <a:pt x="2978533" y="230020"/>
                  <a:pt x="2965532" y="242796"/>
                  <a:pt x="2949678" y="250723"/>
                </a:cubicBezTo>
                <a:cubicBezTo>
                  <a:pt x="2935773" y="257675"/>
                  <a:pt x="2919722" y="259347"/>
                  <a:pt x="2905433" y="265471"/>
                </a:cubicBezTo>
                <a:cubicBezTo>
                  <a:pt x="2885225" y="274132"/>
                  <a:pt x="2866104" y="285136"/>
                  <a:pt x="2846439" y="294968"/>
                </a:cubicBezTo>
                <a:cubicBezTo>
                  <a:pt x="2782529" y="290052"/>
                  <a:pt x="2718369" y="287708"/>
                  <a:pt x="2654710" y="280219"/>
                </a:cubicBezTo>
                <a:cubicBezTo>
                  <a:pt x="2634579" y="277851"/>
                  <a:pt x="2615593" y="269446"/>
                  <a:pt x="2595717" y="265471"/>
                </a:cubicBezTo>
                <a:cubicBezTo>
                  <a:pt x="2566394" y="259607"/>
                  <a:pt x="2536723" y="255639"/>
                  <a:pt x="2507226" y="250723"/>
                </a:cubicBezTo>
                <a:cubicBezTo>
                  <a:pt x="2268208" y="171047"/>
                  <a:pt x="2523905" y="251481"/>
                  <a:pt x="1858297" y="221226"/>
                </a:cubicBezTo>
                <a:cubicBezTo>
                  <a:pt x="1833166" y="220084"/>
                  <a:pt x="1786022" y="193195"/>
                  <a:pt x="1769807" y="176981"/>
                </a:cubicBezTo>
                <a:cubicBezTo>
                  <a:pt x="1747548" y="154722"/>
                  <a:pt x="1733072" y="125498"/>
                  <a:pt x="1710813" y="103239"/>
                </a:cubicBezTo>
                <a:cubicBezTo>
                  <a:pt x="1668583" y="61009"/>
                  <a:pt x="1603153" y="55160"/>
                  <a:pt x="1548581" y="44245"/>
                </a:cubicBezTo>
                <a:cubicBezTo>
                  <a:pt x="1484671" y="49161"/>
                  <a:pt x="1419576" y="45789"/>
                  <a:pt x="1356852" y="58994"/>
                </a:cubicBezTo>
                <a:cubicBezTo>
                  <a:pt x="1324581" y="65788"/>
                  <a:pt x="1300227" y="94742"/>
                  <a:pt x="1268362" y="103239"/>
                </a:cubicBezTo>
                <a:cubicBezTo>
                  <a:pt x="1225348" y="114709"/>
                  <a:pt x="1179871" y="113071"/>
                  <a:pt x="1135626" y="117987"/>
                </a:cubicBezTo>
                <a:cubicBezTo>
                  <a:pt x="1056968" y="113071"/>
                  <a:pt x="977741" y="113887"/>
                  <a:pt x="899652" y="103239"/>
                </a:cubicBezTo>
                <a:cubicBezTo>
                  <a:pt x="868845" y="99038"/>
                  <a:pt x="840659" y="83574"/>
                  <a:pt x="811162" y="73742"/>
                </a:cubicBezTo>
                <a:lnTo>
                  <a:pt x="766917" y="58994"/>
                </a:lnTo>
                <a:cubicBezTo>
                  <a:pt x="634181" y="63910"/>
                  <a:pt x="501242" y="64907"/>
                  <a:pt x="368710" y="73742"/>
                </a:cubicBezTo>
                <a:cubicBezTo>
                  <a:pt x="353198" y="74776"/>
                  <a:pt x="334176" y="76351"/>
                  <a:pt x="324465" y="88490"/>
                </a:cubicBezTo>
                <a:cubicBezTo>
                  <a:pt x="311803" y="104318"/>
                  <a:pt x="315286" y="127994"/>
                  <a:pt x="309717" y="147484"/>
                </a:cubicBezTo>
                <a:cubicBezTo>
                  <a:pt x="305446" y="162432"/>
                  <a:pt x="299884" y="176981"/>
                  <a:pt x="294968" y="191729"/>
                </a:cubicBezTo>
                <a:cubicBezTo>
                  <a:pt x="275304" y="186813"/>
                  <a:pt x="254105" y="186046"/>
                  <a:pt x="235975" y="176981"/>
                </a:cubicBezTo>
                <a:cubicBezTo>
                  <a:pt x="204267" y="161127"/>
                  <a:pt x="147484" y="117987"/>
                  <a:pt x="147484" y="117987"/>
                </a:cubicBezTo>
                <a:cubicBezTo>
                  <a:pt x="132736" y="122903"/>
                  <a:pt x="114232" y="121743"/>
                  <a:pt x="103239" y="132736"/>
                </a:cubicBezTo>
                <a:cubicBezTo>
                  <a:pt x="52528" y="183448"/>
                  <a:pt x="48043" y="209834"/>
                  <a:pt x="29497" y="265471"/>
                </a:cubicBezTo>
                <a:cubicBezTo>
                  <a:pt x="24581" y="329381"/>
                  <a:pt x="22700" y="393597"/>
                  <a:pt x="14749" y="457200"/>
                </a:cubicBezTo>
                <a:cubicBezTo>
                  <a:pt x="12821" y="472626"/>
                  <a:pt x="0" y="485899"/>
                  <a:pt x="0" y="501445"/>
                </a:cubicBezTo>
                <a:cubicBezTo>
                  <a:pt x="0" y="541080"/>
                  <a:pt x="7659" y="580436"/>
                  <a:pt x="14749" y="619432"/>
                </a:cubicBezTo>
                <a:cubicBezTo>
                  <a:pt x="17530" y="634727"/>
                  <a:pt x="25226" y="648729"/>
                  <a:pt x="29497" y="663677"/>
                </a:cubicBezTo>
                <a:cubicBezTo>
                  <a:pt x="35066" y="683167"/>
                  <a:pt x="31583" y="706843"/>
                  <a:pt x="44246" y="722671"/>
                </a:cubicBezTo>
                <a:cubicBezTo>
                  <a:pt x="53958" y="734810"/>
                  <a:pt x="73743" y="732503"/>
                  <a:pt x="88491" y="737419"/>
                </a:cubicBezTo>
                <a:cubicBezTo>
                  <a:pt x="557575" y="678785"/>
                  <a:pt x="257906" y="710753"/>
                  <a:pt x="1297858" y="737419"/>
                </a:cubicBezTo>
                <a:cubicBezTo>
                  <a:pt x="1318121" y="737939"/>
                  <a:pt x="1336818" y="749086"/>
                  <a:pt x="1356852" y="752168"/>
                </a:cubicBezTo>
                <a:cubicBezTo>
                  <a:pt x="1400852" y="758937"/>
                  <a:pt x="1445342" y="762000"/>
                  <a:pt x="1489587" y="766916"/>
                </a:cubicBezTo>
                <a:lnTo>
                  <a:pt x="4557252" y="752168"/>
                </a:lnTo>
                <a:cubicBezTo>
                  <a:pt x="4582318" y="751933"/>
                  <a:pt x="4606178" y="740964"/>
                  <a:pt x="4630994" y="737419"/>
                </a:cubicBezTo>
                <a:cubicBezTo>
                  <a:pt x="4675064" y="731123"/>
                  <a:pt x="4719484" y="727587"/>
                  <a:pt x="4763729" y="722671"/>
                </a:cubicBezTo>
                <a:cubicBezTo>
                  <a:pt x="4929648" y="681191"/>
                  <a:pt x="4841378" y="697208"/>
                  <a:pt x="5029200" y="678426"/>
                </a:cubicBezTo>
                <a:cubicBezTo>
                  <a:pt x="5171768" y="683342"/>
                  <a:pt x="5314484" y="685036"/>
                  <a:pt x="5456904" y="693174"/>
                </a:cubicBezTo>
                <a:cubicBezTo>
                  <a:pt x="5589050" y="700725"/>
                  <a:pt x="5500344" y="707808"/>
                  <a:pt x="5604387" y="722671"/>
                </a:cubicBezTo>
                <a:cubicBezTo>
                  <a:pt x="5653297" y="729658"/>
                  <a:pt x="5702469" y="736718"/>
                  <a:pt x="5751871" y="737419"/>
                </a:cubicBezTo>
                <a:lnTo>
                  <a:pt x="7683910" y="752168"/>
                </a:lnTo>
                <a:cubicBezTo>
                  <a:pt x="7939549" y="747252"/>
                  <a:pt x="8195839" y="756307"/>
                  <a:pt x="8450826" y="737419"/>
                </a:cubicBezTo>
                <a:cubicBezTo>
                  <a:pt x="8468503" y="736110"/>
                  <a:pt x="8473124" y="709372"/>
                  <a:pt x="8480323" y="693174"/>
                </a:cubicBezTo>
                <a:cubicBezTo>
                  <a:pt x="8492951" y="664762"/>
                  <a:pt x="8502279" y="634848"/>
                  <a:pt x="8509820" y="604684"/>
                </a:cubicBezTo>
                <a:lnTo>
                  <a:pt x="8539317" y="486697"/>
                </a:lnTo>
                <a:cubicBezTo>
                  <a:pt x="8523013" y="437788"/>
                  <a:pt x="8524568" y="457998"/>
                  <a:pt x="8524568" y="427703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Triangle 31"/>
          <p:cNvSpPr/>
          <p:nvPr/>
        </p:nvSpPr>
        <p:spPr>
          <a:xfrm rot="16200000">
            <a:off x="2585609" y="3140793"/>
            <a:ext cx="3500832" cy="3046770"/>
          </a:xfrm>
          <a:prstGeom prst="rtTriangle">
            <a:avLst/>
          </a:prstGeom>
          <a:pattFill prst="pct10">
            <a:fgClr>
              <a:schemeClr val="bg1">
                <a:lumMod val="95000"/>
              </a:schemeClr>
            </a:fgClr>
            <a:bgClr>
              <a:schemeClr val="bg1">
                <a:lumMod val="65000"/>
              </a:schemeClr>
            </a:bgClr>
          </a:patt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Document 20"/>
          <p:cNvSpPr/>
          <p:nvPr/>
        </p:nvSpPr>
        <p:spPr>
          <a:xfrm>
            <a:off x="0" y="0"/>
            <a:ext cx="9144000" cy="3429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6265607" y="97094"/>
            <a:ext cx="2497393" cy="2811752"/>
            <a:chOff x="6265607" y="97094"/>
            <a:chExt cx="2497393" cy="2811752"/>
          </a:xfrm>
        </p:grpSpPr>
        <p:sp>
          <p:nvSpPr>
            <p:cNvPr id="2" name="Oval 1"/>
            <p:cNvSpPr/>
            <p:nvPr/>
          </p:nvSpPr>
          <p:spPr>
            <a:xfrm>
              <a:off x="7391400" y="97094"/>
              <a:ext cx="1371600" cy="1600200"/>
            </a:xfrm>
            <a:prstGeom prst="ellipse">
              <a:avLst/>
            </a:prstGeom>
            <a:gradFill>
              <a:gsLst>
                <a:gs pos="0">
                  <a:srgbClr val="FFF200"/>
                </a:gs>
                <a:gs pos="71000">
                  <a:srgbClr val="FF7A00"/>
                </a:gs>
                <a:gs pos="98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ln>
              <a:noFill/>
            </a:ln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6265607" y="1371600"/>
              <a:ext cx="1811593" cy="1537246"/>
              <a:chOff x="6265607" y="1371600"/>
              <a:chExt cx="1811593" cy="1537246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flipH="1">
                <a:off x="6265607" y="1371600"/>
                <a:ext cx="538316" cy="69057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 flipH="1">
                <a:off x="6803923" y="1697294"/>
                <a:ext cx="587477" cy="81402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H="1">
                <a:off x="6399571" y="1524000"/>
                <a:ext cx="685800" cy="961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/>
              <p:nvPr/>
            </p:nvCxnSpPr>
            <p:spPr>
              <a:xfrm flipH="1">
                <a:off x="7440561" y="2024075"/>
                <a:ext cx="636639" cy="88477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 flipH="1">
                <a:off x="7085372" y="2004756"/>
                <a:ext cx="428932" cy="58604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Arc 32"/>
          <p:cNvSpPr/>
          <p:nvPr/>
        </p:nvSpPr>
        <p:spPr>
          <a:xfrm>
            <a:off x="3200400" y="5562600"/>
            <a:ext cx="685800" cy="1066800"/>
          </a:xfrm>
          <a:prstGeom prst="arc">
            <a:avLst>
              <a:gd name="adj1" fmla="val 16150918"/>
              <a:gd name="adj2" fmla="val 270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00382" y="38862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উন্নতি  কোণ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1905000" y="4470975"/>
            <a:ext cx="1638300" cy="10916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9" name="Group 58"/>
          <p:cNvGrpSpPr/>
          <p:nvPr/>
        </p:nvGrpSpPr>
        <p:grpSpPr>
          <a:xfrm>
            <a:off x="5066070" y="2823769"/>
            <a:ext cx="2753032" cy="3500831"/>
            <a:chOff x="5066070" y="2823769"/>
            <a:chExt cx="2753032" cy="3500831"/>
          </a:xfrm>
        </p:grpSpPr>
        <p:grpSp>
          <p:nvGrpSpPr>
            <p:cNvPr id="27" name="Group 26"/>
            <p:cNvGrpSpPr/>
            <p:nvPr/>
          </p:nvGrpSpPr>
          <p:grpSpPr>
            <a:xfrm>
              <a:off x="5332771" y="2823769"/>
              <a:ext cx="1066800" cy="3500831"/>
              <a:chOff x="5332771" y="2823769"/>
              <a:chExt cx="1066800" cy="2891231"/>
            </a:xfrm>
          </p:grpSpPr>
          <p:sp>
            <p:nvSpPr>
              <p:cNvPr id="23" name="Cloud 22"/>
              <p:cNvSpPr/>
              <p:nvPr/>
            </p:nvSpPr>
            <p:spPr>
              <a:xfrm>
                <a:off x="5332771" y="2823769"/>
                <a:ext cx="1066800" cy="536678"/>
              </a:xfrm>
              <a:prstGeom prst="cloud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/>
              <p:cNvCxnSpPr>
                <a:stCxn id="23" idx="1"/>
              </p:cNvCxnSpPr>
              <p:nvPr/>
            </p:nvCxnSpPr>
            <p:spPr>
              <a:xfrm>
                <a:off x="5866171" y="3359876"/>
                <a:ext cx="0" cy="2355124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37" name="Cloud 36"/>
            <p:cNvSpPr/>
            <p:nvPr/>
          </p:nvSpPr>
          <p:spPr>
            <a:xfrm>
              <a:off x="6073878" y="3554719"/>
              <a:ext cx="460887" cy="483881"/>
            </a:xfrm>
            <a:prstGeom prst="cloud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>
              <a:endCxn id="32" idx="3"/>
            </p:cNvCxnSpPr>
            <p:nvPr/>
          </p:nvCxnSpPr>
          <p:spPr>
            <a:xfrm flipH="1">
              <a:off x="5859410" y="3886200"/>
              <a:ext cx="406197" cy="777978"/>
            </a:xfrm>
            <a:prstGeom prst="line">
              <a:avLst/>
            </a:prstGeom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44" name="Group 43"/>
            <p:cNvGrpSpPr/>
            <p:nvPr/>
          </p:nvGrpSpPr>
          <p:grpSpPr>
            <a:xfrm>
              <a:off x="5066070" y="3749833"/>
              <a:ext cx="793339" cy="1507967"/>
              <a:chOff x="5066070" y="3749833"/>
              <a:chExt cx="793339" cy="1507967"/>
            </a:xfrm>
            <a:solidFill>
              <a:schemeClr val="accent1">
                <a:lumMod val="60000"/>
                <a:lumOff val="40000"/>
              </a:schemeClr>
            </a:solidFill>
          </p:grpSpPr>
          <p:sp>
            <p:nvSpPr>
              <p:cNvPr id="41" name="Cloud 40"/>
              <p:cNvSpPr/>
              <p:nvPr/>
            </p:nvSpPr>
            <p:spPr>
              <a:xfrm>
                <a:off x="5066070" y="3749833"/>
                <a:ext cx="793339" cy="525356"/>
              </a:xfrm>
              <a:prstGeom prst="cloud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" name="Straight Connector 42"/>
              <p:cNvCxnSpPr>
                <a:stCxn id="41" idx="1"/>
              </p:cNvCxnSpPr>
              <p:nvPr/>
            </p:nvCxnSpPr>
            <p:spPr>
              <a:xfrm>
                <a:off x="5462740" y="4274630"/>
                <a:ext cx="396669" cy="983170"/>
              </a:xfrm>
              <a:prstGeom prst="line">
                <a:avLst/>
              </a:prstGeom>
              <a:grpFill/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>
              <a:off x="6265607" y="3749833"/>
              <a:ext cx="1125793" cy="2574767"/>
              <a:chOff x="6265607" y="3749833"/>
              <a:chExt cx="1125793" cy="2574767"/>
            </a:xfrm>
          </p:grpSpPr>
          <p:sp>
            <p:nvSpPr>
              <p:cNvPr id="45" name="Cloud 44"/>
              <p:cNvSpPr/>
              <p:nvPr/>
            </p:nvSpPr>
            <p:spPr>
              <a:xfrm>
                <a:off x="6265607" y="3749833"/>
                <a:ext cx="1125793" cy="721142"/>
              </a:xfrm>
              <a:prstGeom prst="cloud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7" name="Straight Connector 46"/>
              <p:cNvCxnSpPr>
                <a:stCxn id="45" idx="1"/>
              </p:cNvCxnSpPr>
              <p:nvPr/>
            </p:nvCxnSpPr>
            <p:spPr>
              <a:xfrm flipH="1">
                <a:off x="6828503" y="4470207"/>
                <a:ext cx="1" cy="1854393"/>
              </a:xfrm>
              <a:prstGeom prst="line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</p:cxnSp>
        </p:grpSp>
        <p:grpSp>
          <p:nvGrpSpPr>
            <p:cNvPr id="49" name="Group 48"/>
            <p:cNvGrpSpPr/>
            <p:nvPr/>
          </p:nvGrpSpPr>
          <p:grpSpPr>
            <a:xfrm>
              <a:off x="6934199" y="4580848"/>
              <a:ext cx="884903" cy="1705151"/>
              <a:chOff x="6265607" y="3749833"/>
              <a:chExt cx="1125793" cy="2574767"/>
            </a:xfrm>
          </p:grpSpPr>
          <p:sp>
            <p:nvSpPr>
              <p:cNvPr id="50" name="Cloud 49"/>
              <p:cNvSpPr/>
              <p:nvPr/>
            </p:nvSpPr>
            <p:spPr>
              <a:xfrm>
                <a:off x="6265607" y="3749833"/>
                <a:ext cx="1125793" cy="721142"/>
              </a:xfrm>
              <a:prstGeom prst="cloud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/>
              <p:cNvCxnSpPr>
                <a:stCxn id="50" idx="1"/>
              </p:cNvCxnSpPr>
              <p:nvPr/>
            </p:nvCxnSpPr>
            <p:spPr>
              <a:xfrm flipH="1">
                <a:off x="6828503" y="4470207"/>
                <a:ext cx="1" cy="1854393"/>
              </a:xfrm>
              <a:prstGeom prst="line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</p:cxnSp>
        </p:grpSp>
        <p:grpSp>
          <p:nvGrpSpPr>
            <p:cNvPr id="52" name="Group 51"/>
            <p:cNvGrpSpPr/>
            <p:nvPr/>
          </p:nvGrpSpPr>
          <p:grpSpPr>
            <a:xfrm>
              <a:off x="5933769" y="4861397"/>
              <a:ext cx="870154" cy="1371600"/>
              <a:chOff x="6265607" y="3749833"/>
              <a:chExt cx="1125793" cy="2574767"/>
            </a:xfrm>
          </p:grpSpPr>
          <p:sp>
            <p:nvSpPr>
              <p:cNvPr id="53" name="Cloud 52"/>
              <p:cNvSpPr/>
              <p:nvPr/>
            </p:nvSpPr>
            <p:spPr>
              <a:xfrm>
                <a:off x="6265607" y="3749833"/>
                <a:ext cx="1125793" cy="721142"/>
              </a:xfrm>
              <a:prstGeom prst="cloud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/>
              <p:cNvCxnSpPr>
                <a:stCxn id="53" idx="1"/>
              </p:cNvCxnSpPr>
              <p:nvPr/>
            </p:nvCxnSpPr>
            <p:spPr>
              <a:xfrm flipH="1">
                <a:off x="6828503" y="4470207"/>
                <a:ext cx="1" cy="1854393"/>
              </a:xfrm>
              <a:prstGeom prst="line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</p:cxnSp>
        </p:grpSp>
        <p:sp>
          <p:nvSpPr>
            <p:cNvPr id="55" name="Cloud 54"/>
            <p:cNvSpPr/>
            <p:nvPr/>
          </p:nvSpPr>
          <p:spPr>
            <a:xfrm>
              <a:off x="6891183" y="4297835"/>
              <a:ext cx="460887" cy="483881"/>
            </a:xfrm>
            <a:prstGeom prst="cloud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 flipH="1">
              <a:off x="6828504" y="4781716"/>
              <a:ext cx="154855" cy="780884"/>
            </a:xfrm>
            <a:prstGeom prst="line">
              <a:avLst/>
            </a:prstGeom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180984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 55"/>
          <p:cNvSpPr/>
          <p:nvPr/>
        </p:nvSpPr>
        <p:spPr>
          <a:xfrm>
            <a:off x="-73742" y="5840361"/>
            <a:ext cx="9230078" cy="1047136"/>
          </a:xfrm>
          <a:custGeom>
            <a:avLst/>
            <a:gdLst>
              <a:gd name="connsiteX0" fmla="*/ 9188245 w 9230078"/>
              <a:gd name="connsiteY0" fmla="*/ 235974 h 1047136"/>
              <a:gd name="connsiteX1" fmla="*/ 9085007 w 9230078"/>
              <a:gd name="connsiteY1" fmla="*/ 221226 h 1047136"/>
              <a:gd name="connsiteX2" fmla="*/ 9040761 w 9230078"/>
              <a:gd name="connsiteY2" fmla="*/ 206478 h 1047136"/>
              <a:gd name="connsiteX3" fmla="*/ 8937523 w 9230078"/>
              <a:gd name="connsiteY3" fmla="*/ 235974 h 1047136"/>
              <a:gd name="connsiteX4" fmla="*/ 8849032 w 9230078"/>
              <a:gd name="connsiteY4" fmla="*/ 280220 h 1047136"/>
              <a:gd name="connsiteX5" fmla="*/ 8760542 w 9230078"/>
              <a:gd name="connsiteY5" fmla="*/ 250723 h 1047136"/>
              <a:gd name="connsiteX6" fmla="*/ 8672052 w 9230078"/>
              <a:gd name="connsiteY6" fmla="*/ 265471 h 1047136"/>
              <a:gd name="connsiteX7" fmla="*/ 8554065 w 9230078"/>
              <a:gd name="connsiteY7" fmla="*/ 235974 h 1047136"/>
              <a:gd name="connsiteX8" fmla="*/ 8495071 w 9230078"/>
              <a:gd name="connsiteY8" fmla="*/ 221226 h 1047136"/>
              <a:gd name="connsiteX9" fmla="*/ 8406581 w 9230078"/>
              <a:gd name="connsiteY9" fmla="*/ 191729 h 1047136"/>
              <a:gd name="connsiteX10" fmla="*/ 8008374 w 9230078"/>
              <a:gd name="connsiteY10" fmla="*/ 176981 h 1047136"/>
              <a:gd name="connsiteX11" fmla="*/ 7639665 w 9230078"/>
              <a:gd name="connsiteY11" fmla="*/ 191729 h 1047136"/>
              <a:gd name="connsiteX12" fmla="*/ 7551174 w 9230078"/>
              <a:gd name="connsiteY12" fmla="*/ 250723 h 1047136"/>
              <a:gd name="connsiteX13" fmla="*/ 7506929 w 9230078"/>
              <a:gd name="connsiteY13" fmla="*/ 265471 h 1047136"/>
              <a:gd name="connsiteX14" fmla="*/ 7256207 w 9230078"/>
              <a:gd name="connsiteY14" fmla="*/ 250723 h 1047136"/>
              <a:gd name="connsiteX15" fmla="*/ 6725265 w 9230078"/>
              <a:gd name="connsiteY15" fmla="*/ 235974 h 1047136"/>
              <a:gd name="connsiteX16" fmla="*/ 6445045 w 9230078"/>
              <a:gd name="connsiteY16" fmla="*/ 206478 h 1047136"/>
              <a:gd name="connsiteX17" fmla="*/ 5456903 w 9230078"/>
              <a:gd name="connsiteY17" fmla="*/ 221226 h 1047136"/>
              <a:gd name="connsiteX18" fmla="*/ 5383161 w 9230078"/>
              <a:gd name="connsiteY18" fmla="*/ 235974 h 1047136"/>
              <a:gd name="connsiteX19" fmla="*/ 5132439 w 9230078"/>
              <a:gd name="connsiteY19" fmla="*/ 265471 h 1047136"/>
              <a:gd name="connsiteX20" fmla="*/ 4144297 w 9230078"/>
              <a:gd name="connsiteY20" fmla="*/ 280220 h 1047136"/>
              <a:gd name="connsiteX21" fmla="*/ 3554361 w 9230078"/>
              <a:gd name="connsiteY21" fmla="*/ 265471 h 1047136"/>
              <a:gd name="connsiteX22" fmla="*/ 3451123 w 9230078"/>
              <a:gd name="connsiteY22" fmla="*/ 235974 h 1047136"/>
              <a:gd name="connsiteX23" fmla="*/ 3200400 w 9230078"/>
              <a:gd name="connsiteY23" fmla="*/ 176981 h 1047136"/>
              <a:gd name="connsiteX24" fmla="*/ 3023419 w 9230078"/>
              <a:gd name="connsiteY24" fmla="*/ 132736 h 1047136"/>
              <a:gd name="connsiteX25" fmla="*/ 2934929 w 9230078"/>
              <a:gd name="connsiteY25" fmla="*/ 103239 h 1047136"/>
              <a:gd name="connsiteX26" fmla="*/ 2890684 w 9230078"/>
              <a:gd name="connsiteY26" fmla="*/ 88491 h 1047136"/>
              <a:gd name="connsiteX27" fmla="*/ 2816942 w 9230078"/>
              <a:gd name="connsiteY27" fmla="*/ 73742 h 1047136"/>
              <a:gd name="connsiteX28" fmla="*/ 2743200 w 9230078"/>
              <a:gd name="connsiteY28" fmla="*/ 44245 h 1047136"/>
              <a:gd name="connsiteX29" fmla="*/ 2536723 w 9230078"/>
              <a:gd name="connsiteY29" fmla="*/ 0 h 1047136"/>
              <a:gd name="connsiteX30" fmla="*/ 2403987 w 9230078"/>
              <a:gd name="connsiteY30" fmla="*/ 14749 h 1047136"/>
              <a:gd name="connsiteX31" fmla="*/ 2359742 w 9230078"/>
              <a:gd name="connsiteY31" fmla="*/ 44245 h 1047136"/>
              <a:gd name="connsiteX32" fmla="*/ 2271252 w 9230078"/>
              <a:gd name="connsiteY32" fmla="*/ 88491 h 1047136"/>
              <a:gd name="connsiteX33" fmla="*/ 2123768 w 9230078"/>
              <a:gd name="connsiteY33" fmla="*/ 73742 h 1047136"/>
              <a:gd name="connsiteX34" fmla="*/ 2050026 w 9230078"/>
              <a:gd name="connsiteY34" fmla="*/ 58994 h 1047136"/>
              <a:gd name="connsiteX35" fmla="*/ 1946787 w 9230078"/>
              <a:gd name="connsiteY35" fmla="*/ 44245 h 1047136"/>
              <a:gd name="connsiteX36" fmla="*/ 1578077 w 9230078"/>
              <a:gd name="connsiteY36" fmla="*/ 73742 h 1047136"/>
              <a:gd name="connsiteX37" fmla="*/ 1489587 w 9230078"/>
              <a:gd name="connsiteY37" fmla="*/ 103239 h 1047136"/>
              <a:gd name="connsiteX38" fmla="*/ 1445342 w 9230078"/>
              <a:gd name="connsiteY38" fmla="*/ 132736 h 1047136"/>
              <a:gd name="connsiteX39" fmla="*/ 1356852 w 9230078"/>
              <a:gd name="connsiteY39" fmla="*/ 221226 h 1047136"/>
              <a:gd name="connsiteX40" fmla="*/ 1312607 w 9230078"/>
              <a:gd name="connsiteY40" fmla="*/ 250723 h 1047136"/>
              <a:gd name="connsiteX41" fmla="*/ 1165123 w 9230078"/>
              <a:gd name="connsiteY41" fmla="*/ 235974 h 1047136"/>
              <a:gd name="connsiteX42" fmla="*/ 1061884 w 9230078"/>
              <a:gd name="connsiteY42" fmla="*/ 206478 h 1047136"/>
              <a:gd name="connsiteX43" fmla="*/ 1002890 w 9230078"/>
              <a:gd name="connsiteY43" fmla="*/ 191729 h 1047136"/>
              <a:gd name="connsiteX44" fmla="*/ 899652 w 9230078"/>
              <a:gd name="connsiteY44" fmla="*/ 162233 h 1047136"/>
              <a:gd name="connsiteX45" fmla="*/ 840658 w 9230078"/>
              <a:gd name="connsiteY45" fmla="*/ 132736 h 1047136"/>
              <a:gd name="connsiteX46" fmla="*/ 663677 w 9230078"/>
              <a:gd name="connsiteY46" fmla="*/ 103239 h 1047136"/>
              <a:gd name="connsiteX47" fmla="*/ 471948 w 9230078"/>
              <a:gd name="connsiteY47" fmla="*/ 147484 h 1047136"/>
              <a:gd name="connsiteX48" fmla="*/ 427703 w 9230078"/>
              <a:gd name="connsiteY48" fmla="*/ 191729 h 1047136"/>
              <a:gd name="connsiteX49" fmla="*/ 339213 w 9230078"/>
              <a:gd name="connsiteY49" fmla="*/ 250723 h 1047136"/>
              <a:gd name="connsiteX50" fmla="*/ 162232 w 9230078"/>
              <a:gd name="connsiteY50" fmla="*/ 235974 h 1047136"/>
              <a:gd name="connsiteX51" fmla="*/ 117987 w 9230078"/>
              <a:gd name="connsiteY51" fmla="*/ 221226 h 1047136"/>
              <a:gd name="connsiteX52" fmla="*/ 73742 w 9230078"/>
              <a:gd name="connsiteY52" fmla="*/ 162233 h 1047136"/>
              <a:gd name="connsiteX53" fmla="*/ 103239 w 9230078"/>
              <a:gd name="connsiteY53" fmla="*/ 206478 h 1047136"/>
              <a:gd name="connsiteX54" fmla="*/ 103239 w 9230078"/>
              <a:gd name="connsiteY54" fmla="*/ 412955 h 1047136"/>
              <a:gd name="connsiteX55" fmla="*/ 88490 w 9230078"/>
              <a:gd name="connsiteY55" fmla="*/ 471949 h 1047136"/>
              <a:gd name="connsiteX56" fmla="*/ 14748 w 9230078"/>
              <a:gd name="connsiteY56" fmla="*/ 575187 h 1047136"/>
              <a:gd name="connsiteX57" fmla="*/ 0 w 9230078"/>
              <a:gd name="connsiteY57" fmla="*/ 619433 h 1047136"/>
              <a:gd name="connsiteX58" fmla="*/ 44245 w 9230078"/>
              <a:gd name="connsiteY58" fmla="*/ 752168 h 1047136"/>
              <a:gd name="connsiteX59" fmla="*/ 29497 w 9230078"/>
              <a:gd name="connsiteY59" fmla="*/ 870155 h 1047136"/>
              <a:gd name="connsiteX60" fmla="*/ 14748 w 9230078"/>
              <a:gd name="connsiteY60" fmla="*/ 914400 h 1047136"/>
              <a:gd name="connsiteX61" fmla="*/ 132736 w 9230078"/>
              <a:gd name="connsiteY61" fmla="*/ 973394 h 1047136"/>
              <a:gd name="connsiteX62" fmla="*/ 471948 w 9230078"/>
              <a:gd name="connsiteY62" fmla="*/ 988142 h 1047136"/>
              <a:gd name="connsiteX63" fmla="*/ 693174 w 9230078"/>
              <a:gd name="connsiteY63" fmla="*/ 1017639 h 1047136"/>
              <a:gd name="connsiteX64" fmla="*/ 737419 w 9230078"/>
              <a:gd name="connsiteY64" fmla="*/ 1032387 h 1047136"/>
              <a:gd name="connsiteX65" fmla="*/ 5309419 w 9230078"/>
              <a:gd name="connsiteY65" fmla="*/ 1047136 h 1047136"/>
              <a:gd name="connsiteX66" fmla="*/ 6164826 w 9230078"/>
              <a:gd name="connsiteY66" fmla="*/ 1032387 h 1047136"/>
              <a:gd name="connsiteX67" fmla="*/ 6312310 w 9230078"/>
              <a:gd name="connsiteY67" fmla="*/ 1017639 h 1047136"/>
              <a:gd name="connsiteX68" fmla="*/ 8937523 w 9230078"/>
              <a:gd name="connsiteY68" fmla="*/ 1002891 h 1047136"/>
              <a:gd name="connsiteX69" fmla="*/ 9217742 w 9230078"/>
              <a:gd name="connsiteY69" fmla="*/ 988142 h 1047136"/>
              <a:gd name="connsiteX70" fmla="*/ 9202994 w 9230078"/>
              <a:gd name="connsiteY70" fmla="*/ 884904 h 1047136"/>
              <a:gd name="connsiteX71" fmla="*/ 9173497 w 9230078"/>
              <a:gd name="connsiteY71" fmla="*/ 796413 h 1047136"/>
              <a:gd name="connsiteX72" fmla="*/ 9188245 w 9230078"/>
              <a:gd name="connsiteY72" fmla="*/ 634181 h 1047136"/>
              <a:gd name="connsiteX73" fmla="*/ 9202994 w 9230078"/>
              <a:gd name="connsiteY73" fmla="*/ 589936 h 1047136"/>
              <a:gd name="connsiteX74" fmla="*/ 9217742 w 9230078"/>
              <a:gd name="connsiteY74" fmla="*/ 442452 h 1047136"/>
              <a:gd name="connsiteX75" fmla="*/ 9217742 w 9230078"/>
              <a:gd name="connsiteY75" fmla="*/ 191729 h 1047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9230078" h="1047136">
                <a:moveTo>
                  <a:pt x="9188245" y="235974"/>
                </a:moveTo>
                <a:cubicBezTo>
                  <a:pt x="9153832" y="231058"/>
                  <a:pt x="9119094" y="228043"/>
                  <a:pt x="9085007" y="221226"/>
                </a:cubicBezTo>
                <a:cubicBezTo>
                  <a:pt x="9069762" y="218177"/>
                  <a:pt x="9056307" y="206478"/>
                  <a:pt x="9040761" y="206478"/>
                </a:cubicBezTo>
                <a:cubicBezTo>
                  <a:pt x="9022243" y="206478"/>
                  <a:pt x="8958387" y="229019"/>
                  <a:pt x="8937523" y="235974"/>
                </a:cubicBezTo>
                <a:cubicBezTo>
                  <a:pt x="8920127" y="247571"/>
                  <a:pt x="8875200" y="283127"/>
                  <a:pt x="8849032" y="280220"/>
                </a:cubicBezTo>
                <a:cubicBezTo>
                  <a:pt x="8818130" y="276787"/>
                  <a:pt x="8760542" y="250723"/>
                  <a:pt x="8760542" y="250723"/>
                </a:cubicBezTo>
                <a:cubicBezTo>
                  <a:pt x="8731045" y="255639"/>
                  <a:pt x="8701956" y="265471"/>
                  <a:pt x="8672052" y="265471"/>
                </a:cubicBezTo>
                <a:cubicBezTo>
                  <a:pt x="8627068" y="265471"/>
                  <a:pt x="8594802" y="247613"/>
                  <a:pt x="8554065" y="235974"/>
                </a:cubicBezTo>
                <a:cubicBezTo>
                  <a:pt x="8534575" y="230405"/>
                  <a:pt x="8514486" y="227050"/>
                  <a:pt x="8495071" y="221226"/>
                </a:cubicBezTo>
                <a:cubicBezTo>
                  <a:pt x="8465290" y="212292"/>
                  <a:pt x="8437652" y="192880"/>
                  <a:pt x="8406581" y="191729"/>
                </a:cubicBezTo>
                <a:lnTo>
                  <a:pt x="8008374" y="176981"/>
                </a:lnTo>
                <a:cubicBezTo>
                  <a:pt x="7885471" y="181897"/>
                  <a:pt x="7761097" y="172143"/>
                  <a:pt x="7639665" y="191729"/>
                </a:cubicBezTo>
                <a:cubicBezTo>
                  <a:pt x="7604666" y="197374"/>
                  <a:pt x="7584806" y="239513"/>
                  <a:pt x="7551174" y="250723"/>
                </a:cubicBezTo>
                <a:lnTo>
                  <a:pt x="7506929" y="265471"/>
                </a:lnTo>
                <a:cubicBezTo>
                  <a:pt x="7423355" y="260555"/>
                  <a:pt x="7339866" y="253880"/>
                  <a:pt x="7256207" y="250723"/>
                </a:cubicBezTo>
                <a:cubicBezTo>
                  <a:pt x="7079284" y="244047"/>
                  <a:pt x="6902051" y="245617"/>
                  <a:pt x="6725265" y="235974"/>
                </a:cubicBezTo>
                <a:cubicBezTo>
                  <a:pt x="6631482" y="230859"/>
                  <a:pt x="6445045" y="206478"/>
                  <a:pt x="6445045" y="206478"/>
                </a:cubicBezTo>
                <a:lnTo>
                  <a:pt x="5456903" y="221226"/>
                </a:lnTo>
                <a:cubicBezTo>
                  <a:pt x="5431845" y="221922"/>
                  <a:pt x="5407937" y="232162"/>
                  <a:pt x="5383161" y="235974"/>
                </a:cubicBezTo>
                <a:cubicBezTo>
                  <a:pt x="5359567" y="239604"/>
                  <a:pt x="5148932" y="265037"/>
                  <a:pt x="5132439" y="265471"/>
                </a:cubicBezTo>
                <a:cubicBezTo>
                  <a:pt x="4803136" y="274137"/>
                  <a:pt x="4473678" y="275304"/>
                  <a:pt x="4144297" y="280220"/>
                </a:cubicBezTo>
                <a:cubicBezTo>
                  <a:pt x="3947652" y="275304"/>
                  <a:pt x="3750865" y="274403"/>
                  <a:pt x="3554361" y="265471"/>
                </a:cubicBezTo>
                <a:cubicBezTo>
                  <a:pt x="3511665" y="263530"/>
                  <a:pt x="3490530" y="244418"/>
                  <a:pt x="3451123" y="235974"/>
                </a:cubicBezTo>
                <a:cubicBezTo>
                  <a:pt x="3123023" y="165667"/>
                  <a:pt x="3417557" y="243799"/>
                  <a:pt x="3200400" y="176981"/>
                </a:cubicBezTo>
                <a:cubicBezTo>
                  <a:pt x="2829888" y="62976"/>
                  <a:pt x="3302573" y="208869"/>
                  <a:pt x="3023419" y="132736"/>
                </a:cubicBezTo>
                <a:cubicBezTo>
                  <a:pt x="2993422" y="124555"/>
                  <a:pt x="2964426" y="113071"/>
                  <a:pt x="2934929" y="103239"/>
                </a:cubicBezTo>
                <a:cubicBezTo>
                  <a:pt x="2920181" y="98323"/>
                  <a:pt x="2905928" y="91540"/>
                  <a:pt x="2890684" y="88491"/>
                </a:cubicBezTo>
                <a:cubicBezTo>
                  <a:pt x="2866103" y="83575"/>
                  <a:pt x="2840952" y="80945"/>
                  <a:pt x="2816942" y="73742"/>
                </a:cubicBezTo>
                <a:cubicBezTo>
                  <a:pt x="2791584" y="66135"/>
                  <a:pt x="2768504" y="52031"/>
                  <a:pt x="2743200" y="44245"/>
                </a:cubicBezTo>
                <a:cubicBezTo>
                  <a:pt x="2656346" y="17521"/>
                  <a:pt x="2620836" y="14020"/>
                  <a:pt x="2536723" y="0"/>
                </a:cubicBezTo>
                <a:cubicBezTo>
                  <a:pt x="2492478" y="4916"/>
                  <a:pt x="2447175" y="3952"/>
                  <a:pt x="2403987" y="14749"/>
                </a:cubicBezTo>
                <a:cubicBezTo>
                  <a:pt x="2386791" y="19048"/>
                  <a:pt x="2375596" y="36318"/>
                  <a:pt x="2359742" y="44245"/>
                </a:cubicBezTo>
                <a:cubicBezTo>
                  <a:pt x="2237629" y="105302"/>
                  <a:pt x="2398043" y="3963"/>
                  <a:pt x="2271252" y="88491"/>
                </a:cubicBezTo>
                <a:cubicBezTo>
                  <a:pt x="2222091" y="83575"/>
                  <a:pt x="2172741" y="80272"/>
                  <a:pt x="2123768" y="73742"/>
                </a:cubicBezTo>
                <a:cubicBezTo>
                  <a:pt x="2098920" y="70429"/>
                  <a:pt x="2074752" y="63115"/>
                  <a:pt x="2050026" y="58994"/>
                </a:cubicBezTo>
                <a:cubicBezTo>
                  <a:pt x="2015737" y="53279"/>
                  <a:pt x="1981200" y="49161"/>
                  <a:pt x="1946787" y="44245"/>
                </a:cubicBezTo>
                <a:cubicBezTo>
                  <a:pt x="1907952" y="46672"/>
                  <a:pt x="1652689" y="58820"/>
                  <a:pt x="1578077" y="73742"/>
                </a:cubicBezTo>
                <a:cubicBezTo>
                  <a:pt x="1547589" y="79840"/>
                  <a:pt x="1489587" y="103239"/>
                  <a:pt x="1489587" y="103239"/>
                </a:cubicBezTo>
                <a:cubicBezTo>
                  <a:pt x="1474839" y="113071"/>
                  <a:pt x="1458590" y="120960"/>
                  <a:pt x="1445342" y="132736"/>
                </a:cubicBezTo>
                <a:cubicBezTo>
                  <a:pt x="1414164" y="160450"/>
                  <a:pt x="1391561" y="198087"/>
                  <a:pt x="1356852" y="221226"/>
                </a:cubicBezTo>
                <a:lnTo>
                  <a:pt x="1312607" y="250723"/>
                </a:lnTo>
                <a:cubicBezTo>
                  <a:pt x="1263446" y="245807"/>
                  <a:pt x="1214033" y="242961"/>
                  <a:pt x="1165123" y="235974"/>
                </a:cubicBezTo>
                <a:cubicBezTo>
                  <a:pt x="1119017" y="229387"/>
                  <a:pt x="1103907" y="218485"/>
                  <a:pt x="1061884" y="206478"/>
                </a:cubicBezTo>
                <a:cubicBezTo>
                  <a:pt x="1042394" y="200909"/>
                  <a:pt x="1022380" y="197298"/>
                  <a:pt x="1002890" y="191729"/>
                </a:cubicBezTo>
                <a:cubicBezTo>
                  <a:pt x="854812" y="149421"/>
                  <a:pt x="1084036" y="208328"/>
                  <a:pt x="899652" y="162233"/>
                </a:cubicBezTo>
                <a:cubicBezTo>
                  <a:pt x="879987" y="152401"/>
                  <a:pt x="861987" y="138068"/>
                  <a:pt x="840658" y="132736"/>
                </a:cubicBezTo>
                <a:cubicBezTo>
                  <a:pt x="782636" y="118231"/>
                  <a:pt x="663677" y="103239"/>
                  <a:pt x="663677" y="103239"/>
                </a:cubicBezTo>
                <a:cubicBezTo>
                  <a:pt x="552627" y="114344"/>
                  <a:pt x="537903" y="92521"/>
                  <a:pt x="471948" y="147484"/>
                </a:cubicBezTo>
                <a:cubicBezTo>
                  <a:pt x="455925" y="160836"/>
                  <a:pt x="444167" y="178924"/>
                  <a:pt x="427703" y="191729"/>
                </a:cubicBezTo>
                <a:cubicBezTo>
                  <a:pt x="399720" y="213494"/>
                  <a:pt x="339213" y="250723"/>
                  <a:pt x="339213" y="250723"/>
                </a:cubicBezTo>
                <a:cubicBezTo>
                  <a:pt x="280219" y="245807"/>
                  <a:pt x="220911" y="243798"/>
                  <a:pt x="162232" y="235974"/>
                </a:cubicBezTo>
                <a:cubicBezTo>
                  <a:pt x="146822" y="233919"/>
                  <a:pt x="129930" y="231178"/>
                  <a:pt x="117987" y="221226"/>
                </a:cubicBezTo>
                <a:cubicBezTo>
                  <a:pt x="99104" y="205490"/>
                  <a:pt x="91123" y="179614"/>
                  <a:pt x="73742" y="162233"/>
                </a:cubicBezTo>
                <a:cubicBezTo>
                  <a:pt x="61208" y="149699"/>
                  <a:pt x="93407" y="191730"/>
                  <a:pt x="103239" y="206478"/>
                </a:cubicBezTo>
                <a:cubicBezTo>
                  <a:pt x="133616" y="297611"/>
                  <a:pt x="124780" y="251398"/>
                  <a:pt x="103239" y="412955"/>
                </a:cubicBezTo>
                <a:cubicBezTo>
                  <a:pt x="100560" y="433047"/>
                  <a:pt x="96475" y="453318"/>
                  <a:pt x="88490" y="471949"/>
                </a:cubicBezTo>
                <a:cubicBezTo>
                  <a:pt x="81299" y="488728"/>
                  <a:pt x="19790" y="568465"/>
                  <a:pt x="14748" y="575187"/>
                </a:cubicBezTo>
                <a:cubicBezTo>
                  <a:pt x="9832" y="589936"/>
                  <a:pt x="0" y="603887"/>
                  <a:pt x="0" y="619433"/>
                </a:cubicBezTo>
                <a:cubicBezTo>
                  <a:pt x="0" y="698915"/>
                  <a:pt x="8630" y="698745"/>
                  <a:pt x="44245" y="752168"/>
                </a:cubicBezTo>
                <a:cubicBezTo>
                  <a:pt x="39329" y="791497"/>
                  <a:pt x="36587" y="831159"/>
                  <a:pt x="29497" y="870155"/>
                </a:cubicBezTo>
                <a:cubicBezTo>
                  <a:pt x="26716" y="885450"/>
                  <a:pt x="12192" y="899065"/>
                  <a:pt x="14748" y="914400"/>
                </a:cubicBezTo>
                <a:cubicBezTo>
                  <a:pt x="24832" y="974906"/>
                  <a:pt x="87497" y="970274"/>
                  <a:pt x="132736" y="973394"/>
                </a:cubicBezTo>
                <a:cubicBezTo>
                  <a:pt x="245645" y="981181"/>
                  <a:pt x="358877" y="983226"/>
                  <a:pt x="471948" y="988142"/>
                </a:cubicBezTo>
                <a:cubicBezTo>
                  <a:pt x="535845" y="995242"/>
                  <a:pt x="626977" y="1002929"/>
                  <a:pt x="693174" y="1017639"/>
                </a:cubicBezTo>
                <a:cubicBezTo>
                  <a:pt x="708350" y="1021011"/>
                  <a:pt x="721873" y="1032288"/>
                  <a:pt x="737419" y="1032387"/>
                </a:cubicBezTo>
                <a:lnTo>
                  <a:pt x="5309419" y="1047136"/>
                </a:lnTo>
                <a:lnTo>
                  <a:pt x="6164826" y="1032387"/>
                </a:lnTo>
                <a:cubicBezTo>
                  <a:pt x="6214211" y="1030934"/>
                  <a:pt x="6262906" y="1018165"/>
                  <a:pt x="6312310" y="1017639"/>
                </a:cubicBezTo>
                <a:lnTo>
                  <a:pt x="8937523" y="1002891"/>
                </a:lnTo>
                <a:cubicBezTo>
                  <a:pt x="9030929" y="997975"/>
                  <a:pt x="9132268" y="1026130"/>
                  <a:pt x="9217742" y="988142"/>
                </a:cubicBezTo>
                <a:cubicBezTo>
                  <a:pt x="9249508" y="974024"/>
                  <a:pt x="9210811" y="918776"/>
                  <a:pt x="9202994" y="884904"/>
                </a:cubicBezTo>
                <a:cubicBezTo>
                  <a:pt x="9196003" y="854608"/>
                  <a:pt x="9173497" y="796413"/>
                  <a:pt x="9173497" y="796413"/>
                </a:cubicBezTo>
                <a:cubicBezTo>
                  <a:pt x="9178413" y="742336"/>
                  <a:pt x="9180566" y="687936"/>
                  <a:pt x="9188245" y="634181"/>
                </a:cubicBezTo>
                <a:cubicBezTo>
                  <a:pt x="9190444" y="618791"/>
                  <a:pt x="9200630" y="605301"/>
                  <a:pt x="9202994" y="589936"/>
                </a:cubicBezTo>
                <a:cubicBezTo>
                  <a:pt x="9210507" y="541104"/>
                  <a:pt x="9215913" y="491825"/>
                  <a:pt x="9217742" y="442452"/>
                </a:cubicBezTo>
                <a:cubicBezTo>
                  <a:pt x="9220835" y="358935"/>
                  <a:pt x="9217742" y="275303"/>
                  <a:pt x="9217742" y="191729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7830776" y="3345372"/>
            <a:ext cx="871381" cy="2750628"/>
            <a:chOff x="2057400" y="1873045"/>
            <a:chExt cx="871381" cy="2750628"/>
          </a:xfrm>
          <a:solidFill>
            <a:srgbClr val="00B050"/>
          </a:solidFill>
        </p:grpSpPr>
        <p:cxnSp>
          <p:nvCxnSpPr>
            <p:cNvPr id="48" name="Straight Connector 47"/>
            <p:cNvCxnSpPr/>
            <p:nvPr/>
          </p:nvCxnSpPr>
          <p:spPr>
            <a:xfrm>
              <a:off x="2493090" y="2590800"/>
              <a:ext cx="0" cy="2032873"/>
            </a:xfrm>
            <a:prstGeom prst="line">
              <a:avLst/>
            </a:prstGeom>
            <a:grpFill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loud 46"/>
            <p:cNvSpPr/>
            <p:nvPr/>
          </p:nvSpPr>
          <p:spPr>
            <a:xfrm>
              <a:off x="2057400" y="1873045"/>
              <a:ext cx="871381" cy="717755"/>
            </a:xfrm>
            <a:prstGeom prst="cloud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180619" y="2792251"/>
            <a:ext cx="1156522" cy="1784555"/>
            <a:chOff x="2057400" y="1873045"/>
            <a:chExt cx="871381" cy="1784555"/>
          </a:xfrm>
          <a:solidFill>
            <a:srgbClr val="00B050"/>
          </a:solidFill>
        </p:grpSpPr>
        <p:sp>
          <p:nvSpPr>
            <p:cNvPr id="50" name="Cloud 49"/>
            <p:cNvSpPr/>
            <p:nvPr/>
          </p:nvSpPr>
          <p:spPr>
            <a:xfrm>
              <a:off x="2057400" y="1873045"/>
              <a:ext cx="871381" cy="717755"/>
            </a:xfrm>
            <a:prstGeom prst="cloud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2493090" y="2590800"/>
              <a:ext cx="0" cy="1066800"/>
            </a:xfrm>
            <a:prstGeom prst="line">
              <a:avLst/>
            </a:prstGeom>
            <a:grpFill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5683968" y="2885767"/>
            <a:ext cx="1300928" cy="1784555"/>
            <a:chOff x="2057400" y="1873045"/>
            <a:chExt cx="871381" cy="1784555"/>
          </a:xfrm>
          <a:solidFill>
            <a:srgbClr val="00B050"/>
          </a:solidFill>
        </p:grpSpPr>
        <p:sp>
          <p:nvSpPr>
            <p:cNvPr id="41" name="Cloud 40"/>
            <p:cNvSpPr/>
            <p:nvPr/>
          </p:nvSpPr>
          <p:spPr>
            <a:xfrm>
              <a:off x="2057400" y="1873045"/>
              <a:ext cx="871381" cy="717755"/>
            </a:xfrm>
            <a:prstGeom prst="cloud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2493090" y="2590800"/>
              <a:ext cx="0" cy="1066800"/>
            </a:xfrm>
            <a:prstGeom prst="line">
              <a:avLst/>
            </a:prstGeom>
            <a:grpFill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Flowchart: Document 2"/>
          <p:cNvSpPr/>
          <p:nvPr/>
        </p:nvSpPr>
        <p:spPr>
          <a:xfrm>
            <a:off x="-44245" y="2389"/>
            <a:ext cx="9144000" cy="3429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4581832" y="3361635"/>
            <a:ext cx="1133168" cy="826700"/>
          </a:xfrm>
          <a:custGeom>
            <a:avLst/>
            <a:gdLst>
              <a:gd name="connsiteX0" fmla="*/ 989804 w 989804"/>
              <a:gd name="connsiteY0" fmla="*/ 14748 h 826700"/>
              <a:gd name="connsiteX1" fmla="*/ 916062 w 989804"/>
              <a:gd name="connsiteY1" fmla="*/ 29497 h 826700"/>
              <a:gd name="connsiteX2" fmla="*/ 827571 w 989804"/>
              <a:gd name="connsiteY2" fmla="*/ 0 h 826700"/>
              <a:gd name="connsiteX3" fmla="*/ 753830 w 989804"/>
              <a:gd name="connsiteY3" fmla="*/ 14748 h 826700"/>
              <a:gd name="connsiteX4" fmla="*/ 724333 w 989804"/>
              <a:gd name="connsiteY4" fmla="*/ 58993 h 826700"/>
              <a:gd name="connsiteX5" fmla="*/ 680088 w 989804"/>
              <a:gd name="connsiteY5" fmla="*/ 88490 h 826700"/>
              <a:gd name="connsiteX6" fmla="*/ 635842 w 989804"/>
              <a:gd name="connsiteY6" fmla="*/ 132735 h 826700"/>
              <a:gd name="connsiteX7" fmla="*/ 591597 w 989804"/>
              <a:gd name="connsiteY7" fmla="*/ 162232 h 826700"/>
              <a:gd name="connsiteX8" fmla="*/ 547352 w 989804"/>
              <a:gd name="connsiteY8" fmla="*/ 206477 h 826700"/>
              <a:gd name="connsiteX9" fmla="*/ 458862 w 989804"/>
              <a:gd name="connsiteY9" fmla="*/ 265471 h 826700"/>
              <a:gd name="connsiteX10" fmla="*/ 370371 w 989804"/>
              <a:gd name="connsiteY10" fmla="*/ 339213 h 826700"/>
              <a:gd name="connsiteX11" fmla="*/ 296630 w 989804"/>
              <a:gd name="connsiteY11" fmla="*/ 427703 h 826700"/>
              <a:gd name="connsiteX12" fmla="*/ 222888 w 989804"/>
              <a:gd name="connsiteY12" fmla="*/ 501445 h 826700"/>
              <a:gd name="connsiteX13" fmla="*/ 163894 w 989804"/>
              <a:gd name="connsiteY13" fmla="*/ 589935 h 826700"/>
              <a:gd name="connsiteX14" fmla="*/ 104900 w 989804"/>
              <a:gd name="connsiteY14" fmla="*/ 678426 h 826700"/>
              <a:gd name="connsiteX15" fmla="*/ 16410 w 989804"/>
              <a:gd name="connsiteY15" fmla="*/ 737419 h 826700"/>
              <a:gd name="connsiteX16" fmla="*/ 1662 w 989804"/>
              <a:gd name="connsiteY16" fmla="*/ 781664 h 826700"/>
              <a:gd name="connsiteX17" fmla="*/ 45907 w 989804"/>
              <a:gd name="connsiteY17" fmla="*/ 796413 h 826700"/>
              <a:gd name="connsiteX18" fmla="*/ 208139 w 989804"/>
              <a:gd name="connsiteY18" fmla="*/ 825909 h 826700"/>
              <a:gd name="connsiteX19" fmla="*/ 267133 w 989804"/>
              <a:gd name="connsiteY19" fmla="*/ 825909 h 82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9804" h="826700">
                <a:moveTo>
                  <a:pt x="989804" y="14748"/>
                </a:moveTo>
                <a:cubicBezTo>
                  <a:pt x="965223" y="19664"/>
                  <a:pt x="941027" y="31766"/>
                  <a:pt x="916062" y="29497"/>
                </a:cubicBezTo>
                <a:cubicBezTo>
                  <a:pt x="885097" y="26682"/>
                  <a:pt x="827571" y="0"/>
                  <a:pt x="827571" y="0"/>
                </a:cubicBezTo>
                <a:cubicBezTo>
                  <a:pt x="802991" y="4916"/>
                  <a:pt x="775594" y="2311"/>
                  <a:pt x="753830" y="14748"/>
                </a:cubicBezTo>
                <a:cubicBezTo>
                  <a:pt x="738440" y="23542"/>
                  <a:pt x="736867" y="46459"/>
                  <a:pt x="724333" y="58993"/>
                </a:cubicBezTo>
                <a:cubicBezTo>
                  <a:pt x="711799" y="71527"/>
                  <a:pt x="693705" y="77143"/>
                  <a:pt x="680088" y="88490"/>
                </a:cubicBezTo>
                <a:cubicBezTo>
                  <a:pt x="664065" y="101843"/>
                  <a:pt x="651865" y="119382"/>
                  <a:pt x="635842" y="132735"/>
                </a:cubicBezTo>
                <a:cubicBezTo>
                  <a:pt x="622225" y="144082"/>
                  <a:pt x="605214" y="150884"/>
                  <a:pt x="591597" y="162232"/>
                </a:cubicBezTo>
                <a:cubicBezTo>
                  <a:pt x="575574" y="175585"/>
                  <a:pt x="563816" y="193672"/>
                  <a:pt x="547352" y="206477"/>
                </a:cubicBezTo>
                <a:cubicBezTo>
                  <a:pt x="519369" y="228242"/>
                  <a:pt x="483929" y="240404"/>
                  <a:pt x="458862" y="265471"/>
                </a:cubicBezTo>
                <a:cubicBezTo>
                  <a:pt x="402083" y="322250"/>
                  <a:pt x="431971" y="298147"/>
                  <a:pt x="370371" y="339213"/>
                </a:cubicBezTo>
                <a:cubicBezTo>
                  <a:pt x="297143" y="449058"/>
                  <a:pt x="391255" y="314154"/>
                  <a:pt x="296630" y="427703"/>
                </a:cubicBezTo>
                <a:cubicBezTo>
                  <a:pt x="235178" y="501445"/>
                  <a:pt x="304004" y="447367"/>
                  <a:pt x="222888" y="501445"/>
                </a:cubicBezTo>
                <a:cubicBezTo>
                  <a:pt x="194680" y="586064"/>
                  <a:pt x="228339" y="507077"/>
                  <a:pt x="163894" y="589935"/>
                </a:cubicBezTo>
                <a:cubicBezTo>
                  <a:pt x="142129" y="617918"/>
                  <a:pt x="134397" y="658761"/>
                  <a:pt x="104900" y="678426"/>
                </a:cubicBezTo>
                <a:lnTo>
                  <a:pt x="16410" y="737419"/>
                </a:lnTo>
                <a:cubicBezTo>
                  <a:pt x="11494" y="752167"/>
                  <a:pt x="-5290" y="767759"/>
                  <a:pt x="1662" y="781664"/>
                </a:cubicBezTo>
                <a:cubicBezTo>
                  <a:pt x="8614" y="795569"/>
                  <a:pt x="30959" y="792142"/>
                  <a:pt x="45907" y="796413"/>
                </a:cubicBezTo>
                <a:cubicBezTo>
                  <a:pt x="102451" y="812569"/>
                  <a:pt x="146871" y="820339"/>
                  <a:pt x="208139" y="825909"/>
                </a:cubicBezTo>
                <a:cubicBezTo>
                  <a:pt x="227723" y="827689"/>
                  <a:pt x="247468" y="825909"/>
                  <a:pt x="267133" y="825909"/>
                </a:cubicBezTo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2334040" y="3362118"/>
            <a:ext cx="5807070" cy="3191082"/>
            <a:chOff x="2334040" y="3362118"/>
            <a:chExt cx="5807070" cy="3191082"/>
          </a:xfrm>
        </p:grpSpPr>
        <p:sp>
          <p:nvSpPr>
            <p:cNvPr id="20" name="Right Triangle 19"/>
            <p:cNvSpPr/>
            <p:nvPr/>
          </p:nvSpPr>
          <p:spPr>
            <a:xfrm rot="16200000">
              <a:off x="2427346" y="4074901"/>
              <a:ext cx="2364864" cy="2551475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Cube 6"/>
            <p:cNvSpPr/>
            <p:nvPr/>
          </p:nvSpPr>
          <p:spPr>
            <a:xfrm>
              <a:off x="4874342" y="3429000"/>
              <a:ext cx="3065206" cy="3124200"/>
            </a:xfrm>
            <a:prstGeom prst="cub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4527755" y="3362118"/>
              <a:ext cx="3613355" cy="1077147"/>
            </a:xfrm>
            <a:custGeom>
              <a:avLst/>
              <a:gdLst>
                <a:gd name="connsiteX0" fmla="*/ 1165122 w 3613355"/>
                <a:gd name="connsiteY0" fmla="*/ 30011 h 1077147"/>
                <a:gd name="connsiteX1" fmla="*/ 973393 w 3613355"/>
                <a:gd name="connsiteY1" fmla="*/ 514 h 1077147"/>
                <a:gd name="connsiteX2" fmla="*/ 870155 w 3613355"/>
                <a:gd name="connsiteY2" fmla="*/ 15263 h 1077147"/>
                <a:gd name="connsiteX3" fmla="*/ 825910 w 3613355"/>
                <a:gd name="connsiteY3" fmla="*/ 44759 h 1077147"/>
                <a:gd name="connsiteX4" fmla="*/ 752168 w 3613355"/>
                <a:gd name="connsiteY4" fmla="*/ 133250 h 1077147"/>
                <a:gd name="connsiteX5" fmla="*/ 663677 w 3613355"/>
                <a:gd name="connsiteY5" fmla="*/ 192243 h 1077147"/>
                <a:gd name="connsiteX6" fmla="*/ 619432 w 3613355"/>
                <a:gd name="connsiteY6" fmla="*/ 221740 h 1077147"/>
                <a:gd name="connsiteX7" fmla="*/ 575187 w 3613355"/>
                <a:gd name="connsiteY7" fmla="*/ 251237 h 1077147"/>
                <a:gd name="connsiteX8" fmla="*/ 530942 w 3613355"/>
                <a:gd name="connsiteY8" fmla="*/ 265985 h 1077147"/>
                <a:gd name="connsiteX9" fmla="*/ 442451 w 3613355"/>
                <a:gd name="connsiteY9" fmla="*/ 324979 h 1077147"/>
                <a:gd name="connsiteX10" fmla="*/ 398206 w 3613355"/>
                <a:gd name="connsiteY10" fmla="*/ 354476 h 1077147"/>
                <a:gd name="connsiteX11" fmla="*/ 383458 w 3613355"/>
                <a:gd name="connsiteY11" fmla="*/ 398721 h 1077147"/>
                <a:gd name="connsiteX12" fmla="*/ 309716 w 3613355"/>
                <a:gd name="connsiteY12" fmla="*/ 487211 h 1077147"/>
                <a:gd name="connsiteX13" fmla="*/ 250722 w 3613355"/>
                <a:gd name="connsiteY13" fmla="*/ 560953 h 1077147"/>
                <a:gd name="connsiteX14" fmla="*/ 235974 w 3613355"/>
                <a:gd name="connsiteY14" fmla="*/ 605198 h 1077147"/>
                <a:gd name="connsiteX15" fmla="*/ 191729 w 3613355"/>
                <a:gd name="connsiteY15" fmla="*/ 634695 h 1077147"/>
                <a:gd name="connsiteX16" fmla="*/ 103239 w 3613355"/>
                <a:gd name="connsiteY16" fmla="*/ 723185 h 1077147"/>
                <a:gd name="connsiteX17" fmla="*/ 44245 w 3613355"/>
                <a:gd name="connsiteY17" fmla="*/ 811676 h 1077147"/>
                <a:gd name="connsiteX18" fmla="*/ 29497 w 3613355"/>
                <a:gd name="connsiteY18" fmla="*/ 855921 h 1077147"/>
                <a:gd name="connsiteX19" fmla="*/ 0 w 3613355"/>
                <a:gd name="connsiteY19" fmla="*/ 900166 h 1077147"/>
                <a:gd name="connsiteX20" fmla="*/ 29497 w 3613355"/>
                <a:gd name="connsiteY20" fmla="*/ 944411 h 1077147"/>
                <a:gd name="connsiteX21" fmla="*/ 44245 w 3613355"/>
                <a:gd name="connsiteY21" fmla="*/ 1018153 h 1077147"/>
                <a:gd name="connsiteX22" fmla="*/ 162232 w 3613355"/>
                <a:gd name="connsiteY22" fmla="*/ 1032901 h 1077147"/>
                <a:gd name="connsiteX23" fmla="*/ 235974 w 3613355"/>
                <a:gd name="connsiteY23" fmla="*/ 1047650 h 1077147"/>
                <a:gd name="connsiteX24" fmla="*/ 324464 w 3613355"/>
                <a:gd name="connsiteY24" fmla="*/ 1077147 h 1077147"/>
                <a:gd name="connsiteX25" fmla="*/ 2890684 w 3613355"/>
                <a:gd name="connsiteY25" fmla="*/ 1062398 h 1077147"/>
                <a:gd name="connsiteX26" fmla="*/ 2979174 w 3613355"/>
                <a:gd name="connsiteY26" fmla="*/ 1003405 h 1077147"/>
                <a:gd name="connsiteX27" fmla="*/ 3023419 w 3613355"/>
                <a:gd name="connsiteY27" fmla="*/ 973908 h 1077147"/>
                <a:gd name="connsiteX28" fmla="*/ 3067664 w 3613355"/>
                <a:gd name="connsiteY28" fmla="*/ 929663 h 1077147"/>
                <a:gd name="connsiteX29" fmla="*/ 3111910 w 3613355"/>
                <a:gd name="connsiteY29" fmla="*/ 914914 h 1077147"/>
                <a:gd name="connsiteX30" fmla="*/ 3141406 w 3613355"/>
                <a:gd name="connsiteY30" fmla="*/ 870669 h 1077147"/>
                <a:gd name="connsiteX31" fmla="*/ 3156155 w 3613355"/>
                <a:gd name="connsiteY31" fmla="*/ 796927 h 1077147"/>
                <a:gd name="connsiteX32" fmla="*/ 3244645 w 3613355"/>
                <a:gd name="connsiteY32" fmla="*/ 752682 h 1077147"/>
                <a:gd name="connsiteX33" fmla="*/ 3347884 w 3613355"/>
                <a:gd name="connsiteY33" fmla="*/ 649443 h 1077147"/>
                <a:gd name="connsiteX34" fmla="*/ 3406877 w 3613355"/>
                <a:gd name="connsiteY34" fmla="*/ 560953 h 1077147"/>
                <a:gd name="connsiteX35" fmla="*/ 3436374 w 3613355"/>
                <a:gd name="connsiteY35" fmla="*/ 516708 h 1077147"/>
                <a:gd name="connsiteX36" fmla="*/ 3465871 w 3613355"/>
                <a:gd name="connsiteY36" fmla="*/ 428217 h 1077147"/>
                <a:gd name="connsiteX37" fmla="*/ 3495368 w 3613355"/>
                <a:gd name="connsiteY37" fmla="*/ 324979 h 1077147"/>
                <a:gd name="connsiteX38" fmla="*/ 3524864 w 3613355"/>
                <a:gd name="connsiteY38" fmla="*/ 280734 h 1077147"/>
                <a:gd name="connsiteX39" fmla="*/ 3554361 w 3613355"/>
                <a:gd name="connsiteY39" fmla="*/ 192243 h 1077147"/>
                <a:gd name="connsiteX40" fmla="*/ 3613355 w 3613355"/>
                <a:gd name="connsiteY40" fmla="*/ 103753 h 1077147"/>
                <a:gd name="connsiteX41" fmla="*/ 3598606 w 3613355"/>
                <a:gd name="connsiteY41" fmla="*/ 59508 h 1077147"/>
                <a:gd name="connsiteX42" fmla="*/ 3347884 w 3613355"/>
                <a:gd name="connsiteY42" fmla="*/ 44759 h 1077147"/>
                <a:gd name="connsiteX43" fmla="*/ 3288890 w 3613355"/>
                <a:gd name="connsiteY43" fmla="*/ 30011 h 1077147"/>
                <a:gd name="connsiteX44" fmla="*/ 3200400 w 3613355"/>
                <a:gd name="connsiteY44" fmla="*/ 514 h 1077147"/>
                <a:gd name="connsiteX45" fmla="*/ 3303639 w 3613355"/>
                <a:gd name="connsiteY45" fmla="*/ 15263 h 1077147"/>
                <a:gd name="connsiteX46" fmla="*/ 3141406 w 3613355"/>
                <a:gd name="connsiteY46" fmla="*/ 30011 h 1077147"/>
                <a:gd name="connsiteX47" fmla="*/ 1106129 w 3613355"/>
                <a:gd name="connsiteY47" fmla="*/ 30011 h 107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613355" h="1077147">
                  <a:moveTo>
                    <a:pt x="1165122" y="30011"/>
                  </a:moveTo>
                  <a:cubicBezTo>
                    <a:pt x="1108989" y="18785"/>
                    <a:pt x="1026960" y="514"/>
                    <a:pt x="973393" y="514"/>
                  </a:cubicBezTo>
                  <a:cubicBezTo>
                    <a:pt x="938631" y="514"/>
                    <a:pt x="904568" y="10347"/>
                    <a:pt x="870155" y="15263"/>
                  </a:cubicBezTo>
                  <a:cubicBezTo>
                    <a:pt x="855407" y="25095"/>
                    <a:pt x="838444" y="32225"/>
                    <a:pt x="825910" y="44759"/>
                  </a:cubicBezTo>
                  <a:cubicBezTo>
                    <a:pt x="740698" y="129971"/>
                    <a:pt x="860892" y="48688"/>
                    <a:pt x="752168" y="133250"/>
                  </a:cubicBezTo>
                  <a:cubicBezTo>
                    <a:pt x="724185" y="155015"/>
                    <a:pt x="693174" y="172579"/>
                    <a:pt x="663677" y="192243"/>
                  </a:cubicBezTo>
                  <a:lnTo>
                    <a:pt x="619432" y="221740"/>
                  </a:lnTo>
                  <a:cubicBezTo>
                    <a:pt x="604684" y="231572"/>
                    <a:pt x="592003" y="245632"/>
                    <a:pt x="575187" y="251237"/>
                  </a:cubicBezTo>
                  <a:lnTo>
                    <a:pt x="530942" y="265985"/>
                  </a:lnTo>
                  <a:lnTo>
                    <a:pt x="442451" y="324979"/>
                  </a:lnTo>
                  <a:lnTo>
                    <a:pt x="398206" y="354476"/>
                  </a:lnTo>
                  <a:cubicBezTo>
                    <a:pt x="393290" y="369224"/>
                    <a:pt x="390410" y="384816"/>
                    <a:pt x="383458" y="398721"/>
                  </a:cubicBezTo>
                  <a:cubicBezTo>
                    <a:pt x="362925" y="439786"/>
                    <a:pt x="342332" y="454595"/>
                    <a:pt x="309716" y="487211"/>
                  </a:cubicBezTo>
                  <a:cubicBezTo>
                    <a:pt x="272647" y="598421"/>
                    <a:pt x="326963" y="465653"/>
                    <a:pt x="250722" y="560953"/>
                  </a:cubicBezTo>
                  <a:cubicBezTo>
                    <a:pt x="241010" y="573092"/>
                    <a:pt x="245685" y="593059"/>
                    <a:pt x="235974" y="605198"/>
                  </a:cubicBezTo>
                  <a:cubicBezTo>
                    <a:pt x="224901" y="619039"/>
                    <a:pt x="204977" y="622919"/>
                    <a:pt x="191729" y="634695"/>
                  </a:cubicBezTo>
                  <a:cubicBezTo>
                    <a:pt x="160551" y="662409"/>
                    <a:pt x="126378" y="688476"/>
                    <a:pt x="103239" y="723185"/>
                  </a:cubicBezTo>
                  <a:lnTo>
                    <a:pt x="44245" y="811676"/>
                  </a:lnTo>
                  <a:cubicBezTo>
                    <a:pt x="39329" y="826424"/>
                    <a:pt x="36449" y="842016"/>
                    <a:pt x="29497" y="855921"/>
                  </a:cubicBezTo>
                  <a:cubicBezTo>
                    <a:pt x="21570" y="871775"/>
                    <a:pt x="0" y="882441"/>
                    <a:pt x="0" y="900166"/>
                  </a:cubicBezTo>
                  <a:cubicBezTo>
                    <a:pt x="0" y="917891"/>
                    <a:pt x="19665" y="929663"/>
                    <a:pt x="29497" y="944411"/>
                  </a:cubicBezTo>
                  <a:cubicBezTo>
                    <a:pt x="34413" y="968992"/>
                    <a:pt x="23388" y="1004248"/>
                    <a:pt x="44245" y="1018153"/>
                  </a:cubicBezTo>
                  <a:cubicBezTo>
                    <a:pt x="77223" y="1040139"/>
                    <a:pt x="123058" y="1026874"/>
                    <a:pt x="162232" y="1032901"/>
                  </a:cubicBezTo>
                  <a:cubicBezTo>
                    <a:pt x="187008" y="1036713"/>
                    <a:pt x="211790" y="1041054"/>
                    <a:pt x="235974" y="1047650"/>
                  </a:cubicBezTo>
                  <a:cubicBezTo>
                    <a:pt x="265971" y="1055831"/>
                    <a:pt x="324464" y="1077147"/>
                    <a:pt x="324464" y="1077147"/>
                  </a:cubicBezTo>
                  <a:lnTo>
                    <a:pt x="2890684" y="1062398"/>
                  </a:lnTo>
                  <a:cubicBezTo>
                    <a:pt x="2926121" y="1061414"/>
                    <a:pt x="2949677" y="1023069"/>
                    <a:pt x="2979174" y="1003405"/>
                  </a:cubicBezTo>
                  <a:cubicBezTo>
                    <a:pt x="2993922" y="993573"/>
                    <a:pt x="3010885" y="986442"/>
                    <a:pt x="3023419" y="973908"/>
                  </a:cubicBezTo>
                  <a:cubicBezTo>
                    <a:pt x="3038167" y="959160"/>
                    <a:pt x="3050310" y="941233"/>
                    <a:pt x="3067664" y="929663"/>
                  </a:cubicBezTo>
                  <a:cubicBezTo>
                    <a:pt x="3080599" y="921039"/>
                    <a:pt x="3097161" y="919830"/>
                    <a:pt x="3111910" y="914914"/>
                  </a:cubicBezTo>
                  <a:cubicBezTo>
                    <a:pt x="3121742" y="900166"/>
                    <a:pt x="3135182" y="887266"/>
                    <a:pt x="3141406" y="870669"/>
                  </a:cubicBezTo>
                  <a:cubicBezTo>
                    <a:pt x="3150208" y="847198"/>
                    <a:pt x="3143718" y="818692"/>
                    <a:pt x="3156155" y="796927"/>
                  </a:cubicBezTo>
                  <a:cubicBezTo>
                    <a:pt x="3169610" y="773381"/>
                    <a:pt x="3221934" y="760252"/>
                    <a:pt x="3244645" y="752682"/>
                  </a:cubicBezTo>
                  <a:cubicBezTo>
                    <a:pt x="3408744" y="643281"/>
                    <a:pt x="3294440" y="745643"/>
                    <a:pt x="3347884" y="649443"/>
                  </a:cubicBezTo>
                  <a:cubicBezTo>
                    <a:pt x="3365100" y="618454"/>
                    <a:pt x="3387213" y="590450"/>
                    <a:pt x="3406877" y="560953"/>
                  </a:cubicBezTo>
                  <a:lnTo>
                    <a:pt x="3436374" y="516708"/>
                  </a:lnTo>
                  <a:cubicBezTo>
                    <a:pt x="3446206" y="487211"/>
                    <a:pt x="3458330" y="458381"/>
                    <a:pt x="3465871" y="428217"/>
                  </a:cubicBezTo>
                  <a:cubicBezTo>
                    <a:pt x="3470598" y="409309"/>
                    <a:pt x="3484787" y="346142"/>
                    <a:pt x="3495368" y="324979"/>
                  </a:cubicBezTo>
                  <a:cubicBezTo>
                    <a:pt x="3503295" y="309125"/>
                    <a:pt x="3517665" y="296931"/>
                    <a:pt x="3524864" y="280734"/>
                  </a:cubicBezTo>
                  <a:cubicBezTo>
                    <a:pt x="3537492" y="252321"/>
                    <a:pt x="3537114" y="218113"/>
                    <a:pt x="3554361" y="192243"/>
                  </a:cubicBezTo>
                  <a:lnTo>
                    <a:pt x="3613355" y="103753"/>
                  </a:lnTo>
                  <a:cubicBezTo>
                    <a:pt x="3608439" y="89005"/>
                    <a:pt x="3613782" y="62880"/>
                    <a:pt x="3598606" y="59508"/>
                  </a:cubicBezTo>
                  <a:cubicBezTo>
                    <a:pt x="3516881" y="41347"/>
                    <a:pt x="3431225" y="52696"/>
                    <a:pt x="3347884" y="44759"/>
                  </a:cubicBezTo>
                  <a:cubicBezTo>
                    <a:pt x="3327705" y="42837"/>
                    <a:pt x="3308305" y="35835"/>
                    <a:pt x="3288890" y="30011"/>
                  </a:cubicBezTo>
                  <a:cubicBezTo>
                    <a:pt x="3259109" y="21077"/>
                    <a:pt x="3169620" y="-3883"/>
                    <a:pt x="3200400" y="514"/>
                  </a:cubicBezTo>
                  <a:lnTo>
                    <a:pt x="3303639" y="15263"/>
                  </a:lnTo>
                  <a:cubicBezTo>
                    <a:pt x="3215778" y="73835"/>
                    <a:pt x="3300765" y="31102"/>
                    <a:pt x="3141406" y="30011"/>
                  </a:cubicBezTo>
                  <a:lnTo>
                    <a:pt x="1106129" y="30011"/>
                  </a:lnTo>
                </a:path>
              </a:pathLst>
            </a:custGeom>
            <a:solidFill>
              <a:srgbClr val="92D050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29200" y="4800600"/>
              <a:ext cx="457200" cy="76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587613" y="4806745"/>
              <a:ext cx="457200" cy="76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715000" y="4686996"/>
              <a:ext cx="619432" cy="186620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265607" y="97094"/>
            <a:ext cx="2497393" cy="2811752"/>
            <a:chOff x="6265607" y="97094"/>
            <a:chExt cx="2497393" cy="2811752"/>
          </a:xfrm>
        </p:grpSpPr>
        <p:sp>
          <p:nvSpPr>
            <p:cNvPr id="22" name="Oval 21"/>
            <p:cNvSpPr/>
            <p:nvPr/>
          </p:nvSpPr>
          <p:spPr>
            <a:xfrm>
              <a:off x="7391400" y="97094"/>
              <a:ext cx="1371600" cy="1600200"/>
            </a:xfrm>
            <a:prstGeom prst="ellipse">
              <a:avLst/>
            </a:prstGeom>
            <a:gradFill>
              <a:gsLst>
                <a:gs pos="0">
                  <a:srgbClr val="FFF200"/>
                </a:gs>
                <a:gs pos="71000">
                  <a:srgbClr val="FF7A00"/>
                </a:gs>
                <a:gs pos="98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ln>
              <a:noFill/>
            </a:ln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6265607" y="1371600"/>
              <a:ext cx="1811593" cy="1537246"/>
              <a:chOff x="6265607" y="1371600"/>
              <a:chExt cx="1811593" cy="1537246"/>
            </a:xfrm>
          </p:grpSpPr>
          <p:cxnSp>
            <p:nvCxnSpPr>
              <p:cNvPr id="24" name="Straight Arrow Connector 23"/>
              <p:cNvCxnSpPr/>
              <p:nvPr/>
            </p:nvCxnSpPr>
            <p:spPr>
              <a:xfrm flipH="1">
                <a:off x="6265607" y="1371600"/>
                <a:ext cx="538316" cy="69057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 flipH="1">
                <a:off x="6803923" y="1697294"/>
                <a:ext cx="587477" cy="81402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>
              <a:xfrm flipH="1">
                <a:off x="6399571" y="1524000"/>
                <a:ext cx="685800" cy="961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 flipH="1">
                <a:off x="7440561" y="2024075"/>
                <a:ext cx="636639" cy="88477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 flipH="1">
                <a:off x="7085372" y="2004756"/>
                <a:ext cx="428932" cy="58604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3" name="Straight Connector 32"/>
          <p:cNvCxnSpPr>
            <a:stCxn id="16" idx="20"/>
          </p:cNvCxnSpPr>
          <p:nvPr/>
        </p:nvCxnSpPr>
        <p:spPr>
          <a:xfrm flipH="1" flipV="1">
            <a:off x="2133600" y="4247432"/>
            <a:ext cx="2423652" cy="5909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Arc 34"/>
          <p:cNvSpPr/>
          <p:nvPr/>
        </p:nvSpPr>
        <p:spPr>
          <a:xfrm flipH="1">
            <a:off x="3561736" y="4247432"/>
            <a:ext cx="449827" cy="952500"/>
          </a:xfrm>
          <a:prstGeom prst="arc">
            <a:avLst>
              <a:gd name="adj1" fmla="val 17070824"/>
              <a:gd name="adj2" fmla="val 4915289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1676400" y="4991100"/>
            <a:ext cx="18853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4581" y="4800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অবনতি কোণ 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7939548" y="4632884"/>
            <a:ext cx="871381" cy="1784555"/>
            <a:chOff x="2057400" y="1873045"/>
            <a:chExt cx="871381" cy="1784555"/>
          </a:xfrm>
          <a:solidFill>
            <a:srgbClr val="00B050"/>
          </a:solidFill>
        </p:grpSpPr>
        <p:sp>
          <p:nvSpPr>
            <p:cNvPr id="53" name="Cloud 52"/>
            <p:cNvSpPr/>
            <p:nvPr/>
          </p:nvSpPr>
          <p:spPr>
            <a:xfrm>
              <a:off x="2057400" y="1873045"/>
              <a:ext cx="871381" cy="717755"/>
            </a:xfrm>
            <a:prstGeom prst="cloud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2493090" y="2590800"/>
              <a:ext cx="0" cy="1066800"/>
            </a:xfrm>
            <a:prstGeom prst="line">
              <a:avLst/>
            </a:prstGeom>
            <a:grpFill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4942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160" y="580596"/>
            <a:ext cx="5076896" cy="295360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90187"/>
            <a:ext cx="3962400" cy="2367814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 flipV="1">
            <a:off x="3962400" y="2292824"/>
            <a:ext cx="1981200" cy="2202977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391400" y="3765588"/>
            <a:ext cx="2530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i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অবনতি</a:t>
            </a:r>
            <a:endParaRPr lang="en-US" sz="2800" b="1" i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696200" y="5231631"/>
            <a:ext cx="16059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i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উন্নতি</a:t>
            </a:r>
            <a:endParaRPr lang="en-US" sz="2800" b="1" i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3962400" y="6803408"/>
            <a:ext cx="3048000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962400" y="4495800"/>
            <a:ext cx="3048000" cy="2307608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/>
          <p:cNvSpPr/>
          <p:nvPr/>
        </p:nvSpPr>
        <p:spPr>
          <a:xfrm>
            <a:off x="5212885" y="2471672"/>
            <a:ext cx="271813" cy="228600"/>
          </a:xfrm>
          <a:prstGeom prst="flowChartConnec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9" name="Flowchart: Connector 28"/>
          <p:cNvSpPr/>
          <p:nvPr/>
        </p:nvSpPr>
        <p:spPr>
          <a:xfrm>
            <a:off x="6063597" y="6429802"/>
            <a:ext cx="271813" cy="228600"/>
          </a:xfrm>
          <a:prstGeom prst="flowChartConnec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08456" y="6339471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  <a:endParaRPr lang="en-US" sz="24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39512" y="236569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  <a:endParaRPr lang="en-US" sz="2400" b="1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Arc 3"/>
          <p:cNvSpPr/>
          <p:nvPr/>
        </p:nvSpPr>
        <p:spPr>
          <a:xfrm rot="12299525">
            <a:off x="5084904" y="1959044"/>
            <a:ext cx="990600" cy="975249"/>
          </a:xfrm>
          <a:prstGeom prst="arc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c 5"/>
          <p:cNvSpPr/>
          <p:nvPr/>
        </p:nvSpPr>
        <p:spPr>
          <a:xfrm rot="13515238">
            <a:off x="5980201" y="5935116"/>
            <a:ext cx="947767" cy="1055972"/>
          </a:xfrm>
          <a:prstGeom prst="arc">
            <a:avLst>
              <a:gd name="adj1" fmla="val 16250599"/>
              <a:gd name="adj2" fmla="val 0"/>
            </a:avLst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Arrow 19">
            <a:hlinkClick r:id="rId4" action="ppaction://hlinksldjump"/>
          </p:cNvPr>
          <p:cNvSpPr/>
          <p:nvPr/>
        </p:nvSpPr>
        <p:spPr>
          <a:xfrm>
            <a:off x="8266642" y="6380414"/>
            <a:ext cx="795470" cy="461665"/>
          </a:xfrm>
          <a:prstGeom prst="leftArrow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089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218</Words>
  <Application>Microsoft Office PowerPoint</Application>
  <PresentationFormat>On-screen Show (4:3)</PresentationFormat>
  <Paragraphs>108</Paragraphs>
  <Slides>16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Slide 1</vt:lpstr>
      <vt:lpstr> শিক্ষক পরিচিতি </vt:lpstr>
      <vt:lpstr>পাঠ পরিচিতি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Rakib</dc:creator>
  <cp:lastModifiedBy>Majib</cp:lastModifiedBy>
  <cp:revision>23</cp:revision>
  <dcterms:created xsi:type="dcterms:W3CDTF">2006-08-16T00:00:00Z</dcterms:created>
  <dcterms:modified xsi:type="dcterms:W3CDTF">2017-10-06T05:08:06Z</dcterms:modified>
</cp:coreProperties>
</file>