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7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629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1066800"/>
            <a:ext cx="8534400" cy="403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cs typeface="NikoshBAN" pitchFamily="2" charset="0"/>
              </a:rPr>
              <a:t>welcome</a:t>
            </a:r>
            <a:endParaRPr lang="en-US" sz="138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32292" y="172203"/>
            <a:ext cx="8859308" cy="65569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267200" y="457200"/>
            <a:ext cx="43434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SILENT READING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77300" cy="647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91050" y="381000"/>
            <a:ext cx="417195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INDIVIDUAL WORK CONTINUE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76300" y="228600"/>
            <a:ext cx="74676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INDIVIDUAL WORK ASKING QU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694708"/>
            <a:ext cx="7848600" cy="180109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/>
              <a:t>(a)Good Health means?</a:t>
            </a:r>
            <a:endParaRPr lang="en-US" sz="4800" dirty="0"/>
          </a:p>
        </p:txBody>
      </p:sp>
      <p:sp>
        <p:nvSpPr>
          <p:cNvPr id="4" name="Rounded Rectangle 3"/>
          <p:cNvSpPr/>
          <p:nvPr/>
        </p:nvSpPr>
        <p:spPr>
          <a:xfrm>
            <a:off x="692727" y="4648200"/>
            <a:ext cx="7848600" cy="1905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(b)What is </a:t>
            </a:r>
            <a:r>
              <a:rPr lang="en-US" sz="4400" dirty="0" err="1" smtClean="0"/>
              <a:t>Nutrious</a:t>
            </a:r>
            <a:r>
              <a:rPr lang="en-US" sz="4400" dirty="0" smtClean="0"/>
              <a:t> Food?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382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6629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685800" y="349827"/>
            <a:ext cx="7467600" cy="14478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Teacher discuss about the content</a:t>
            </a:r>
            <a:endParaRPr lang="en-US" sz="4800" dirty="0"/>
          </a:p>
        </p:txBody>
      </p:sp>
      <p:sp>
        <p:nvSpPr>
          <p:cNvPr id="4" name="Rounded Rectangle 3"/>
          <p:cNvSpPr/>
          <p:nvPr/>
        </p:nvSpPr>
        <p:spPr>
          <a:xfrm>
            <a:off x="471055" y="1780309"/>
            <a:ext cx="8001000" cy="10737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Give </a:t>
            </a:r>
            <a:r>
              <a:rPr lang="en-US" sz="6000" dirty="0"/>
              <a:t>p</a:t>
            </a:r>
            <a:r>
              <a:rPr lang="en-US" sz="6000" dirty="0" smtClean="0"/>
              <a:t>air Work</a:t>
            </a:r>
            <a:endParaRPr lang="en-US" sz="6000" dirty="0"/>
          </a:p>
        </p:txBody>
      </p:sp>
      <p:sp>
        <p:nvSpPr>
          <p:cNvPr id="5" name="Rounded Rectangle 4"/>
          <p:cNvSpPr/>
          <p:nvPr/>
        </p:nvSpPr>
        <p:spPr>
          <a:xfrm>
            <a:off x="540327" y="3082636"/>
            <a:ext cx="8153400" cy="35814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(a)Why is Good Health Essential For Us?</a:t>
            </a:r>
          </a:p>
          <a:p>
            <a:endParaRPr lang="en-US" sz="3600" dirty="0" smtClean="0"/>
          </a:p>
          <a:p>
            <a:r>
              <a:rPr lang="en-US" sz="3600" dirty="0" smtClean="0"/>
              <a:t>(b)Why is physical Exercise Necessary?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23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1"/>
            <a:ext cx="891540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2743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" y="2895600"/>
            <a:ext cx="8915400" cy="762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1828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/>
              <a:t>Group Work </a:t>
            </a:r>
            <a:endParaRPr lang="en-US" sz="115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52400" y="2057400"/>
            <a:ext cx="8839200" cy="4343400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/>
              <a:t>(a)Why we have take good food?</a:t>
            </a:r>
          </a:p>
          <a:p>
            <a:endParaRPr lang="en-US" sz="3600" dirty="0" smtClean="0"/>
          </a:p>
          <a:p>
            <a:r>
              <a:rPr lang="en-US" sz="4800" dirty="0" smtClean="0"/>
              <a:t>(b)What is essential for lead a happy life?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42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" y="0"/>
            <a:ext cx="8915400" cy="19050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Evaluation</a:t>
            </a:r>
            <a:endParaRPr lang="en-US" sz="9600" dirty="0"/>
          </a:p>
        </p:txBody>
      </p:sp>
      <p:sp>
        <p:nvSpPr>
          <p:cNvPr id="3" name="Rounded Rectangle 2"/>
          <p:cNvSpPr/>
          <p:nvPr/>
        </p:nvSpPr>
        <p:spPr>
          <a:xfrm>
            <a:off x="138545" y="2057400"/>
            <a:ext cx="8915400" cy="457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/>
              <a:t>(a)Health means?</a:t>
            </a:r>
            <a:endParaRPr lang="en-US" sz="4400" dirty="0" smtClean="0"/>
          </a:p>
          <a:p>
            <a:r>
              <a:rPr lang="en-US" sz="6600" dirty="0" smtClean="0"/>
              <a:t>(b)In the picture .who is ill health?</a:t>
            </a:r>
          </a:p>
          <a:p>
            <a:r>
              <a:rPr lang="en-US" sz="6600" dirty="0" smtClean="0"/>
              <a:t>(c)What is good food ?</a:t>
            </a:r>
          </a:p>
        </p:txBody>
      </p:sp>
    </p:spTree>
    <p:extLst>
      <p:ext uri="{BB962C8B-B14F-4D97-AF65-F5344CB8AC3E}">
        <p14:creationId xmlns:p14="http://schemas.microsoft.com/office/powerpoint/2010/main" val="16628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52400" y="0"/>
            <a:ext cx="8763000" cy="3048000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HOME WORK</a:t>
            </a:r>
            <a:endParaRPr lang="en-US" sz="9600" dirty="0"/>
          </a:p>
        </p:txBody>
      </p:sp>
      <p:sp>
        <p:nvSpPr>
          <p:cNvPr id="4" name="Flowchart: Decision 3"/>
          <p:cNvSpPr/>
          <p:nvPr/>
        </p:nvSpPr>
        <p:spPr>
          <a:xfrm>
            <a:off x="457200" y="2895600"/>
            <a:ext cx="8686800" cy="3810000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**Write a short paragraph about good health.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6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457200"/>
            <a:ext cx="8686800" cy="601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FF00"/>
                </a:solidFill>
              </a:rPr>
              <a:t>THANKS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Best life to you all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29200" y="0"/>
            <a:ext cx="3886200" cy="6629400"/>
            <a:chOff x="5029200" y="0"/>
            <a:chExt cx="3886200" cy="6629400"/>
          </a:xfrm>
        </p:grpSpPr>
        <p:sp>
          <p:nvSpPr>
            <p:cNvPr id="5" name="Rounded Rectangle 4"/>
            <p:cNvSpPr/>
            <p:nvPr/>
          </p:nvSpPr>
          <p:spPr>
            <a:xfrm>
              <a:off x="5029200" y="0"/>
              <a:ext cx="3886200" cy="6629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077832" y="362490"/>
              <a:ext cx="3809999" cy="5929778"/>
              <a:chOff x="5077832" y="362490"/>
              <a:chExt cx="3809999" cy="5929778"/>
            </a:xfrm>
          </p:grpSpPr>
          <p:sp>
            <p:nvSpPr>
              <p:cNvPr id="10" name="Rounded Rectangle 9"/>
              <p:cNvSpPr/>
              <p:nvPr/>
            </p:nvSpPr>
            <p:spPr>
              <a:xfrm rot="10800000" flipV="1">
                <a:off x="5160817" y="362490"/>
                <a:ext cx="3644031" cy="707310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err="1" smtClean="0">
                    <a:cs typeface="NikoshBAN" pitchFamily="2" charset="0"/>
                  </a:rPr>
                  <a:t>Class:Eight</a:t>
                </a:r>
                <a:endParaRPr lang="en-US" sz="4400" dirty="0">
                  <a:cs typeface="NikoshBAN" pitchFamily="2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 rot="10800000" flipV="1">
                <a:off x="5077832" y="1295400"/>
                <a:ext cx="3809999" cy="929440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 smtClean="0">
                    <a:cs typeface="NikoshBAN" pitchFamily="2" charset="0"/>
                  </a:rPr>
                  <a:t>Sub:English</a:t>
                </a:r>
                <a:r>
                  <a:rPr lang="en-US" sz="3200" dirty="0" smtClean="0"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cs typeface="NikoshBAN" pitchFamily="2" charset="0"/>
                  </a:rPr>
                  <a:t>ist</a:t>
                </a:r>
                <a:r>
                  <a:rPr lang="en-US" sz="3200" dirty="0" smtClean="0">
                    <a:cs typeface="NikoshBAN" pitchFamily="2" charset="0"/>
                  </a:rPr>
                  <a:t> paper</a:t>
                </a:r>
                <a:endParaRPr lang="en-US" sz="3200" dirty="0">
                  <a:cs typeface="NikoshBAN" pitchFamily="2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 rot="10800000" flipV="1">
                <a:off x="5271939" y="2434571"/>
                <a:ext cx="3505200" cy="522644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cs typeface="NikoshBAN" pitchFamily="2" charset="0"/>
                  </a:rPr>
                  <a:t>Unit: Three</a:t>
                </a:r>
                <a:endParaRPr lang="en-US" sz="3600" dirty="0">
                  <a:cs typeface="NikoshBAN" pitchFamily="2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10800000" flipV="1">
                <a:off x="5253796" y="4137449"/>
                <a:ext cx="3505200" cy="522644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cs typeface="NikoshBAN" pitchFamily="2" charset="0"/>
                  </a:rPr>
                  <a:t>Period : One</a:t>
                </a:r>
                <a:endParaRPr lang="en-US" sz="4400" dirty="0">
                  <a:cs typeface="NikoshBAN" pitchFamily="2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10800000" flipV="1">
                <a:off x="5230585" y="3314700"/>
                <a:ext cx="3505200" cy="522644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cs typeface="NikoshBAN" pitchFamily="2" charset="0"/>
                  </a:rPr>
                  <a:t>Lesson: One</a:t>
                </a:r>
                <a:endParaRPr lang="en-US" sz="4000" dirty="0">
                  <a:cs typeface="NikoshBAN" pitchFamily="2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10800000" flipV="1">
                <a:off x="5253796" y="4942310"/>
                <a:ext cx="3505200" cy="522644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cs typeface="NikoshBAN" pitchFamily="2" charset="0"/>
                  </a:rPr>
                  <a:t>Time: 45min</a:t>
                </a:r>
                <a:endParaRPr lang="en-US" sz="4400" dirty="0">
                  <a:cs typeface="NikoshBAN" pitchFamily="2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0800000" flipV="1">
                <a:off x="5271939" y="5769624"/>
                <a:ext cx="3505200" cy="522644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cs typeface="NikoshBAN" pitchFamily="2" charset="0"/>
                  </a:rPr>
                  <a:t>Date:05/10/17</a:t>
                </a:r>
                <a:endParaRPr lang="en-US" sz="4000" dirty="0">
                  <a:cs typeface="NikoshBAN" pitchFamily="2" charset="0"/>
                </a:endParaRPr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0" y="0"/>
            <a:ext cx="48768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cs typeface="NikoshBAN" pitchFamily="2" charset="0"/>
              </a:rPr>
              <a:t>Md.Naim</a:t>
            </a:r>
            <a:r>
              <a:rPr lang="en-US" sz="4800" dirty="0" smtClean="0">
                <a:cs typeface="NikoshBAN" pitchFamily="2" charset="0"/>
              </a:rPr>
              <a:t> </a:t>
            </a:r>
            <a:r>
              <a:rPr lang="en-US" sz="4800" dirty="0" err="1" smtClean="0">
                <a:cs typeface="NikoshBAN" pitchFamily="2" charset="0"/>
              </a:rPr>
              <a:t>uddin</a:t>
            </a:r>
            <a:endParaRPr lang="en-US" sz="4800" dirty="0" smtClean="0">
              <a:cs typeface="NikoshBAN" pitchFamily="2" charset="0"/>
            </a:endParaRPr>
          </a:p>
          <a:p>
            <a:pPr algn="ctr"/>
            <a:endParaRPr lang="en-US" sz="6600" dirty="0">
              <a:cs typeface="NikoshBAN" pitchFamily="2" charset="0"/>
            </a:endParaRPr>
          </a:p>
          <a:p>
            <a:pPr algn="ctr"/>
            <a:endParaRPr lang="en-US" sz="2400" dirty="0">
              <a:cs typeface="NikoshBAN" pitchFamily="2" charset="0"/>
            </a:endParaRPr>
          </a:p>
          <a:p>
            <a:pPr algn="ctr"/>
            <a:endParaRPr lang="en-US" sz="1400" dirty="0">
              <a:cs typeface="NikoshBAN" pitchFamily="2" charset="0"/>
            </a:endParaRPr>
          </a:p>
          <a:p>
            <a:pPr algn="ctr"/>
            <a:endParaRPr lang="en-US" sz="4800" dirty="0" smtClean="0">
              <a:cs typeface="NikoshBAN" pitchFamily="2" charset="0"/>
            </a:endParaRPr>
          </a:p>
          <a:p>
            <a:endParaRPr lang="en-US" sz="4400" dirty="0" smtClean="0">
              <a:cs typeface="NikoshBAN" pitchFamily="2" charset="0"/>
            </a:endParaRPr>
          </a:p>
          <a:p>
            <a:r>
              <a:rPr lang="en-US" sz="4400" dirty="0" smtClean="0">
                <a:cs typeface="NikoshBAN" pitchFamily="2" charset="0"/>
              </a:rPr>
              <a:t>Assistant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NikoshBAN" pitchFamily="2" charset="0"/>
              </a:rPr>
              <a:t>Teacher(computer)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cs typeface="NikoshBAN" pitchFamily="2" charset="0"/>
            </a:endParaRPr>
          </a:p>
          <a:p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NikoshBAN" pitchFamily="2" charset="0"/>
              </a:rPr>
              <a:t>Ins:Ludiara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NikoshBAN" pitchFamily="2" charset="0"/>
              </a:rPr>
              <a:t>jahir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NikoshBAN" pitchFamily="2" charset="0"/>
              </a:rPr>
              <a:t>ahmed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NikoshBAN" pitchFamily="2" charset="0"/>
              </a:rPr>
              <a:t> girls high school</a:t>
            </a:r>
          </a:p>
          <a:p>
            <a:pPr algn="ctr"/>
            <a:endParaRPr lang="en-US" sz="3200" dirty="0">
              <a:cs typeface="NikoshBAN" pitchFamily="2" charset="0"/>
            </a:endParaRPr>
          </a:p>
          <a:p>
            <a:pPr algn="ctr"/>
            <a:endParaRPr lang="en-US" dirty="0"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9802"/>
            <a:ext cx="2303860" cy="26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im;khaleque\file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5" y="161558"/>
            <a:ext cx="8709235" cy="65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im;khaleque\Too-old-yet-allowance-eludes-h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038600" y="609600"/>
            <a:ext cx="39624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ILL HEALTH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aim;khaleque\file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3" y="228600"/>
            <a:ext cx="868435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naim;khaleque\nutrition-food-saftey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6" y="152400"/>
            <a:ext cx="8659254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91000" y="762000"/>
            <a:ext cx="4419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NUTRIOUS FOOD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228600"/>
            <a:ext cx="7239000" cy="2438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Declaration Of Lesson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28600" y="3027218"/>
            <a:ext cx="8818418" cy="3505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u="sng" dirty="0" smtClean="0"/>
              <a:t>Health and </a:t>
            </a:r>
            <a:r>
              <a:rPr lang="en-US" sz="8800" u="sng" dirty="0" err="1" smtClean="0"/>
              <a:t>Hygine</a:t>
            </a:r>
            <a:endParaRPr lang="en-US" sz="8800" u="sng" dirty="0"/>
          </a:p>
        </p:txBody>
      </p:sp>
    </p:spTree>
    <p:extLst>
      <p:ext uri="{BB962C8B-B14F-4D97-AF65-F5344CB8AC3E}">
        <p14:creationId xmlns:p14="http://schemas.microsoft.com/office/powerpoint/2010/main" val="19026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u="sng" dirty="0" smtClean="0"/>
              <a:t>Learning out comes</a:t>
            </a:r>
            <a:endParaRPr lang="en-US" sz="7200" u="sng" dirty="0"/>
          </a:p>
        </p:txBody>
      </p:sp>
      <p:sp>
        <p:nvSpPr>
          <p:cNvPr id="3" name="Rounded Rectangle 2"/>
          <p:cNvSpPr/>
          <p:nvPr/>
        </p:nvSpPr>
        <p:spPr>
          <a:xfrm>
            <a:off x="207818" y="1440873"/>
            <a:ext cx="8686800" cy="51816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A)Read and understand texts through silent reading.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4400" dirty="0" smtClean="0"/>
              <a:t>B)Ask and answering question about health.</a:t>
            </a:r>
          </a:p>
          <a:p>
            <a:r>
              <a:rPr lang="en-US" sz="4400" dirty="0" smtClean="0"/>
              <a:t>C)</a:t>
            </a:r>
            <a:r>
              <a:rPr lang="en-US" sz="4400" dirty="0" err="1" smtClean="0"/>
              <a:t>Practise</a:t>
            </a:r>
            <a:r>
              <a:rPr lang="en-US" sz="4400" dirty="0" smtClean="0"/>
              <a:t> key words .</a:t>
            </a:r>
          </a:p>
          <a:p>
            <a:r>
              <a:rPr lang="en-US" sz="4400" dirty="0" smtClean="0"/>
              <a:t>D)Write answer to the questions about lesson.</a:t>
            </a:r>
          </a:p>
        </p:txBody>
      </p:sp>
    </p:spTree>
    <p:extLst>
      <p:ext uri="{BB962C8B-B14F-4D97-AF65-F5344CB8AC3E}">
        <p14:creationId xmlns:p14="http://schemas.microsoft.com/office/powerpoint/2010/main" val="33894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4800" y="0"/>
            <a:ext cx="8610600" cy="2057400"/>
          </a:xfrm>
          <a:prstGeom prst="flowChartPunchedTap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KEY WORD MEANING AND MAKE SENTENCE</a:t>
            </a:r>
            <a:endParaRPr lang="en-US" sz="4800" dirty="0"/>
          </a:p>
        </p:txBody>
      </p:sp>
      <p:sp>
        <p:nvSpPr>
          <p:cNvPr id="3" name="Right Arrow 2"/>
          <p:cNvSpPr/>
          <p:nvPr/>
        </p:nvSpPr>
        <p:spPr>
          <a:xfrm>
            <a:off x="304799" y="1905000"/>
            <a:ext cx="3463637" cy="1555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Essentia</a:t>
            </a:r>
            <a:r>
              <a:rPr lang="en-US" sz="4400" dirty="0"/>
              <a:t>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04799" y="3460172"/>
            <a:ext cx="3463638" cy="1669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Diseases</a:t>
            </a:r>
            <a:endParaRPr lang="en-US" sz="4400" dirty="0"/>
          </a:p>
        </p:txBody>
      </p:sp>
      <p:sp>
        <p:nvSpPr>
          <p:cNvPr id="11" name="Right Arrow 10"/>
          <p:cNvSpPr/>
          <p:nvPr/>
        </p:nvSpPr>
        <p:spPr>
          <a:xfrm>
            <a:off x="339437" y="5143500"/>
            <a:ext cx="3429000" cy="16417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Concentrate</a:t>
            </a:r>
            <a:endParaRPr lang="en-US" sz="4400" dirty="0"/>
          </a:p>
        </p:txBody>
      </p:sp>
      <p:sp>
        <p:nvSpPr>
          <p:cNvPr id="15" name="Rounded Rectangle 14"/>
          <p:cNvSpPr/>
          <p:nvPr/>
        </p:nvSpPr>
        <p:spPr>
          <a:xfrm>
            <a:off x="4495800" y="5216236"/>
            <a:ext cx="4038600" cy="15690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Attention</a:t>
            </a:r>
            <a:endParaRPr lang="en-US" sz="6000" dirty="0"/>
          </a:p>
        </p:txBody>
      </p:sp>
      <p:sp>
        <p:nvSpPr>
          <p:cNvPr id="17" name="Rounded Rectangle 16"/>
          <p:cNvSpPr/>
          <p:nvPr/>
        </p:nvSpPr>
        <p:spPr>
          <a:xfrm>
            <a:off x="4267200" y="2057399"/>
            <a:ext cx="4267200" cy="14027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Importance</a:t>
            </a:r>
            <a:endParaRPr lang="en-US" sz="6000" dirty="0"/>
          </a:p>
        </p:txBody>
      </p:sp>
      <p:sp>
        <p:nvSpPr>
          <p:cNvPr id="18" name="Rounded Rectangle 17"/>
          <p:cNvSpPr/>
          <p:nvPr/>
        </p:nvSpPr>
        <p:spPr>
          <a:xfrm>
            <a:off x="4398818" y="3581399"/>
            <a:ext cx="4135582" cy="14824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Ill Health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001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184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naim uddin</cp:lastModifiedBy>
  <cp:revision>36</cp:revision>
  <dcterms:created xsi:type="dcterms:W3CDTF">2006-08-16T00:00:00Z</dcterms:created>
  <dcterms:modified xsi:type="dcterms:W3CDTF">2017-10-06T03:51:53Z</dcterms:modified>
</cp:coreProperties>
</file>