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28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4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2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9508-DE05-4E5D-9007-6E7D31A6A0B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D039-34CA-463A-9E92-B6557DF435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7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8800" y="685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6483" y="470231"/>
            <a:ext cx="7756917" cy="5701969"/>
            <a:chOff x="396483" y="470231"/>
            <a:chExt cx="7756917" cy="5701969"/>
          </a:xfrm>
        </p:grpSpPr>
        <p:sp>
          <p:nvSpPr>
            <p:cNvPr id="8" name="TextBox 7"/>
            <p:cNvSpPr txBox="1"/>
            <p:nvPr/>
          </p:nvSpPr>
          <p:spPr>
            <a:xfrm>
              <a:off x="396483" y="470231"/>
              <a:ext cx="50899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IN" sz="36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পাঠে সবাইকে... </a:t>
              </a:r>
              <a:endParaRPr lang="en-US" sz="36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1332131"/>
              <a:ext cx="7010400" cy="4840069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</p:grpSp>
      <p:cxnSp>
        <p:nvCxnSpPr>
          <p:cNvPr id="4" name="Straight Connector 3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0" y="0"/>
            <a:ext cx="9144000" cy="6899564"/>
            <a:chOff x="0" y="0"/>
            <a:chExt cx="9144000" cy="689956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99564"/>
              <a:chOff x="0" y="0"/>
              <a:chExt cx="9144000" cy="689956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0" y="41564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41564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399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191" y="261079"/>
            <a:ext cx="2390634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289" y="1371600"/>
            <a:ext cx="7239000" cy="3675896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6563" y="5603573"/>
            <a:ext cx="7971638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কিচির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মিচির,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ফেরিঅলা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6" name="Straight Connector 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52400" y="381000"/>
            <a:ext cx="3048000" cy="289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"/>
            <a:ext cx="3200400" cy="2895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47800" y="4572000"/>
            <a:ext cx="4876800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গরু ডাকে হাঁস ডাকে-ডাকে কবুতর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000"/>
            <a:ext cx="2590800" cy="289560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69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7166"/>
            <a:ext cx="4105848" cy="25918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09800" y="4267200"/>
            <a:ext cx="487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গাছে ডাকে শত পাখি সারা দিনভর।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2" y="857949"/>
            <a:ext cx="3865418" cy="259183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11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6289" y="4195465"/>
            <a:ext cx="5257800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মোরগের ডাক শুনি প্রতিদিন ভোরে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নিশিরাতে কুকুরের দল ডাকে জোরে।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1"/>
            <a:ext cx="3962400" cy="34289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572000" cy="34290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220200" cy="6858000"/>
            <a:chOff x="0" y="0"/>
            <a:chExt cx="92202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2202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938" y="4419600"/>
            <a:ext cx="64770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দোয়েল চড়ুই মিলে কিচির মিচির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গান শুনি ঘুঘু আর টুনটুনিটির।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246124"/>
            <a:ext cx="3777303" cy="20210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733800" cy="18100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3733800" cy="1899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38702"/>
            <a:ext cx="3810000" cy="19284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8" name="Group 1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Connector 16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8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532" y="309983"/>
            <a:ext cx="2781261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759" y="5257800"/>
            <a:ext cx="5933241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9176"/>
            <a:ext cx="2678932" cy="17512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137309"/>
            <a:ext cx="2619375" cy="17430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40981"/>
            <a:ext cx="2401678" cy="16280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8600" y="3027662"/>
            <a:ext cx="3034226" cy="16967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56822" y="2971800"/>
            <a:ext cx="2924978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7" name="Group 1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724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3200400" cy="2514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12206"/>
            <a:ext cx="2644046" cy="23167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56630"/>
            <a:ext cx="2933700" cy="247236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4419600"/>
            <a:ext cx="5105400" cy="107721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শহরে পাতি কাক ডাকে ঝাঁকে ঝাঁকে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ঘুম দেয়া মুশকিল হর্নের হাঁকে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75" y="419100"/>
            <a:ext cx="2743199" cy="28898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100"/>
            <a:ext cx="2667000" cy="28898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9100"/>
            <a:ext cx="2743199" cy="28898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1" y="4419600"/>
            <a:ext cx="5635128" cy="5847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সিডি চলে, টিভি চলে, বাজে টেলিফোন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731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5909"/>
            <a:ext cx="4572000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90700" y="4343400"/>
            <a:ext cx="5562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দরজায় বেল বাজে, কান পেতে শোন।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93618"/>
            <a:ext cx="4066309" cy="2590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38100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962400" cy="2667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00200" y="4114800"/>
            <a:ext cx="5562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গলিপথে ফেরিঅলা হাঁকে আর হাঁটে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ছোটদের হইচই ইশকুল মাঠে।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5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228600"/>
            <a:ext cx="3276600" cy="7056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9144000" cy="6934200"/>
            <a:chOff x="0" y="0"/>
            <a:chExt cx="9144000" cy="69342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0" y="0"/>
              <a:ext cx="9144000" cy="6934200"/>
              <a:chOff x="0" y="0"/>
              <a:chExt cx="9144000" cy="69342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0" y="0"/>
                <a:ext cx="0" cy="69342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04800" y="1066800"/>
            <a:ext cx="3886200" cy="5410200"/>
            <a:chOff x="228600" y="990600"/>
            <a:chExt cx="3886200" cy="5410200"/>
          </a:xfrm>
        </p:grpSpPr>
        <p:sp>
          <p:nvSpPr>
            <p:cNvPr id="4" name="Rectangle 3"/>
            <p:cNvSpPr/>
            <p:nvPr/>
          </p:nvSpPr>
          <p:spPr>
            <a:xfrm>
              <a:off x="228600" y="990600"/>
              <a:ext cx="3886200" cy="54102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endParaRPr lang="en-US" dirty="0" smtClean="0">
                <a:solidFill>
                  <a:srgbClr val="FF0000"/>
                </a:solidFill>
              </a:endParaRP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                    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রহিমা খাতুন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সহকারী শিক্ষিকা(কম্পিউটার) 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দারুল ইসলাহ একাডেমী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পাঁচবিবি, জয়পুরহাট।</a:t>
              </a: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Email:</a:t>
              </a:r>
              <a:endParaRPr lang="bn-IN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khatun1978@gmail.com</a:t>
              </a:r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IN" sz="2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 descr="Untitled-1 copy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225223"/>
              <a:ext cx="2438400" cy="2432377"/>
            </a:xfrm>
            <a:prstGeom prst="rect">
              <a:avLst/>
            </a:prstGeom>
            <a:ln w="57150">
              <a:solidFill>
                <a:schemeClr val="tx1"/>
              </a:solidFill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4896757" y="1149751"/>
            <a:ext cx="4038600" cy="5410200"/>
            <a:chOff x="5363837" y="1950776"/>
            <a:chExt cx="4038600" cy="5410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837" y="1950776"/>
              <a:ext cx="4038600" cy="5410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125837" y="3649591"/>
              <a:ext cx="22098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পঞ্চম শ্রেণি</a:t>
              </a:r>
            </a:p>
            <a:p>
              <a:r>
                <a:rPr lang="bn-IN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বাংলা প্রথম পত্র</a:t>
              </a:r>
            </a:p>
            <a:p>
              <a:r>
                <a:rPr lang="bn-IN" sz="32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সময়ঃ- ৪০ মিনিট</a:t>
              </a:r>
              <a:endParaRPr lang="en-US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54311" y="2218601"/>
            <a:ext cx="942652" cy="3272501"/>
            <a:chOff x="4453280" y="1835526"/>
            <a:chExt cx="2085975" cy="4285397"/>
          </a:xfrm>
        </p:grpSpPr>
        <p:grpSp>
          <p:nvGrpSpPr>
            <p:cNvPr id="7" name="Group 6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05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962400" cy="26670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871511" cy="26670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3962400"/>
            <a:ext cx="5257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পল্লির সেই সুরে ভরে যায় মন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শহুরে জীবন জ্বালা- শব্দদূষণ।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63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2665437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99170" y="1558392"/>
            <a:ext cx="3553496" cy="212505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876799"/>
            <a:ext cx="7622010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8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518" y="533400"/>
            <a:ext cx="1901589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8486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কোন প্রাণীটি রাতের বেলা দল বেঁধে ডাকে 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পৈত্রিক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৩।প্রকৃতির বুকে হঠাৎ খুশির ঢেউ জাগায় কোন পাখিগুলো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895600"/>
            <a:ext cx="353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864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21649"/>
            <a:ext cx="2576797" cy="646331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45288"/>
            <a:ext cx="4931712" cy="293191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62000" y="4625248"/>
            <a:ext cx="7620000" cy="1384995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 ভোরবেলা কীসের ডাক শোনা যায় ? সারাদিন ডাক শোনা যায় এরকম চারটি পাখির নামসহ  যে কোন একটির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9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228600"/>
            <a:ext cx="8077200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599" y="2933443"/>
            <a:ext cx="4114801" cy="769441"/>
          </a:xfrm>
          <a:prstGeom prst="rect">
            <a:avLst/>
          </a:prstGeom>
          <a:noFill/>
          <a:ln w="28575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12" name="Group 11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0" y="0"/>
                <a:ext cx="9144000" cy="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Connector 10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458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6771563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এসো,কিছু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73" y="1295400"/>
            <a:ext cx="3049653" cy="2735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8" y="1371600"/>
            <a:ext cx="3179526" cy="26468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02" y="1339563"/>
            <a:ext cx="2745598" cy="26468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0"/>
            <a:ext cx="0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2132" y="42231"/>
            <a:ext cx="9074686" cy="6760351"/>
            <a:chOff x="32132" y="42231"/>
            <a:chExt cx="9074686" cy="676035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24" name="Straight Connector 23"/>
            <p:cNvCxnSpPr/>
            <p:nvPr/>
          </p:nvCxnSpPr>
          <p:spPr>
            <a:xfrm>
              <a:off x="38100" y="42231"/>
              <a:ext cx="9067800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05900" y="42231"/>
              <a:ext cx="918" cy="6760351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6200" y="6802582"/>
              <a:ext cx="8991600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132" y="42231"/>
              <a:ext cx="11935" cy="671186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31421" y="5486400"/>
            <a:ext cx="8408820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পথে-ঘেটে ও স্কুলে চলতে গেলে আমরা কী শুনতে পাই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853" y="5476343"/>
            <a:ext cx="8473044" cy="584775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0853" y="5486400"/>
            <a:ext cx="8608177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দেখতে পাচ্ছি সকলে কান চেপে আছে কেন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326" y="5609510"/>
            <a:ext cx="7897347" cy="584775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শব্দদূষণের জন্য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7469" y="5497599"/>
            <a:ext cx="8660895" cy="857444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80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7400" y="409460"/>
            <a:ext cx="4889653" cy="4617894"/>
            <a:chOff x="2057400" y="409460"/>
            <a:chExt cx="4889653" cy="46178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981200"/>
              <a:ext cx="4710546" cy="3046154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070253" y="409460"/>
              <a:ext cx="4876800" cy="1077218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200" b="1" u="sng" dirty="0" smtClean="0">
                  <a:latin typeface="NikoshBAN" pitchFamily="2" charset="0"/>
                  <a:cs typeface="NikoshBAN" pitchFamily="2" charset="0"/>
                </a:rPr>
                <a:t>শব্দদূষণ</a:t>
              </a: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                 সুকুমার বড়ুয়া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47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009" y="341951"/>
            <a:ext cx="2570329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1" y="1832035"/>
            <a:ext cx="7772400" cy="2554545"/>
          </a:xfrm>
          <a:prstGeom prst="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just">
              <a:buFont typeface="+mj-lt"/>
              <a:buAutoNum type="arabicPeriod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914400" indent="-914400" algn="just">
              <a:buFont typeface="+mj-lt"/>
              <a:buAutoNum type="arabicPeriod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গঠন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buFont typeface="+mj-lt"/>
              <a:buAutoNum type="arabicPeriod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শুদ্ধ উচ্চারণে পড়তে 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শব্দদূষণের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5" name="Straight Connector 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9144000" y="0"/>
                <a:ext cx="0" cy="6858000"/>
              </a:xfrm>
              <a:prstGeom prst="line">
                <a:avLst/>
              </a:pr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6858000"/>
                <a:ext cx="9144000" cy="0"/>
              </a:xfrm>
              <a:prstGeom prst="line">
                <a:avLst/>
              </a:pr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0" y="0"/>
                <a:ext cx="0" cy="6858000"/>
              </a:xfrm>
              <a:prstGeom prst="line">
                <a:avLst/>
              </a:prstGeom>
              <a:ln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48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3571" y="497718"/>
            <a:ext cx="3004782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5" y="1851228"/>
            <a:ext cx="3823452" cy="31779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45281"/>
            <a:ext cx="3268141" cy="4363136"/>
          </a:xfrm>
          <a:prstGeom prst="wedgeRoundRectCallout">
            <a:avLst/>
          </a:prstGeom>
          <a:ln w="5715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3073" y="5446301"/>
            <a:ext cx="2825088" cy="830997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-13647" y="0"/>
            <a:ext cx="9157647" cy="6858000"/>
            <a:chOff x="-13647" y="0"/>
            <a:chExt cx="9157647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13647" y="67818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39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73" y="773263"/>
            <a:ext cx="2481136" cy="25575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6096000" y="636127"/>
            <a:ext cx="3048000" cy="1828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১৯৩৮ সালের ৫ই জানুয়ারি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চট্রগ্রামের রাউজান থানার বিনাজুরী গ্রামে।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953000"/>
            <a:ext cx="537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81464" y="4952999"/>
            <a:ext cx="3601904" cy="1346077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শিশুসাহিত্যে বাংলা একাডেমি পুরস্কার লাভ করেছেন।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636127"/>
            <a:ext cx="2474148" cy="361366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রচিত কয়েকটি </a:t>
            </a:r>
            <a:r>
              <a:rPr lang="bn-IN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গ্রন্থঃ- পাগলা ঘরা, ভীজে বেড়াল, চন্দনা রঞ্জনার ছড়া, এলোপাতাড়ি, নানা রঙের  দিন, চিচিংফাঁক। 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7" name="Straight Connector 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3028" y="3749196"/>
            <a:ext cx="2572972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3028" y="3681051"/>
            <a:ext cx="2110626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3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4" grpId="0" animBg="1"/>
      <p:bldP spid="14" grpId="0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17" y="531126"/>
            <a:ext cx="6433783" cy="584775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600200"/>
            <a:ext cx="1295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নিশিরাত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95400"/>
            <a:ext cx="2819400" cy="1752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985164" y="1551709"/>
            <a:ext cx="1981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 রাত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191000"/>
            <a:ext cx="1981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কিচির মিচির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95996" y="3859530"/>
            <a:ext cx="2966604" cy="177996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5715000" y="3936423"/>
            <a:ext cx="2971800" cy="16261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ডাকাডাকির আওয়াজ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685800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85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417" y="531126"/>
            <a:ext cx="6433783" cy="584775"/>
          </a:xfrm>
          <a:prstGeom prst="rect">
            <a:avLst/>
          </a:prstGeom>
          <a:solidFill>
            <a:schemeClr val="bg2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0417" y="1752600"/>
            <a:ext cx="1633183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ফেরিঅলা</a:t>
            </a:r>
            <a:r>
              <a:rPr lang="bn-IN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51709"/>
            <a:ext cx="2937164" cy="155832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019800" y="1551709"/>
            <a:ext cx="2895600" cy="14200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বাড়িতে বাড়িতে ঘুরে যারা জিনিসপত্র বিক্রি করে।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191000"/>
            <a:ext cx="20574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শব্দদূষণ</a:t>
            </a:r>
            <a:r>
              <a:rPr lang="bn-I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95600" y="3790991"/>
            <a:ext cx="2964872" cy="19153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6019800" y="4190999"/>
            <a:ext cx="2667000" cy="1295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 কোলাহল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914400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2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366</Words>
  <Application>Microsoft Office PowerPoint</Application>
  <PresentationFormat>On-screen Show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EMAME RABBANI</dc:creator>
  <cp:lastModifiedBy>EMAME RABBANI</cp:lastModifiedBy>
  <cp:revision>90</cp:revision>
  <dcterms:created xsi:type="dcterms:W3CDTF">2017-09-27T10:51:45Z</dcterms:created>
  <dcterms:modified xsi:type="dcterms:W3CDTF">2017-10-06T11:38:03Z</dcterms:modified>
</cp:coreProperties>
</file>