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notesMasterIdLst>
    <p:notesMasterId r:id="rId15"/>
  </p:notesMasterIdLst>
  <p:sldIdLst>
    <p:sldId id="272" r:id="rId2"/>
    <p:sldId id="258" r:id="rId3"/>
    <p:sldId id="260" r:id="rId4"/>
    <p:sldId id="261" r:id="rId5"/>
    <p:sldId id="262" r:id="rId6"/>
    <p:sldId id="263" r:id="rId7"/>
    <p:sldId id="271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888CDA-723D-4F3E-94BC-9C2DE6A3F3CF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64B40741-66C6-40B3-85FC-3107ADCF82EE}" type="pres">
      <dgm:prSet presAssocID="{45888CDA-723D-4F3E-94BC-9C2DE6A3F3C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325B513-99BE-4F67-92F3-F70F996EEDD0}" type="presOf" srcId="{45888CDA-723D-4F3E-94BC-9C2DE6A3F3CF}" destId="{64B40741-66C6-40B3-85FC-3107ADCF82EE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EABCB-2BE8-48DE-BF99-9D65B8FB8B85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F0124-BE1F-4415-8A6E-077EC0C60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93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76947-F242-479E-BC25-3E8B5911C98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7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275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12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311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484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43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434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9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01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262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323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60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32A8-B113-4465-925F-043EC16B143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2FF27-B973-4CDA-BA37-16524686C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9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harunkhs15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0"/>
            <a:ext cx="7559040" cy="1862048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bn-BD" sz="115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9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" y="2416150"/>
            <a:ext cx="7559040" cy="39307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69835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8143"/>
            <a:ext cx="3810000" cy="91440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7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r>
              <a:rPr lang="en-US" sz="72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</a:t>
            </a:r>
            <a:r>
              <a:rPr lang="bn-BD" sz="7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কাজ</a:t>
            </a:r>
            <a:endParaRPr lang="en-US" sz="72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382000" cy="5867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3200" b="1" dirty="0" smtClean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sz="3200" b="1" dirty="0" smtClean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bn-BD" sz="32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নিম্নের </a:t>
            </a:r>
            <a:r>
              <a:rPr lang="bn-BD" sz="32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লেন</a:t>
            </a:r>
            <a:r>
              <a:rPr lang="en-US" sz="32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32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দেনগুলি জাবেদায় লিপিবদ্ধ করঃ</a:t>
            </a:r>
          </a:p>
          <a:p>
            <a:pPr algn="just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জনাব রহমান ২০১৪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সালের ১লা জানুয়ারী নগদ ৫০,০০০টাকা এবং ২০,০০০টাকার পণ্যদ্রব্য নিয়ে ব্যবসায় আরম্ভ করেন।</a:t>
            </a:r>
          </a:p>
          <a:p>
            <a:pPr marL="0" indent="0" algn="just">
              <a:buNone/>
            </a:pP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জানুঃ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১।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নগদ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পন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্য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ক্রয়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১০,০০০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টাকা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2400" b="1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  ৫।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বাকীতে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পন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্য 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বিক্রয়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১৫,০০০।</a:t>
            </a:r>
            <a:endParaRPr lang="bn-BD" sz="2400" b="1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১০।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মনিহারি দ্রব্য ক্রয় ৯,০০০ টাকা ।</a:t>
            </a:r>
          </a:p>
          <a:p>
            <a:pPr marL="0" indent="0">
              <a:buNone/>
            </a:pP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১৫।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যন্ত্রপাতি ক্রয় ১২,০০০ টাকা ।</a:t>
            </a:r>
          </a:p>
          <a:p>
            <a:pPr marL="0" indent="0">
              <a:buNone/>
            </a:pP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২০।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জসিমের নিকট থেকে প্রাপ্তি ১৫,০০০ টাকা ।</a:t>
            </a:r>
            <a:endParaRPr lang="en-US" sz="2400" b="1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২৫।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ব্যাং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কে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হিসাব খোলা হল ৮,০০০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টাকা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800" b="1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066799"/>
            <a:ext cx="3810000" cy="152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4114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3429000" cy="990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8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819400"/>
            <a:ext cx="6629400" cy="3733800"/>
          </a:xfrm>
          <a:solidFill>
            <a:srgbClr val="7030A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জাবেদা কাকে বলে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সাধারণ জাবেদার ছকে ঘর কয়টি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বাট্টা কত প্রকার ও কি কি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জাবেদায় কয়টি টাকার ঘর থাকে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বিশেষ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কয়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চালানে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স্বাক্ষর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bn-BD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1219200"/>
            <a:ext cx="32004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0647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4495800" cy="979714"/>
          </a:xfrm>
          <a:solidFill>
            <a:srgbClr val="00B05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কাজঃ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447801"/>
            <a:ext cx="8610600" cy="52578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bn-BD" dirty="0" smtClean="0">
                <a:latin typeface="NikoshBAN" pitchFamily="2" charset="0"/>
                <a:cs typeface="NikoshBAN" pitchFamily="2" charset="0"/>
              </a:rPr>
              <a:t>জনাব আহসান ২০১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৭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সালের ১লা জুন তারিখে নগদ ৫০,০০০ টাকা এবং ২০,০০০ টাকার ব্যাংক ঋণ নিয়ে ব্যবসায়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আরম্ভ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করেন। উক্ত মাসে তার ব্যবসায়ে অন্যা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লেনদেন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নিম্নরুপঃ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সোনালী ব্যাংকে হিসাব খোলা হল ২০,০০০ টাকা।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অফিসের জন্য কম্পিউটার ক্রয় ২২,০০০ টাকা।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বিক্রয় বাবদ চেকপ্রাপ্তি ১,০০০ টাকা।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আবুলের নিকট হতে ক্রয় ১৫,০০০ টাকা।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বাড়ি ভাড়া অগ্রিম পরিশোধ ৪,০০০ টাকা।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আবুলের নিকট পণ্য ফেরত পাঠানো হল ১,০০০ টাকা।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ব্যবসায়ের প্রচার বাবদ ব্যয় ৩,০০০ টাকা।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52400"/>
            <a:ext cx="4114799" cy="119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9706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032995"/>
            <a:ext cx="7086600" cy="471581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Rounded Rectangle 3"/>
          <p:cNvSpPr/>
          <p:nvPr/>
        </p:nvSpPr>
        <p:spPr>
          <a:xfrm>
            <a:off x="990600" y="4495800"/>
            <a:ext cx="70104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8563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737" y="2873567"/>
            <a:ext cx="4267200" cy="3600986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হারুন-অর-রশিদ</a:t>
            </a:r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(ব্যবসায় শিক্ষা)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খুকশিয়া উচ্চ বিদ্যালয়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মুক্তাগাছা,ময়মনসিংহ ।</a:t>
            </a:r>
          </a:p>
          <a:p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E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mail: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  <a:hlinkClick r:id="rId2"/>
              </a:rPr>
              <a:t>harunkhs15@gmail.com</a:t>
            </a:r>
            <a:endParaRPr lang="en-US" sz="2400" dirty="0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1" y="457200"/>
            <a:ext cx="8991599" cy="144655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128" y="1987153"/>
            <a:ext cx="42672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88873" y="2873567"/>
            <a:ext cx="4572000" cy="36009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নবম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হিসাব বিজ্ঞান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অধ্যায়ঃ ষষ্ঠ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বিষয়বস্তুঃ জাবেদা 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৫০ মিনিট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95800" y="1987152"/>
            <a:ext cx="4572000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শ্রেণি ও বিষয়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237" y="3048000"/>
            <a:ext cx="1030763" cy="1143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042150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5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30" y="285750"/>
            <a:ext cx="3727370" cy="2686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30" y="3276600"/>
            <a:ext cx="3727370" cy="26468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260" y="3276600"/>
            <a:ext cx="3972526" cy="26468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261" y="248738"/>
            <a:ext cx="3972525" cy="27230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042057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9530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আজ</a:t>
            </a:r>
            <a:r>
              <a:rPr lang="en-US" sz="8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en-US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8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4572000" cy="3078163"/>
          </a:xfrm>
        </p:spPr>
        <p:txBody>
          <a:bodyPr/>
          <a:lstStyle/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24000" y="2057400"/>
            <a:ext cx="6248400" cy="2971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জাবেদা</a:t>
            </a:r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0074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1300" y="346166"/>
            <a:ext cx="3810000" cy="114300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458200" cy="4419600"/>
          </a:xfr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জাবেদার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ছক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নির্ণয়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পারবে।</a:t>
            </a: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জাবেদার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ণি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বিভাগ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ট্টার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প্রকারভেদ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লেনদে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লিপিবদ্ধ করতে পারবে।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চালানের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ভিত্তেতে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বিক্রয়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প্রস্তুত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ডেবিট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ক্রেডিত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নোটের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ভিত্তিতে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বিক্রয়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ফেরত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প্রস্তুত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7526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15240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…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7080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457200"/>
            <a:ext cx="3810000" cy="990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জাবেদার ছক</a:t>
            </a:r>
            <a:endParaRPr lang="en-US" sz="6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30539"/>
              </p:ext>
            </p:extLst>
          </p:nvPr>
        </p:nvGraphicFramePr>
        <p:xfrm>
          <a:off x="381000" y="2133600"/>
          <a:ext cx="8763001" cy="402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9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458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69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000330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ক্রমিক</a:t>
                      </a:r>
                      <a:r>
                        <a:rPr lang="bn-BD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নং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বিবরণ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খ.পৃ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ডেবিট টাকা 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ক্রেডিট</a:t>
                      </a:r>
                      <a:r>
                        <a:rPr lang="bn-BD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টাকা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6207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4264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6379" y="381000"/>
            <a:ext cx="4113021" cy="55566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জাবেদার শ্রেণিবিভাগ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4754" y="2137827"/>
            <a:ext cx="2185174" cy="609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প্রকৃত জাবেদা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74238" y="2209800"/>
            <a:ext cx="2432430" cy="609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বিশেষ জাবেদা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ight Arrow 4"/>
          <p:cNvSpPr/>
          <p:nvPr/>
        </p:nvSpPr>
        <p:spPr>
          <a:xfrm rot="5400000">
            <a:off x="1796378" y="1754269"/>
            <a:ext cx="381002" cy="225268"/>
          </a:xfrm>
          <a:prstGeom prst="rightArrow">
            <a:avLst>
              <a:gd name="adj1" fmla="val 50000"/>
              <a:gd name="adj2" fmla="val 424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2916" y="3141217"/>
            <a:ext cx="2578487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সংশোধনী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27240" y="4003796"/>
            <a:ext cx="2119277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সমন্বয় 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47920" y="4890547"/>
            <a:ext cx="2182008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সমাপনী 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9298" y="5777298"/>
            <a:ext cx="2479537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প্রারম্ভিক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Down Arrow 19"/>
          <p:cNvSpPr/>
          <p:nvPr/>
        </p:nvSpPr>
        <p:spPr>
          <a:xfrm flipH="1">
            <a:off x="1937341" y="2895600"/>
            <a:ext cx="154376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flipH="1">
            <a:off x="1915253" y="3797617"/>
            <a:ext cx="234259" cy="2007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flipH="1">
            <a:off x="1857458" y="4657662"/>
            <a:ext cx="234259" cy="2007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flipH="1">
            <a:off x="1897399" y="5511911"/>
            <a:ext cx="234259" cy="2007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4"/>
          <p:cNvSpPr/>
          <p:nvPr/>
        </p:nvSpPr>
        <p:spPr>
          <a:xfrm>
            <a:off x="3254511" y="3169911"/>
            <a:ext cx="1084778" cy="51817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kern="1200" dirty="0"/>
          </a:p>
        </p:txBody>
      </p:sp>
      <p:sp>
        <p:nvSpPr>
          <p:cNvPr id="32" name="Rectangle 31"/>
          <p:cNvSpPr/>
          <p:nvPr/>
        </p:nvSpPr>
        <p:spPr>
          <a:xfrm>
            <a:off x="6189580" y="2895600"/>
            <a:ext cx="45719" cy="3081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99803" y="3141217"/>
            <a:ext cx="1708640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ক্রয়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731604" y="4104803"/>
            <a:ext cx="2024486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বিক্রয় 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641208" y="5407934"/>
            <a:ext cx="2249506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ক্রয় ফেরত জাবেদা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621514" y="3082782"/>
            <a:ext cx="2522485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বিক্রয় ফেরত জাবেদা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86258" y="4142108"/>
            <a:ext cx="2557741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নগ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প্রাপ্তি 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21515" y="5358738"/>
            <a:ext cx="2522484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নগদ প্রদান জাবেদা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Right Arrow 39"/>
          <p:cNvSpPr/>
          <p:nvPr/>
        </p:nvSpPr>
        <p:spPr>
          <a:xfrm>
            <a:off x="6387700" y="3276600"/>
            <a:ext cx="152400" cy="129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>
            <a:off x="6374243" y="4458746"/>
            <a:ext cx="152400" cy="129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>
            <a:off x="6374243" y="5623280"/>
            <a:ext cx="152400" cy="129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Arrow 42"/>
          <p:cNvSpPr/>
          <p:nvPr/>
        </p:nvSpPr>
        <p:spPr>
          <a:xfrm flipH="1" flipV="1">
            <a:off x="5816200" y="3252210"/>
            <a:ext cx="228600" cy="1537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 flipH="1">
            <a:off x="5815705" y="4436477"/>
            <a:ext cx="212766" cy="12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 flipH="1">
            <a:off x="5890714" y="5596353"/>
            <a:ext cx="235526" cy="1387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054461" y="1676400"/>
            <a:ext cx="4192159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 rot="5400000">
            <a:off x="4163426" y="1176524"/>
            <a:ext cx="457200" cy="237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Arrow 47"/>
          <p:cNvSpPr/>
          <p:nvPr/>
        </p:nvSpPr>
        <p:spPr>
          <a:xfrm rot="5400000">
            <a:off x="6081921" y="1765080"/>
            <a:ext cx="381002" cy="2036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0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1676442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2895600" y="457200"/>
            <a:ext cx="3200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বাট্টার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শ্রেণিবিভাগ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1752600"/>
            <a:ext cx="5334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267200" y="1371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905000" y="19812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6553200" y="19812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6800" y="2590800"/>
            <a:ext cx="2438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কারবারি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বাট্টা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8800" y="2667000"/>
            <a:ext cx="2133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নগদ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বাট্টা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2057400" y="35814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629400" y="3657600"/>
            <a:ext cx="3810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62000" y="3962400"/>
            <a:ext cx="32766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029200" y="3962400"/>
            <a:ext cx="32766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7200" y="4648200"/>
            <a:ext cx="1752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ক্রয়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বাট্টা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67000" y="4648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বিক্রয়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বট্টা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76800" y="45720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বাট্টা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0400" y="4572000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প্রাপ্ত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বাট্টা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1219200" y="419100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3581400" y="419100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5334000" y="41910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924800" y="41910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171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73182"/>
            <a:ext cx="3581400" cy="26046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" y="3352800"/>
            <a:ext cx="3313544" cy="266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304801"/>
            <a:ext cx="3505199" cy="2590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048000"/>
            <a:ext cx="3657600" cy="2971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327112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365</Words>
  <Application>Microsoft Office PowerPoint</Application>
  <PresentationFormat>On-screen Show (4:3)</PresentationFormat>
  <Paragraphs>83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আজকের পাঠ</vt:lpstr>
      <vt:lpstr>   শিখনফল</vt:lpstr>
      <vt:lpstr>PowerPoint Presentation</vt:lpstr>
      <vt:lpstr>PowerPoint Presentation</vt:lpstr>
      <vt:lpstr>PowerPoint Presentation</vt:lpstr>
      <vt:lpstr>PowerPoint Presentation</vt:lpstr>
      <vt:lpstr> দলগত কাজ</vt:lpstr>
      <vt:lpstr>  মূল্যায়ন</vt:lpstr>
      <vt:lpstr>  বাড়ির কাজঃ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ASUS</cp:lastModifiedBy>
  <cp:revision>109</cp:revision>
  <dcterms:created xsi:type="dcterms:W3CDTF">2014-06-20T04:35:40Z</dcterms:created>
  <dcterms:modified xsi:type="dcterms:W3CDTF">2017-10-06T10:07:25Z</dcterms:modified>
</cp:coreProperties>
</file>