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38200" y="-228600"/>
            <a:ext cx="11506200" cy="7315200"/>
            <a:chOff x="-838200" y="-228600"/>
            <a:chExt cx="11506200" cy="7315200"/>
          </a:xfrm>
        </p:grpSpPr>
        <p:pic>
          <p:nvPicPr>
            <p:cNvPr id="2" name="Picture 1" descr="Hydrangea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38200" y="-228600"/>
              <a:ext cx="11506200" cy="7315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48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38200" y="914400"/>
              <a:ext cx="7391400" cy="320040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TopLeft">
                  <a:rot lat="0" lon="20519999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</a:sp3d>
            </a:bodyPr>
            <a:lstStyle/>
            <a:p>
              <a:pPr algn="ctr" rtl="0"/>
              <a:r>
                <a:rPr lang="en-US" sz="3600" kern="10" spc="0" dirty="0" smtClean="0">
                  <a:ln w="9525"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SutonnyMJ"/>
                </a:rPr>
                <a:t>¯^</a:t>
              </a:r>
              <a:r>
                <a:rPr lang="en-US" sz="3600" kern="10" spc="0" dirty="0" err="1" smtClean="0">
                  <a:ln w="9525"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SutonnyMJ"/>
                </a:rPr>
                <a:t>vMZg</a:t>
              </a:r>
              <a:endParaRPr lang="en-US" sz="3600" kern="10" spc="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SutonnyMJ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5228708" cy="5113536"/>
          </a:xfrm>
          <a:prstGeom prst="rect">
            <a:avLst/>
          </a:prstGeom>
        </p:spPr>
      </p:pic>
      <p:pic>
        <p:nvPicPr>
          <p:cNvPr id="6" name="Picture 5" descr="a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17" y="1175854"/>
            <a:ext cx="616200" cy="652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096000"/>
            <a:ext cx="351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উপাস্থপন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8363E-6 L -0.01666 0.566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3886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বস্তুটিকে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95600" y="914400"/>
            <a:ext cx="29718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600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মকার্ষীয়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286000"/>
            <a:ext cx="59859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অভিকর্ষের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2057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ভুপৃষ্টে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9800" y="152400"/>
            <a:ext cx="4114800" cy="1447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28600"/>
            <a:ext cx="34483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990600"/>
            <a:ext cx="6642100" cy="4165600"/>
            <a:chOff x="1371600" y="1371600"/>
            <a:chExt cx="6642100" cy="4165600"/>
          </a:xfrm>
        </p:grpSpPr>
        <p:pic>
          <p:nvPicPr>
            <p:cNvPr id="2" name="Picture 1" descr="w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1600200"/>
              <a:ext cx="6642100" cy="3937000"/>
            </a:xfrm>
            <a:prstGeom prst="rect">
              <a:avLst/>
            </a:prstGeom>
          </p:spPr>
        </p:pic>
        <p:pic>
          <p:nvPicPr>
            <p:cNvPr id="3" name="Picture 2" descr="RRR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371600"/>
              <a:ext cx="2755900" cy="1333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পরিচতি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92500" lnSpcReduction="20000"/>
          </a:bodyPr>
          <a:lstStyle/>
          <a:p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-304800" y="2286000"/>
            <a:ext cx="5791200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গোবরা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পঞ্চপল্লী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শালিখা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০১৭১৭৮১৩০৪১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E-mail: shihab_uddin81@yahoo.com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1905000"/>
            <a:ext cx="4041775" cy="3951288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৭ম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৪০ মিনিট।</a:t>
            </a:r>
          </a:p>
          <a:p>
            <a:pPr algn="ctr">
              <a:buNone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ইং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hihab col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676400" cy="1670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76432" cy="4276432"/>
          </a:xfrm>
          <a:prstGeom prst="rect">
            <a:avLst/>
          </a:prstGeom>
        </p:spPr>
      </p:pic>
      <p:pic>
        <p:nvPicPr>
          <p:cNvPr id="8" name="Picture 7" descr="ap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400"/>
            <a:ext cx="3915292" cy="3829050"/>
          </a:xfrm>
          <a:prstGeom prst="rect">
            <a:avLst/>
          </a:prstGeom>
        </p:spPr>
      </p:pic>
      <p:pic>
        <p:nvPicPr>
          <p:cNvPr id="9" name="Picture 8" descr="a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990600"/>
            <a:ext cx="397164" cy="42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4343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267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21E-6 L 3.33333E-6 0.410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2590800"/>
            <a:ext cx="8610600" cy="77788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7200" y="1676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1000" y="1752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1175E-6 L 0.38334 -3.311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4.14431E-6 L -0.375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অভিকর্ষের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2590800"/>
            <a:ext cx="8610600" cy="77788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57200" y="1676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01000" y="1752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2004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অপরকে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1158E-6  L 0.38334 -4.41158E-6 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4.14431E-6 L -0.375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28600" y="2590800"/>
            <a:ext cx="8610600" cy="77788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7200" y="1676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001000" y="1752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8077200" y="1066800"/>
          <a:ext cx="685800" cy="685800"/>
        </p:xfrm>
        <a:graphic>
          <a:graphicData uri="http://schemas.openxmlformats.org/presentationml/2006/ole">
            <p:oleObj spid="_x0000_s1031" name="Equation" r:id="rId3" imgW="203024" imgH="215713" progId="Equation.3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685800" y="990600"/>
          <a:ext cx="762000" cy="685800"/>
        </p:xfrm>
        <a:graphic>
          <a:graphicData uri="http://schemas.openxmlformats.org/presentationml/2006/ole">
            <p:oleObj spid="_x0000_s1033" name="Equation" r:id="rId4" imgW="190335" imgH="215713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0000" y="2743200"/>
            <a:ext cx="175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1828800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8600" y="3048000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876800" y="2971800"/>
            <a:ext cx="3886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35814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কণাদ্বয়ের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গুনফলের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ব্যাস্তানুপাতিক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বস্তুকণাদ্বয়ের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304800"/>
            <a:ext cx="48006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মহাকর্ষীয়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184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Slide 1</vt:lpstr>
      <vt:lpstr>শিক্ষক পরিচতি </vt:lpstr>
      <vt:lpstr>Slide 3</vt:lpstr>
      <vt:lpstr>Slide 4</vt:lpstr>
      <vt:lpstr>তাহলে এসো আজ আমরা পৃথিবী ও মহাকর্ষ সম্পর্কে শিখব।</vt:lpstr>
      <vt:lpstr>শিখন ফল</vt:lpstr>
      <vt:lpstr>Slide 7</vt:lpstr>
      <vt:lpstr>Slide 8</vt:lpstr>
      <vt:lpstr>মহাবিশ্বের প্রতিটি বস্তুকণা একে অপরকে নিজের দিকে আকর্ষন করে এবং এ আকর্ষন বলের মান বস্তু কণাদ্বয়ের ভরের গুনফলের সমানুপাতিক এবং এদের দূরত্বের বর্গের ব্যাস্তানুপাতিক এবং এ বল বস্তুকণাদ্বয়ের সংযোজক সরলরেখা বরাবর ক্রিয়া করে। </vt:lpstr>
      <vt:lpstr>একক কাজ</vt:lpstr>
      <vt:lpstr>Slide 11</vt:lpstr>
      <vt:lpstr>   এ মহাবিশ্বের যে কোন দুটি বস্তুর মধ্যে যে আকর্ষন তাই মহাকর্ষ। দুটি বস্তুর একটি যদি পৃথিবী হয় এবং পৃথিবী যদি বস্তুটিকে আকর্ষন করে তবে তাকে অভিকর্ষ বলে।  </vt:lpstr>
      <vt:lpstr>মূল্যায়ন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পরিচতি </dc:title>
  <dc:creator>SHIHAB</dc:creator>
  <cp:lastModifiedBy>Dell</cp:lastModifiedBy>
  <cp:revision>50</cp:revision>
  <dcterms:created xsi:type="dcterms:W3CDTF">2006-08-16T00:00:00Z</dcterms:created>
  <dcterms:modified xsi:type="dcterms:W3CDTF">2017-10-06T11:26:09Z</dcterms:modified>
</cp:coreProperties>
</file>