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3.jpg" ContentType="image/png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85" r:id="rId6"/>
    <p:sldId id="287" r:id="rId7"/>
    <p:sldId id="288" r:id="rId8"/>
    <p:sldId id="286" r:id="rId9"/>
    <p:sldId id="289" r:id="rId10"/>
    <p:sldId id="290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C9099-0FBA-4F0D-952C-63088B96A4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6B64F4-07B3-4420-A061-1C47C0367D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8B0B6-DFE9-4647-BCA5-F0185975B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313D5-7729-4596-BA2E-0DB16818AC48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7D5795-6520-4C5C-8898-4BBFC40B9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B661C8-3794-4EB1-94AC-5334568BA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F90F7-F469-4842-ADAD-5FF6C40BC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756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FC80C-F138-4C7F-809B-2819BD6CB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248A2A-1598-4150-B2C3-423A47868B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A16DB-D0EB-43C5-8154-38CE46ABC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313D5-7729-4596-BA2E-0DB16818AC48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57844-2C01-492C-ADF8-357D8DBB8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8F617-BAD6-4DBC-83C2-417588C77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F90F7-F469-4842-ADAD-5FF6C40BC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689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48DFAD-8E60-4B2A-89A0-AB512DF60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B4CB2-9C0E-412C-9A66-D9DB83271B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31D650-5156-474D-B999-844BAC2B1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313D5-7729-4596-BA2E-0DB16818AC48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E6705E-7CCE-4DDB-BDDA-D7057B692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3356A-B435-4AEC-9D3F-33756BC63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F90F7-F469-4842-ADAD-5FF6C40BC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649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FF829-E9D8-4A82-BE23-5902482F5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0D5E1-410D-44F3-8DB3-1B9EC2FBE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38D93-D0C3-40BE-824F-C093C66C8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313D5-7729-4596-BA2E-0DB16818AC48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799EE-40A1-49A8-B633-3DE411F8E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66755-D61F-4890-934B-3278D075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F90F7-F469-4842-ADAD-5FF6C40BC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309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4A991-6ED6-4FD1-A9E9-8286AA7CE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69EC52-B384-48C5-B97E-66DA68FB13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C0A9-DF36-4613-939B-D30B7FE4B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313D5-7729-4596-BA2E-0DB16818AC48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61936-4208-479D-B0B6-2D43C3464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6DE9A-FB8C-4294-8E23-0F8C84D8D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F90F7-F469-4842-ADAD-5FF6C40BC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48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722D2-CD82-46A5-82A7-F35AA0114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480439-E664-4CAF-99D2-1A356D7956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693D78-F2BD-4457-8884-DDBB45EAC8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34D5AF-3714-4BDD-87AB-58E251E23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313D5-7729-4596-BA2E-0DB16818AC48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DF51BD-7D79-406B-AD04-CF0A730B4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775D0C-1AE0-4C4D-88A2-A53327A94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F90F7-F469-4842-ADAD-5FF6C40BC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41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8E13B-A2A7-4ECB-BB78-EA3626D76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40A8C3-A48B-43F1-A4BC-3249002E9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02200E-083D-49E2-AFD5-8D66D89021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929269-4CF3-4F23-9CF3-3B0A32B676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70F3D8-7583-4AF0-A858-0B98B971D0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F03240-F461-46FC-A17C-B615EEF60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313D5-7729-4596-BA2E-0DB16818AC48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91ABFE-BBAE-4E5D-B58B-00600BD7E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B72500-94A6-4A8A-9728-37ADD52DC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F90F7-F469-4842-ADAD-5FF6C40BC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15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6FF5E-BCB4-48C8-9876-FECB241F8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0431BA-E6BB-49A1-9556-C797CB0A4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313D5-7729-4596-BA2E-0DB16818AC48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277205-BF4C-4FD8-A630-42D4D1D18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EA0DD1-035D-44F6-BDA0-24DB5AAE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F90F7-F469-4842-ADAD-5FF6C40BC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81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B31248-52A9-417B-9B90-AA765807F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313D5-7729-4596-BA2E-0DB16818AC48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90B18-5FDF-45C1-A995-FE0DD3958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D0AAC5-4B8A-4475-B511-FD28273AD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F90F7-F469-4842-ADAD-5FF6C40BC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902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74EA9-5B8A-4778-A592-22FF01077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97C87-3A18-444F-AEBC-B0299C67B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4DB132-3522-4848-9371-1AF8C9288C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F08603-7883-46C9-8B5B-D9C6C4EF6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313D5-7729-4596-BA2E-0DB16818AC48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33214B-4FCC-44F7-A720-C28F46765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A9B673-071D-4480-A258-BBE515FCA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F90F7-F469-4842-ADAD-5FF6C40BC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60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DF510-2053-4EB3-8AC1-0A12F0B09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75F7FE-2096-4415-BBEF-2BB97A97A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8BC6E5-4793-4148-8062-2D23B092B0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372BD-82D4-4722-B1AF-762F78FFF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313D5-7729-4596-BA2E-0DB16818AC48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11E2FF-93F3-480E-B9DA-84F141224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AC4A0-6388-41A6-9562-613B6C75C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F90F7-F469-4842-ADAD-5FF6C40BC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852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027400-FAC4-46DB-8390-BF57712FF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EC34BA-580E-4D73-8DB4-6FB94899F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EB896-B9B7-4EA1-9C0C-08EDFD88D6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313D5-7729-4596-BA2E-0DB16818AC48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F3374-0E65-42FF-9C11-2678004D5B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7AC0DC-5A9C-4012-B3AA-62C91C90F2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F90F7-F469-4842-ADAD-5FF6C40BC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63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flower&#10;&#10;Description generated with high confidence">
            <a:extLst>
              <a:ext uri="{FF2B5EF4-FFF2-40B4-BE49-F238E27FC236}">
                <a16:creationId xmlns:a16="http://schemas.microsoft.com/office/drawing/2014/main" id="{504130B6-A5FE-41E8-AF81-85374A14E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73363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A close up of a logo&#10;&#10;Description generated with high confidence">
            <a:extLst>
              <a:ext uri="{FF2B5EF4-FFF2-40B4-BE49-F238E27FC236}">
                <a16:creationId xmlns:a16="http://schemas.microsoft.com/office/drawing/2014/main" id="{6A2BC556-FB11-4E0D-B09A-9FE3CC9D4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65" y="2264899"/>
            <a:ext cx="8102991" cy="250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1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8197" y="1"/>
            <a:ext cx="353654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Immigration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197" y="2055583"/>
            <a:ext cx="9144000" cy="4237038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51DAC4FC-67C6-4092-A585-59749D25BB9C}"/>
              </a:ext>
            </a:extLst>
          </p:cNvPr>
          <p:cNvSpPr/>
          <p:nvPr/>
        </p:nvSpPr>
        <p:spPr>
          <a:xfrm>
            <a:off x="5275385" y="267286"/>
            <a:ext cx="590843" cy="3938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9687B45-C01E-4347-8F8C-EE7D8328A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68216"/>
            <a:ext cx="5448322" cy="1325563"/>
          </a:xfrm>
        </p:spPr>
        <p:txBody>
          <a:bodyPr>
            <a:no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place at an airport or country's border where government officials check the documents of people entering that country.</a:t>
            </a:r>
          </a:p>
        </p:txBody>
      </p:sp>
    </p:spTree>
    <p:extLst>
      <p:ext uri="{BB962C8B-B14F-4D97-AF65-F5344CB8AC3E}">
        <p14:creationId xmlns:p14="http://schemas.microsoft.com/office/powerpoint/2010/main" val="319095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4AB05-14E9-4363-9F09-A0D238548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527" y="950083"/>
            <a:ext cx="10515600" cy="1736846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Talk about the above picture with your partner</a:t>
            </a:r>
            <a:b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according to the following questions.(3min.)</a:t>
            </a:r>
            <a:b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6DEBD16-F36C-43F4-AF54-23ECF4318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971801"/>
            <a:ext cx="10515600" cy="2331719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see?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 you guess where it could be?</a:t>
            </a:r>
          </a:p>
          <a:p>
            <a:pPr marL="457200" indent="-457200">
              <a:buAutoNum type="arabicPeriod"/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Who are the people in the picture?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could be their relationship?</a:t>
            </a:r>
          </a:p>
          <a:p>
            <a:pPr marL="457200" indent="-457200">
              <a:buAutoNum type="arabicPeriod"/>
            </a:pPr>
            <a:endParaRPr lang="en-US" sz="2800" dirty="0"/>
          </a:p>
          <a:p>
            <a:pPr marL="457200" indent="-457200">
              <a:buAutoNum type="arabicPeriod"/>
            </a:pP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535E9B-D1DB-4005-95D8-B09C7DD90BDF}"/>
              </a:ext>
            </a:extLst>
          </p:cNvPr>
          <p:cNvSpPr txBox="1"/>
          <p:nvPr/>
        </p:nvSpPr>
        <p:spPr>
          <a:xfrm>
            <a:off x="4488766" y="119086"/>
            <a:ext cx="2895600" cy="830997"/>
          </a:xfrm>
          <a:prstGeom prst="rect">
            <a:avLst/>
          </a:prstGeom>
          <a:ln w="76200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Pair work</a:t>
            </a:r>
          </a:p>
        </p:txBody>
      </p:sp>
    </p:spTree>
    <p:extLst>
      <p:ext uri="{BB962C8B-B14F-4D97-AF65-F5344CB8AC3E}">
        <p14:creationId xmlns:p14="http://schemas.microsoft.com/office/powerpoint/2010/main" val="198280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1853626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Why is Mita excited?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05000" y="3453826"/>
            <a:ext cx="769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aren’t Mita’s parents going with her?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5000" y="4790182"/>
            <a:ext cx="876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does an immigration officer do at the airport?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05000" y="2275582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Ans: Mita is excited because this is her first time to board a plane.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28800" y="3911026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Ans: Mita’s parents were too busy with their work</a:t>
            </a:r>
            <a:r>
              <a:rPr lang="en-US" sz="32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28800" y="5704582"/>
            <a:ext cx="876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Ans: An immigration officer checks passport and stamps it.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28800" y="228601"/>
            <a:ext cx="8534400" cy="132343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 the text from the book and write  answer of the following questions.</a:t>
            </a:r>
          </a:p>
        </p:txBody>
      </p:sp>
    </p:spTree>
    <p:extLst>
      <p:ext uri="{BB962C8B-B14F-4D97-AF65-F5344CB8AC3E}">
        <p14:creationId xmlns:p14="http://schemas.microsoft.com/office/powerpoint/2010/main" val="179125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7" t="-1028" r="15845"/>
          <a:stretch/>
        </p:blipFill>
        <p:spPr>
          <a:xfrm>
            <a:off x="2743201" y="1060937"/>
            <a:ext cx="2180605" cy="21680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962401"/>
            <a:ext cx="2184082" cy="2283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2229284" y="1"/>
            <a:ext cx="725378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Preparation for going abroad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054" y="1007598"/>
            <a:ext cx="2073146" cy="21429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936" y="3792446"/>
            <a:ext cx="2149464" cy="2362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526" y="3125929"/>
            <a:ext cx="2826528" cy="21318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6762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697998"/>
            <a:ext cx="2743200" cy="22738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5" y="3751769"/>
            <a:ext cx="2667000" cy="26126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733801"/>
            <a:ext cx="2716932" cy="26126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85801"/>
            <a:ext cx="2564532" cy="22418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3284980" y="1"/>
            <a:ext cx="56220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 the way while travelling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75360" y="6334780"/>
            <a:ext cx="478304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Exciting view from the window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291686" y="2971800"/>
            <a:ext cx="191911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Plane flying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257800" y="2971800"/>
            <a:ext cx="190911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Having seat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68906" y="2971800"/>
            <a:ext cx="348409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Boarding on the plane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786536"/>
            <a:ext cx="2590800" cy="2590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Rectangle 14"/>
          <p:cNvSpPr/>
          <p:nvPr/>
        </p:nvSpPr>
        <p:spPr>
          <a:xfrm>
            <a:off x="1676401" y="6334780"/>
            <a:ext cx="30215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Air hostess’ service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697999"/>
            <a:ext cx="2946400" cy="22418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128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tree&#10;&#10;Description generated with very high confidence">
            <a:extLst>
              <a:ext uri="{FF2B5EF4-FFF2-40B4-BE49-F238E27FC236}">
                <a16:creationId xmlns:a16="http://schemas.microsoft.com/office/drawing/2014/main" id="{1ACC731A-91FA-42D7-A96B-8EFB5E3D9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0"/>
            <a:ext cx="12192000" cy="6667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4677" y="5317682"/>
            <a:ext cx="8774723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Now write 10 sentences about your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preparation before travelling 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 min.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1664677" y="1517802"/>
            <a:ext cx="50776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GROUP WORK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822" y="152401"/>
            <a:ext cx="3023578" cy="245154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" b="15609"/>
          <a:stretch/>
        </p:blipFill>
        <p:spPr>
          <a:xfrm>
            <a:off x="4988118" y="3687450"/>
            <a:ext cx="2127839" cy="12109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392702" y="2808982"/>
            <a:ext cx="8360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Think you are going to travel to India by a plane.</a:t>
            </a:r>
          </a:p>
        </p:txBody>
      </p:sp>
    </p:spTree>
    <p:extLst>
      <p:ext uri="{BB962C8B-B14F-4D97-AF65-F5344CB8AC3E}">
        <p14:creationId xmlns:p14="http://schemas.microsoft.com/office/powerpoint/2010/main" val="61528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creenshot, picture frame&#10;&#10;Description generated with very high confidence">
            <a:extLst>
              <a:ext uri="{FF2B5EF4-FFF2-40B4-BE49-F238E27FC236}">
                <a16:creationId xmlns:a16="http://schemas.microsoft.com/office/drawing/2014/main" id="{F702D2F8-CEA2-4D0A-A4B5-F02447B28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34"/>
            <a:ext cx="12192000" cy="68650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88123" y="381001"/>
            <a:ext cx="9310468" cy="1015663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Evaluation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88123" y="2984696"/>
            <a:ext cx="9310468" cy="280076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1.Why do you need a passport?</a:t>
            </a:r>
          </a:p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What does air hostess do?</a:t>
            </a:r>
          </a:p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3.Why do you need a seat belt?</a:t>
            </a:r>
          </a:p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4.Why was Zara excited?</a:t>
            </a:r>
          </a:p>
        </p:txBody>
      </p:sp>
    </p:spTree>
    <p:extLst>
      <p:ext uri="{BB962C8B-B14F-4D97-AF65-F5344CB8AC3E}">
        <p14:creationId xmlns:p14="http://schemas.microsoft.com/office/powerpoint/2010/main" val="192755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C980A02-576D-44CB-906F-3F6C7B220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3889" y="3867357"/>
            <a:ext cx="9461695" cy="2062103"/>
          </a:xfrm>
          <a:prstGeom prst="rect">
            <a:avLst/>
          </a:prstGeom>
          <a:ln w="76200"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Think you are going to travel to your Chittagong by a train. Now write a short paragraph about your preparation before travelling and your experience on the way. (Not more than 10 sentences)</a:t>
            </a:r>
          </a:p>
        </p:txBody>
      </p:sp>
      <p:pic>
        <p:nvPicPr>
          <p:cNvPr id="5" name="Picture 4" descr="A close up of a sign&#10;&#10;Description generated with high confidence">
            <a:extLst>
              <a:ext uri="{FF2B5EF4-FFF2-40B4-BE49-F238E27FC236}">
                <a16:creationId xmlns:a16="http://schemas.microsoft.com/office/drawing/2014/main" id="{D7037FD9-1EA8-43FF-A8FA-BF87201CF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137" y="457566"/>
            <a:ext cx="4495800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1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othing&#10;&#10;Description generated with high confidence">
            <a:extLst>
              <a:ext uri="{FF2B5EF4-FFF2-40B4-BE49-F238E27FC236}">
                <a16:creationId xmlns:a16="http://schemas.microsoft.com/office/drawing/2014/main" id="{E9E2349A-F14D-40F7-8D42-B523099F82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888"/>
            <a:ext cx="12192000" cy="699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93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flower&#10;&#10;Description generated with very high confidence">
            <a:extLst>
              <a:ext uri="{FF2B5EF4-FFF2-40B4-BE49-F238E27FC236}">
                <a16:creationId xmlns:a16="http://schemas.microsoft.com/office/drawing/2014/main" id="{F9F432B9-2E7D-4312-9727-CD2BD79F30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1028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55D9EA-8B0C-4E58-A9A7-CE37D9780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0368"/>
            <a:ext cx="10515600" cy="2687564"/>
          </a:xfrm>
          <a:scene3d>
            <a:camera prst="isometricOffAxis1Right"/>
            <a:lightRig rig="threePt" dir="t"/>
          </a:scene3d>
        </p:spPr>
        <p:txBody>
          <a:bodyPr>
            <a:normAutofit fontScale="90000"/>
          </a:bodyPr>
          <a:lstStyle/>
          <a:p>
            <a:r>
              <a:rPr lang="en-US" sz="5300" b="1" dirty="0">
                <a:solidFill>
                  <a:srgbClr val="00B050"/>
                </a:solidFill>
                <a:latin typeface="Adobe Naskh Medium" panose="01010101010101010101" pitchFamily="50" charset="-78"/>
                <a:cs typeface="Adobe Naskh Medium" panose="01010101010101010101" pitchFamily="50" charset="-78"/>
              </a:rPr>
              <a:t>Suprakash Biswas</a:t>
            </a:r>
            <a:br>
              <a:rPr lang="en-US" b="1" dirty="0">
                <a:solidFill>
                  <a:srgbClr val="00B050"/>
                </a:solidFill>
                <a:latin typeface="Adobe Naskh Medium" panose="01010101010101010101" pitchFamily="50" charset="-78"/>
                <a:cs typeface="Adobe Naskh Medium" panose="01010101010101010101" pitchFamily="50" charset="-78"/>
              </a:rPr>
            </a:br>
            <a:r>
              <a:rPr lang="en-US" b="1" dirty="0">
                <a:solidFill>
                  <a:srgbClr val="00B050"/>
                </a:solidFill>
                <a:latin typeface="Adobe Naskh Medium" panose="01010101010101010101" pitchFamily="50" charset="-78"/>
                <a:cs typeface="Adobe Naskh Medium" panose="01010101010101010101" pitchFamily="50" charset="-78"/>
              </a:rPr>
              <a:t>Asst. English Teacher</a:t>
            </a:r>
            <a:br>
              <a:rPr lang="en-US" b="1" dirty="0">
                <a:solidFill>
                  <a:srgbClr val="00B050"/>
                </a:solidFill>
                <a:latin typeface="Adobe Naskh Medium" panose="01010101010101010101" pitchFamily="50" charset="-78"/>
                <a:cs typeface="Adobe Naskh Medium" panose="01010101010101010101" pitchFamily="50" charset="-78"/>
              </a:rPr>
            </a:br>
            <a:r>
              <a:rPr lang="en-US" b="1" dirty="0">
                <a:solidFill>
                  <a:srgbClr val="00B050"/>
                </a:solidFill>
                <a:latin typeface="Adobe Naskh Medium" panose="01010101010101010101" pitchFamily="50" charset="-78"/>
                <a:cs typeface="Adobe Naskh Medium" panose="01010101010101010101" pitchFamily="50" charset="-78"/>
              </a:rPr>
              <a:t>S.S Sheikhmatia Secondary School</a:t>
            </a:r>
            <a:br>
              <a:rPr lang="en-US" b="1" dirty="0">
                <a:solidFill>
                  <a:srgbClr val="00B050"/>
                </a:solidFill>
                <a:latin typeface="Adobe Naskh Medium" panose="01010101010101010101" pitchFamily="50" charset="-78"/>
                <a:cs typeface="Adobe Naskh Medium" panose="01010101010101010101" pitchFamily="50" charset="-78"/>
              </a:rPr>
            </a:br>
            <a:r>
              <a:rPr lang="en-US" b="1" dirty="0">
                <a:solidFill>
                  <a:srgbClr val="00B050"/>
                </a:solidFill>
                <a:latin typeface="Adobe Naskh Medium" panose="01010101010101010101" pitchFamily="50" charset="-78"/>
                <a:cs typeface="Adobe Naskh Medium" panose="01010101010101010101" pitchFamily="50" charset="-78"/>
              </a:rPr>
              <a:t>Nazirpur, Pirojpur</a:t>
            </a:r>
            <a:br>
              <a:rPr lang="en-US" b="1" dirty="0">
                <a:solidFill>
                  <a:srgbClr val="00B050"/>
                </a:solidFill>
                <a:latin typeface="Adobe Naskh Medium" panose="01010101010101010101" pitchFamily="50" charset="-78"/>
                <a:cs typeface="Adobe Naskh Medium" panose="01010101010101010101" pitchFamily="50" charset="-78"/>
              </a:rPr>
            </a:br>
            <a:r>
              <a:rPr lang="en-US" b="1" dirty="0">
                <a:solidFill>
                  <a:srgbClr val="00B050"/>
                </a:solidFill>
                <a:latin typeface="Adobe Naskh Medium" panose="01010101010101010101" pitchFamily="50" charset="-78"/>
                <a:cs typeface="Adobe Naskh Medium" panose="01010101010101010101" pitchFamily="50" charset="-78"/>
              </a:rPr>
              <a:t>01711288308</a:t>
            </a:r>
          </a:p>
        </p:txBody>
      </p:sp>
      <p:pic>
        <p:nvPicPr>
          <p:cNvPr id="7" name="Picture 6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BD2E2D03-A35B-4DCB-899D-80B8E975AF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544" y="1350498"/>
            <a:ext cx="2131256" cy="211718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79514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54000">
              <a:schemeClr val="accent6">
                <a:lumMod val="0"/>
                <a:lumOff val="100000"/>
              </a:schemeClr>
            </a:gs>
            <a:gs pos="70000">
              <a:srgbClr val="00B0F0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D25C209A-4B38-484E-8DFE-58D4B900A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72" y="365125"/>
            <a:ext cx="6841222" cy="40802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E77F86-B824-4077-B6EF-31F72E2CF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LESSON INFORMATION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BB1A3-35D2-4A39-B47E-55DC0D364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83105" cy="2872908"/>
          </a:xfrm>
        </p:spPr>
        <p:txBody>
          <a:bodyPr/>
          <a:lstStyle/>
          <a:p>
            <a:pPr lvl="1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1</a:t>
            </a:r>
            <a:r>
              <a:rPr lang="en-US" sz="3600" b="1" baseline="30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paper</a:t>
            </a:r>
          </a:p>
          <a:p>
            <a:pPr lvl="2"/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Class: Eight</a:t>
            </a:r>
          </a:p>
          <a:p>
            <a:pPr lvl="2"/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Unit: Five</a:t>
            </a:r>
          </a:p>
          <a:p>
            <a:pPr lvl="2"/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: 50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58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 screen&#10;&#10;Description generated with very high confidence">
            <a:extLst>
              <a:ext uri="{FF2B5EF4-FFF2-40B4-BE49-F238E27FC236}">
                <a16:creationId xmlns:a16="http://schemas.microsoft.com/office/drawing/2014/main" id="{8D001B7D-47FB-490C-8F37-7628A6F94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6FD487-FD0D-4A38-BBB7-350B574E0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9943"/>
            <a:ext cx="10515600" cy="124074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b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 do you see in the picture?</a:t>
            </a:r>
            <a:br>
              <a:rPr lang="en-US" b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9169DDD-BC2E-4B2A-9B17-7198FF43AF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454" y="1877072"/>
            <a:ext cx="8539090" cy="431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215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generated with high confidence">
            <a:extLst>
              <a:ext uri="{FF2B5EF4-FFF2-40B4-BE49-F238E27FC236}">
                <a16:creationId xmlns:a16="http://schemas.microsoft.com/office/drawing/2014/main" id="{13E41CB3-A9B7-44B0-B0F8-20ABE93F8B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084148" cy="67626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425" y="1223889"/>
            <a:ext cx="8145194" cy="51628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1667022" y="345051"/>
            <a:ext cx="9144000" cy="64633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Can you guess where  the place is?</a:t>
            </a:r>
          </a:p>
        </p:txBody>
      </p:sp>
    </p:spTree>
    <p:extLst>
      <p:ext uri="{BB962C8B-B14F-4D97-AF65-F5344CB8AC3E}">
        <p14:creationId xmlns:p14="http://schemas.microsoft.com/office/powerpoint/2010/main" val="252225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0" y="0"/>
            <a:ext cx="12192000" cy="6752491"/>
          </a:xfrm>
          <a:prstGeom prst="bevel">
            <a:avLst>
              <a:gd name="adj" fmla="val 12500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57150">
            <a:solidFill>
              <a:srgbClr val="00B0F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8000" b="1" dirty="0">
              <a:solidFill>
                <a:srgbClr val="00B05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8000" b="1" dirty="0">
              <a:solidFill>
                <a:srgbClr val="00B05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8000" b="1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Our Today’s Lesson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8000" b="1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At The Airport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1F4BDC-44F4-4D05-8F16-EFEA0C5D8F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330" y="942535"/>
            <a:ext cx="4384430" cy="250405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07974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685801"/>
            <a:ext cx="8458200" cy="76944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  <a:reflection blurRad="6350" endPos="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  <a:r>
              <a:rPr lang="en-U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  <a:reflection blurRad="6350" endPos="0" dir="5400000" sy="-100000" algn="bl" rotWithShape="0"/>
                </a:effectLst>
              </a:rPr>
              <a:t> OF THE LESSON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12874" y="1981201"/>
            <a:ext cx="10410092" cy="353943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  <a:sp3d extrusionH="57150">
              <a:bevelT w="57150" h="38100" prst="artDeco"/>
            </a:sp3d>
          </a:bodyPr>
          <a:lstStyle/>
          <a:p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By end of the lesson the students will be able to…….</a:t>
            </a:r>
          </a:p>
          <a:p>
            <a:endParaRPr lang="en-US" sz="32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Ask and answer questions. (Speaking skill)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Read and understand text. (Reading skill)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Write answers to questions. (Reading &amp; Writing skill)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Write a short paragraph. (Writing skill)  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Understand new words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9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0505" y="457200"/>
            <a:ext cx="11422966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Look at the  video</a:t>
            </a:r>
          </a:p>
        </p:txBody>
      </p:sp>
      <p:pic>
        <p:nvPicPr>
          <p:cNvPr id="2" name="suprakash.biswas@gmail.com_1">
            <a:hlinkClick r:id="" action="ppaction://media"/>
            <a:extLst>
              <a:ext uri="{FF2B5EF4-FFF2-40B4-BE49-F238E27FC236}">
                <a16:creationId xmlns:a16="http://schemas.microsoft.com/office/drawing/2014/main" id="{C8B8F168-AB15-4FCA-A618-74D4D85658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0" y="17145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04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82774" y="76201"/>
            <a:ext cx="21691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Lounge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87131" y="239545"/>
            <a:ext cx="52248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waiting room at an airport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326216"/>
            <a:ext cx="8001000" cy="50745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D0038DD8-E552-4425-8E28-A4E6C25C8FB5}"/>
              </a:ext>
            </a:extLst>
          </p:cNvPr>
          <p:cNvSpPr/>
          <p:nvPr/>
        </p:nvSpPr>
        <p:spPr>
          <a:xfrm>
            <a:off x="3995225" y="422031"/>
            <a:ext cx="548640" cy="3913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60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371</Words>
  <Application>Microsoft Office PowerPoint</Application>
  <PresentationFormat>Widescreen</PresentationFormat>
  <Paragraphs>55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Adobe Naskh Medium</vt:lpstr>
      <vt:lpstr>Arial</vt:lpstr>
      <vt:lpstr>Calibri</vt:lpstr>
      <vt:lpstr>Calibri Light</vt:lpstr>
      <vt:lpstr>NikoshBAN</vt:lpstr>
      <vt:lpstr>Times New Roman</vt:lpstr>
      <vt:lpstr>Office Theme</vt:lpstr>
      <vt:lpstr>PowerPoint Presentation</vt:lpstr>
      <vt:lpstr>Suprakash Biswas Asst. English Teacher S.S Sheikhmatia Secondary School Nazirpur, Pirojpur 01711288308</vt:lpstr>
      <vt:lpstr>    LESSON INFORMATION </vt:lpstr>
      <vt:lpstr>What do you see in the picture?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place at an airport or country's border where government officials check the documents of people entering that country.</vt:lpstr>
      <vt:lpstr>Talk about the above picture with your partner according to the following questions.(3min.)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Suprakash Biswas</dc:creator>
  <cp:lastModifiedBy>Suprakash Biswas</cp:lastModifiedBy>
  <cp:revision>51</cp:revision>
  <dcterms:created xsi:type="dcterms:W3CDTF">2017-10-03T09:35:03Z</dcterms:created>
  <dcterms:modified xsi:type="dcterms:W3CDTF">2017-10-06T04:54:45Z</dcterms:modified>
</cp:coreProperties>
</file>