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79" r:id="rId9"/>
    <p:sldId id="267" r:id="rId10"/>
    <p:sldId id="259" r:id="rId11"/>
    <p:sldId id="260" r:id="rId12"/>
    <p:sldId id="269" r:id="rId13"/>
    <p:sldId id="272" r:id="rId14"/>
    <p:sldId id="273" r:id="rId15"/>
    <p:sldId id="274" r:id="rId16"/>
    <p:sldId id="277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BD2-9B28-477F-94F1-E49DADC939BB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7E0AA-8B92-4F2A-A5B9-7066EBC5B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35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C9EC-F792-47CB-98DE-C8818B4854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654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হয়েছে।স্লাইড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১টি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595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3609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784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করানো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43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ঢোকানোর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সেরকম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ডিভা্ইস</a:t>
            </a:r>
            <a:r>
              <a:rPr lang="en-US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6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dirty="0" err="1" smtClean="0"/>
              <a:t>রিমোটে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10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dirty="0" err="1" smtClean="0"/>
              <a:t>মাউসের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সাধারণত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বাটন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স্ক্রল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চক্র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হুইল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বাটনগুলো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ব্যবহৃত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68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ভিডিওটি</a:t>
            </a:r>
            <a:r>
              <a:rPr lang="en-US" dirty="0" smtClean="0"/>
              <a:t> </a:t>
            </a:r>
            <a:r>
              <a:rPr lang="en-US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মাউস-এর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09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মাই</a:t>
            </a:r>
            <a:r>
              <a:rPr lang="en-US" baseline="0" dirty="0" err="1" smtClean="0"/>
              <a:t>ক্রোফোন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127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আলটাসোনাগ্রাফি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স্মার্টফোন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টাইপরাইটার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1200" spc="5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spc="5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1200" spc="50" baseline="0" dirty="0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50" baseline="0" dirty="0" err="1" smtClean="0">
                <a:ln w="11430"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ডিকশারী</a:t>
            </a:r>
            <a:r>
              <a:rPr lang="en-US" baseline="0" dirty="0" smtClean="0"/>
              <a:t>।  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প্রয়োজনবোধে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কী-বোর্ড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ফোন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470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হয়েছে।স্লাইড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১টি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E0AA-8B92-4F2A-A5B9-7066EBC5BB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446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867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469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25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619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15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65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38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66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590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772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66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69042-B4E5-4D28-B9F0-BCFFE2B3AF97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8510-7289-4E28-B9FF-D1D3578A8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54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8" y="0"/>
            <a:ext cx="8991601" cy="67818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0" y="0"/>
            <a:ext cx="9083315" cy="6858000"/>
          </a:xfrm>
          <a:prstGeom prst="frame">
            <a:avLst>
              <a:gd name="adj1" fmla="val 1562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0"/>
            <a:ext cx="228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900" b="1" dirty="0">
              <a:ln w="1905"/>
              <a:blipFill>
                <a:blip r:embed="rId3"/>
                <a:tile tx="0" ty="0" sx="100000" sy="100000" flip="none" algn="tl"/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810000"/>
            <a:ext cx="2286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599"/>
            <a:ext cx="3886200" cy="4953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3810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স্বাগতম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903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083315" cy="6858000"/>
          </a:xfrm>
          <a:prstGeom prst="frame">
            <a:avLst>
              <a:gd name="adj1" fmla="val 1562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59108354"/>
              </p:ext>
            </p:extLst>
          </p:nvPr>
        </p:nvGraphicFramePr>
        <p:xfrm>
          <a:off x="3522586" y="2734475"/>
          <a:ext cx="1850573" cy="1652961"/>
        </p:xfrm>
        <a:graphic>
          <a:graphicData uri="http://schemas.openxmlformats.org/presentationml/2006/ole">
            <p:oleObj spid="_x0000_s4124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05000" y="914400"/>
            <a:ext cx="58811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55313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62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-1600200" y="1219200"/>
            <a:ext cx="12344400" cy="45719"/>
          </a:xfrm>
          <a:prstGeom prst="mathMinu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3810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59" y="1676400"/>
            <a:ext cx="2940888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18" y="1654337"/>
            <a:ext cx="2952466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29181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9083315" cy="6858000"/>
          </a:xfrm>
          <a:prstGeom prst="frame">
            <a:avLst>
              <a:gd name="adj1" fmla="val 1367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1" y="40386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যেগুলোর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1536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60500"/>
            <a:ext cx="4419599" cy="2578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28739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083315" cy="6858000"/>
          </a:xfrm>
          <a:prstGeom prst="frame">
            <a:avLst>
              <a:gd name="adj1" fmla="val 1367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3" t="10559"/>
          <a:stretch/>
        </p:blipFill>
        <p:spPr>
          <a:xfrm>
            <a:off x="228600" y="1278684"/>
            <a:ext cx="2438399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93" y="1253284"/>
            <a:ext cx="2656607" cy="2607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1" t="8550" b="8916"/>
          <a:stretch/>
        </p:blipFill>
        <p:spPr>
          <a:xfrm>
            <a:off x="2971801" y="1278684"/>
            <a:ext cx="2667000" cy="25818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63418"/>
            <a:ext cx="2438400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063418"/>
            <a:ext cx="2667000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057400" y="329625"/>
            <a:ext cx="45593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4063418"/>
            <a:ext cx="2691510" cy="2565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38612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99904" y="2280698"/>
            <a:ext cx="31628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1479471"/>
            <a:ext cx="68580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47" y="2281536"/>
            <a:ext cx="293822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89278" y="3134380"/>
            <a:ext cx="293642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9904" y="3134380"/>
            <a:ext cx="31628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89278" y="5107263"/>
            <a:ext cx="293642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4314111"/>
            <a:ext cx="685799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9278" y="5953780"/>
            <a:ext cx="293642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9905" y="5953780"/>
            <a:ext cx="316289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99905" y="5115580"/>
            <a:ext cx="31628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-1524000" y="1219200"/>
            <a:ext cx="12115800" cy="130135"/>
          </a:xfrm>
          <a:prstGeom prst="mathMinu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52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4656" y="2389908"/>
            <a:ext cx="424543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4656" y="5224790"/>
            <a:ext cx="424544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9083315" cy="6858000"/>
          </a:xfrm>
          <a:prstGeom prst="frame">
            <a:avLst>
              <a:gd name="adj1" fmla="val 1367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95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99904" y="2119049"/>
            <a:ext cx="316289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934" y="2119887"/>
            <a:ext cx="2774462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80934" y="2773853"/>
            <a:ext cx="277428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9904" y="2773853"/>
            <a:ext cx="316289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92518" y="5530796"/>
            <a:ext cx="2762702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934" y="3550252"/>
            <a:ext cx="732006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0935" y="6243935"/>
            <a:ext cx="2762702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19282" y="6197439"/>
            <a:ext cx="3143518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9904" y="5530796"/>
            <a:ext cx="3162895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4225311"/>
            <a:ext cx="16764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28682" y="4216497"/>
            <a:ext cx="169571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4209813"/>
            <a:ext cx="17526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স্কানার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935" y="4851167"/>
            <a:ext cx="6481865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2518" y="2887260"/>
            <a:ext cx="450482" cy="304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Oval 18"/>
          <p:cNvSpPr/>
          <p:nvPr/>
        </p:nvSpPr>
        <p:spPr>
          <a:xfrm>
            <a:off x="4065196" y="6243935"/>
            <a:ext cx="430604" cy="34868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TextBox 34"/>
          <p:cNvSpPr txBox="1"/>
          <p:nvPr/>
        </p:nvSpPr>
        <p:spPr>
          <a:xfrm>
            <a:off x="452335" y="1417751"/>
            <a:ext cx="823446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-1600200" y="1066800"/>
            <a:ext cx="12268200" cy="350951"/>
          </a:xfrm>
          <a:prstGeom prst="mathMinu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762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ame 3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7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473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8" grpId="0" animBg="1"/>
      <p:bldP spid="19" grpId="0" animBg="1"/>
      <p:bldP spid="3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057400"/>
            <a:ext cx="22860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368" y="1305580"/>
            <a:ext cx="219483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হুইল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0774" y="1305580"/>
            <a:ext cx="112402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0350" y="1305580"/>
            <a:ext cx="241765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ভয়েস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রিকগনিশন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4456" y="1305580"/>
            <a:ext cx="178766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053"/>
          <a:stretch/>
        </p:blipFill>
        <p:spPr>
          <a:xfrm>
            <a:off x="152400" y="2057400"/>
            <a:ext cx="3153168" cy="3810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26275" y="3747786"/>
            <a:ext cx="572502" cy="5532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21311" y="5671839"/>
            <a:ext cx="184731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endParaRPr lang="en-US" sz="5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971800" cy="3810000"/>
          </a:xfrm>
          <a:prstGeom prst="rect">
            <a:avLst/>
          </a:prstGeom>
        </p:spPr>
      </p:pic>
      <p:sp>
        <p:nvSpPr>
          <p:cNvPr id="15" name="Minus 14"/>
          <p:cNvSpPr/>
          <p:nvPr/>
        </p:nvSpPr>
        <p:spPr>
          <a:xfrm>
            <a:off x="-1600200" y="990600"/>
            <a:ext cx="12344400" cy="238780"/>
          </a:xfrm>
          <a:prstGeom prst="mathMinu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5784" y="152400"/>
            <a:ext cx="566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7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231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4257"/>
            <a:ext cx="1752600" cy="1856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5038"/>
            <a:ext cx="2162175" cy="1836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083315" cy="6858000"/>
          </a:xfrm>
          <a:prstGeom prst="frame">
            <a:avLst>
              <a:gd name="adj1" fmla="val 1367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1" y="3810000"/>
            <a:ext cx="88677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300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-76200" y="0"/>
            <a:ext cx="9220200" cy="6858000"/>
          </a:xfrm>
          <a:prstGeom prst="frame">
            <a:avLst>
              <a:gd name="adj1" fmla="val 1367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20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       </a:t>
            </a:r>
            <a:r>
              <a:rPr lang="en-US" sz="9600" dirty="0" err="1" smtClean="0"/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2" descr="C:\Users\uzala computer\Desktop\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1"/>
            <a:ext cx="3362325" cy="4343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0697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 Same Side Corner Rectangle 25"/>
          <p:cNvSpPr/>
          <p:nvPr/>
        </p:nvSpPr>
        <p:spPr>
          <a:xfrm>
            <a:off x="2971800" y="990600"/>
            <a:ext cx="3617990" cy="4191000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বদ্রুন্নেছা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পাঞ্জেরী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টেড্র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ইনস্টাক্টর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বিন্নাবইদ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বহুমুখি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উচ্চ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বিদ্যালয়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বেলাব,নরসিংদী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।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 </a:t>
            </a:r>
            <a:endParaRPr lang="bn-BD" sz="2800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48000" y="0"/>
            <a:ext cx="3443844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52400"/>
            <a:ext cx="9083315" cy="7010400"/>
          </a:xfrm>
          <a:prstGeom prst="frame">
            <a:avLst>
              <a:gd name="adj1" fmla="val 1562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547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220200" cy="6858000"/>
          </a:xfrm>
          <a:prstGeom prst="frame">
            <a:avLst>
              <a:gd name="adj1" fmla="val 1158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738586" y="228600"/>
            <a:ext cx="4043214" cy="30480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3597554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3828589" cy="202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33800"/>
            <a:ext cx="3505200" cy="17439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743200" y="62732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314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0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334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4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4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b="1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400" b="1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6336"/>
            <a:ext cx="2419350" cy="1984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08" y="2206336"/>
            <a:ext cx="2733675" cy="1984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01" y="2206336"/>
            <a:ext cx="2790825" cy="1984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495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419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2387" y="4237074"/>
            <a:ext cx="299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827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083315" cy="6858000"/>
          </a:xfrm>
          <a:prstGeom prst="frame">
            <a:avLst>
              <a:gd name="adj1" fmla="val 1360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 rot="160908">
            <a:off x="1524000" y="228600"/>
            <a:ext cx="6172200" cy="1657529"/>
          </a:xfrm>
          <a:prstGeom prst="cloudCallout">
            <a:avLst>
              <a:gd name="adj1" fmla="val -17017"/>
              <a:gd name="adj2" fmla="val 3909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5334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-1524000" y="2029618"/>
            <a:ext cx="12192000" cy="45719"/>
          </a:xfrm>
          <a:prstGeom prst="mathMinu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2640211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54199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56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43935"/>
            <a:ext cx="394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  <a:prstDash val="sysDot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693718"/>
            <a:ext cx="3581400" cy="287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41318"/>
            <a:ext cx="3810000" cy="30306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5133207"/>
            <a:ext cx="900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79022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0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128359" y="1676400"/>
            <a:ext cx="4043214" cy="3492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3581400" y="5334000"/>
            <a:ext cx="1191964" cy="142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90800" y="201594"/>
            <a:ext cx="3263260" cy="62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>
                <a:solidFill>
                  <a:schemeClr val="tx1"/>
                </a:solidFill>
                <a:prstDash val="sysDot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271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-1676400" y="1447800"/>
            <a:ext cx="12496800" cy="152400"/>
          </a:xfrm>
          <a:prstGeom prst="mathMinus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79315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1981200"/>
            <a:ext cx="3571875" cy="1943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9078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60"/>
            </a:avLst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6171" y="381000"/>
            <a:ext cx="540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343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800" y="914400"/>
            <a:ext cx="379642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178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515</Words>
  <Application>Microsoft Office PowerPoint</Application>
  <PresentationFormat>On-screen Show (4:3)</PresentationFormat>
  <Paragraphs>85</Paragraphs>
  <Slides>18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tbc</dc:creator>
  <cp:lastModifiedBy>uzala computer</cp:lastModifiedBy>
  <cp:revision>79</cp:revision>
  <dcterms:created xsi:type="dcterms:W3CDTF">2017-09-30T03:05:46Z</dcterms:created>
  <dcterms:modified xsi:type="dcterms:W3CDTF">2017-10-05T22:22:10Z</dcterms:modified>
</cp:coreProperties>
</file>