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5" r:id="rId7"/>
    <p:sldId id="263" r:id="rId8"/>
    <p:sldId id="266" r:id="rId9"/>
    <p:sldId id="267" r:id="rId10"/>
    <p:sldId id="275" r:id="rId11"/>
    <p:sldId id="268" r:id="rId12"/>
    <p:sldId id="264" r:id="rId13"/>
    <p:sldId id="269" r:id="rId14"/>
    <p:sldId id="270" r:id="rId15"/>
    <p:sldId id="274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t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46" y="322730"/>
            <a:ext cx="9040906" cy="635476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1012" y="2595282"/>
            <a:ext cx="8689976" cy="1963271"/>
          </a:xfrm>
        </p:spPr>
        <p:txBody>
          <a:bodyPr>
            <a:noAutofit/>
          </a:bodyPr>
          <a:lstStyle/>
          <a:p>
            <a:r>
              <a:rPr lang="en-US" sz="115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940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" y="551331"/>
            <a:ext cx="10354235" cy="5580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91671"/>
            <a:ext cx="10273552" cy="5607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37883"/>
            <a:ext cx="10367682" cy="56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37882"/>
            <a:ext cx="10363826" cy="5253317"/>
          </a:xfrm>
        </p:spPr>
        <p:txBody>
          <a:bodyPr>
            <a:normAutofit lnSpcReduction="10000"/>
          </a:bodyPr>
          <a:lstStyle/>
          <a:p>
            <a:r>
              <a:rPr lang="en-US" sz="40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4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4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অঙ্গহানি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ঘটায়।নারীর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ক্ষতবিক্ষত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হয়।অনেক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আত্নহত্যা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আর্থনীতিকেও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3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3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r>
              <a:rPr lang="en-US" sz="3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২০০০,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২০০২ (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ঘটানোর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),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461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591671"/>
            <a:ext cx="10260106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618566"/>
            <a:ext cx="10367681" cy="5446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591672"/>
            <a:ext cx="10313894" cy="54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12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4115" y="2367092"/>
            <a:ext cx="10363826" cy="3424107"/>
          </a:xfrm>
        </p:spPr>
        <p:txBody>
          <a:bodyPr>
            <a:normAutofit/>
          </a:bodyPr>
          <a:lstStyle/>
          <a:p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ধরনগুলো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আর্থনীতিতে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1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83389"/>
          </a:xfrm>
        </p:spPr>
        <p:txBody>
          <a:bodyPr>
            <a:noAutofit/>
          </a:bodyPr>
          <a:lstStyle/>
          <a:p>
            <a:r>
              <a:rPr lang="en-US" sz="8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4115" y="1855694"/>
            <a:ext cx="10363826" cy="3935505"/>
          </a:xfrm>
        </p:spPr>
        <p:txBody>
          <a:bodyPr>
            <a:normAutofit/>
          </a:bodyPr>
          <a:lstStyle/>
          <a:p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ঊল্লেখ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2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8974"/>
              </p:ext>
            </p:extLst>
          </p:nvPr>
        </p:nvGraphicFramePr>
        <p:xfrm>
          <a:off x="1722717" y="3375211"/>
          <a:ext cx="8128000" cy="163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4643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আইন</a:t>
                      </a: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বিধানাবলি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শাস্তি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দায়িত্ব</a:t>
                      </a: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কর্তব্য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যৌন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হয়রানি</a:t>
                      </a:r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এসিড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নিক্ষেপ</a:t>
                      </a:r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নারী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শিশু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পাচার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184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326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2" y="726142"/>
            <a:ext cx="10165977" cy="5298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2" y="658906"/>
            <a:ext cx="10327340" cy="537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632012"/>
            <a:ext cx="10300446" cy="54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17859"/>
          </a:xfrm>
        </p:spPr>
        <p:txBody>
          <a:bodyPr>
            <a:noAutofit/>
          </a:bodyPr>
          <a:lstStyle/>
          <a:p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164976"/>
            <a:ext cx="10363826" cy="3626223"/>
          </a:xfrm>
        </p:spPr>
        <p:txBody>
          <a:bodyPr>
            <a:noAutofit/>
          </a:bodyPr>
          <a:lstStyle/>
          <a:p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ঘটানোর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998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16" y="605070"/>
            <a:ext cx="10364451" cy="1596177"/>
          </a:xfrm>
        </p:spPr>
        <p:txBody>
          <a:bodyPr>
            <a:normAutofit/>
          </a:bodyPr>
          <a:lstStyle/>
          <a:p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810435"/>
            <a:ext cx="10363826" cy="2980764"/>
          </a:xfrm>
        </p:spPr>
        <p:txBody>
          <a:bodyPr>
            <a:normAutofit/>
          </a:bodyPr>
          <a:lstStyle/>
          <a:p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cap="none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3" y="1290916"/>
            <a:ext cx="10058400" cy="48741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7564" y="3160012"/>
            <a:ext cx="10005236" cy="1596177"/>
          </a:xfrm>
        </p:spPr>
        <p:txBody>
          <a:bodyPr>
            <a:noAutofit/>
          </a:bodyPr>
          <a:lstStyle/>
          <a:p>
            <a:r>
              <a:rPr lang="en-US" sz="138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8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8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7280" y="1998618"/>
            <a:ext cx="9966960" cy="37925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মোসাঃ রোমানা পারভীন</a:t>
            </a:r>
          </a:p>
          <a:p>
            <a:pPr algn="ctr">
              <a:buNone/>
            </a:pPr>
            <a:r>
              <a:rPr lang="bn-BD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>
              <a:buNone/>
            </a:pPr>
            <a:r>
              <a:rPr lang="bn-BD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কাশীপুর মাধ্যমিক বিদ্যালয়</a:t>
            </a:r>
          </a:p>
          <a:p>
            <a:pPr algn="ctr">
              <a:buNone/>
            </a:pPr>
            <a:r>
              <a:rPr lang="bn-BD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 নগর</a:t>
            </a:r>
            <a:r>
              <a:rPr lang="en-US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চুয়াডাংগা</a:t>
            </a:r>
            <a:r>
              <a:rPr lang="en-US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9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পঞ্চদশ</a:t>
            </a: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r>
              <a:rPr lang="en-US" sz="6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১৫.২</a:t>
            </a:r>
            <a:endParaRPr lang="en-US" sz="62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ফল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9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64767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ধারণাটি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  <a:p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endParaRPr lang="en-US" sz="2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3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04" y="645411"/>
            <a:ext cx="10364451" cy="57284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" y="605119"/>
            <a:ext cx="10286999" cy="5755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1" y="578224"/>
            <a:ext cx="10408025" cy="579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618565"/>
            <a:ext cx="10381130" cy="575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1" y="605118"/>
            <a:ext cx="10354235" cy="57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9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412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115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15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115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267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" y="632013"/>
            <a:ext cx="10287000" cy="5499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2" y="632012"/>
            <a:ext cx="10260106" cy="548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618565"/>
            <a:ext cx="10273553" cy="55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7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7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7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7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90166"/>
            <a:ext cx="10363826" cy="38010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2410" y="470648"/>
            <a:ext cx="10363826" cy="60646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16000" b="1" u="sng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16000" b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b="1" u="sng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6000" b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b="1" u="sng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16000" b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b="1" u="sng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r>
              <a:rPr lang="en-US" sz="16000" b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প্রথমত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প্রহার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বঞ্চনা,সম্মত্তির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বঞ্চনা,অত্যধিক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চাপানো,কন্যা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মারপিট</a:t>
            </a:r>
            <a:r>
              <a:rPr lang="en-US" sz="12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প্রভৃতি।যৌন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হয়রানি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ধর্ষণ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মনগড়া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ফতোয়া,এসিড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নিক্ষেপ,নারী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বর্বর,নির্মম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পৈশাচিক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17600" b="1" u="sng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17600" b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u="sng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7600" b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u="sng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সহিংসতার</a:t>
            </a:r>
            <a:r>
              <a:rPr lang="en-US" sz="17600" b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u="sng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en-US" sz="17600" b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রাখা,যৌতুক,বাল্যবিবাহ,বহুবিবাহ,ক্রমাগত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ঊঠা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12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684</TotalTime>
  <Words>425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NikoshBAN</vt:lpstr>
      <vt:lpstr>Tw Cen MT</vt:lpstr>
      <vt:lpstr>Droplet</vt:lpstr>
      <vt:lpstr>PowerPoint Presentation</vt:lpstr>
      <vt:lpstr>শিক্ষক পরিচিতি </vt:lpstr>
      <vt:lpstr>পাঠ পরিচিতি </vt:lpstr>
      <vt:lpstr>শিখন ফল </vt:lpstr>
      <vt:lpstr>PowerPoint Presentation</vt:lpstr>
      <vt:lpstr>পাঠ ঘোষনা </vt:lpstr>
      <vt:lpstr>PowerPoint Presentation</vt:lpstr>
      <vt:lpstr>নারীর প্রতি সহিংসতার ধারণা 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দলীয় কাজ </vt:lpstr>
      <vt:lpstr>PowerPoint Presentation</vt:lpstr>
      <vt:lpstr>মূল্যায়ন </vt:lpstr>
      <vt:lpstr>বাড়ীর কাজ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MICROTEC</dc:creator>
  <cp:lastModifiedBy>MICROTEC</cp:lastModifiedBy>
  <cp:revision>90</cp:revision>
  <dcterms:created xsi:type="dcterms:W3CDTF">2017-10-05T09:52:34Z</dcterms:created>
  <dcterms:modified xsi:type="dcterms:W3CDTF">2017-10-06T23:57:56Z</dcterms:modified>
</cp:coreProperties>
</file>