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76" r:id="rId5"/>
    <p:sldId id="277" r:id="rId6"/>
    <p:sldId id="262" r:id="rId7"/>
    <p:sldId id="263" r:id="rId8"/>
    <p:sldId id="27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3399"/>
    <a:srgbClr val="FF66FF"/>
    <a:srgbClr val="FFFFFF"/>
    <a:srgbClr val="61C002"/>
    <a:srgbClr val="FF3399"/>
    <a:srgbClr val="666699"/>
    <a:srgbClr val="0099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49734-6518-4007-BD90-140D17341DDB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027C9-87E4-4088-83B4-34094DB6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4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838201" y="762000"/>
            <a:ext cx="7467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133600"/>
            <a:ext cx="7467600" cy="38862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57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371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1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838201" y="762000"/>
            <a:ext cx="7467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3" y="1981201"/>
            <a:ext cx="74675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777662"/>
            <a:ext cx="7619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কাব্যের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সৌন্দর্য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অবলোকন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পন্থা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05000"/>
            <a:ext cx="2555964" cy="31242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715000" y="1905000"/>
            <a:ext cx="2555964" cy="312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53200" y="2438400"/>
            <a:ext cx="990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57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371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838201" y="762000"/>
            <a:ext cx="7467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60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dirty="0" smtClean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3" y="1981201"/>
            <a:ext cx="74675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1905001"/>
            <a:ext cx="7924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গীতাঞ্জলি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কাব্যের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১৯১৩ </a:t>
            </a:r>
            <a:endParaRPr lang="en-US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44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ভ্রমণ</a:t>
            </a:r>
            <a:r>
              <a:rPr lang="en-US" sz="44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বৃত্তান্ত</a:t>
            </a:r>
            <a:r>
              <a:rPr lang="en-US" sz="44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পড়েন</a:t>
            </a:r>
            <a:r>
              <a:rPr lang="en-US" sz="44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57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371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838201" y="534650"/>
            <a:ext cx="7467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1" y="1981200"/>
            <a:ext cx="7620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1453239" cy="1752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30" y="1524000"/>
            <a:ext cx="1447797" cy="1752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27" y="1524000"/>
            <a:ext cx="1752599" cy="1752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1"/>
            <a:ext cx="1600200" cy="1752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24002"/>
            <a:ext cx="1600204" cy="17525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439" y="3352799"/>
            <a:ext cx="769076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কামার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তাঁতি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যে,তিনি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এইসব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হতদরিদ্র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শ্রমজীবী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কাব্যে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পারেননি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মিশতে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পারেনি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ঐকতান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দুঃখ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1" y="1524002"/>
            <a:ext cx="1444530" cy="17525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54130" y="1524002"/>
            <a:ext cx="1447797" cy="17525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01927" y="1524002"/>
            <a:ext cx="1755873" cy="17525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57800" y="1524002"/>
            <a:ext cx="1600200" cy="17525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0" y="1524002"/>
            <a:ext cx="1600204" cy="17525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57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371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838201" y="762000"/>
            <a:ext cx="7467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1" y="1981200"/>
            <a:ext cx="7620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1" y="2187476"/>
            <a:ext cx="7620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উপলব্ধি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873" y="2209800"/>
            <a:ext cx="2590800" cy="289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88872" y="2209800"/>
            <a:ext cx="2590801" cy="289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57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371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8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838201" y="762000"/>
            <a:ext cx="7467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000" dirty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6000" dirty="0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dirty="0" smtClean="0">
              <a:solidFill>
                <a:srgbClr val="3399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1" y="1981200"/>
            <a:ext cx="7620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1" y="1981201"/>
            <a:ext cx="76200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নিম্নশ্রেণির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অখ্যাত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কামার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জেলে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তাঁতি</a:t>
            </a:r>
            <a:r>
              <a:rPr lang="en-US" sz="3600" dirty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জনজীবনের</a:t>
            </a:r>
            <a:endParaRPr lang="en-US" sz="3600" dirty="0" smtClean="0">
              <a:solidFill>
                <a:srgbClr val="0099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মিশতে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পারা</a:t>
            </a:r>
            <a:r>
              <a:rPr lang="en-US" sz="3600" dirty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কাব্যে</a:t>
            </a:r>
            <a:endParaRPr lang="en-US" sz="3600" dirty="0" smtClean="0">
              <a:solidFill>
                <a:srgbClr val="0099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ব্যর্থতার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অকপটে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600" dirty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solidFill>
                <a:srgbClr val="0099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57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371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6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838201" y="762000"/>
            <a:ext cx="7467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নবীন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কবিদের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আহবান</a:t>
            </a:r>
            <a:endParaRPr lang="en-US" sz="6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1" y="1981200"/>
            <a:ext cx="7620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1" y="1981201"/>
            <a:ext cx="76200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অনাগত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নবীন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কবিদেরকে</a:t>
            </a:r>
            <a:endParaRPr lang="en-US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আহবান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বলছেন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মানুষদের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সাহিত্যের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ঐকতান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সভায়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09799"/>
            <a:ext cx="2362200" cy="2971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57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371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8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838201" y="762000"/>
            <a:ext cx="7467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1" y="1981200"/>
            <a:ext cx="7620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1981201"/>
            <a:ext cx="77724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নবীন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কবিদের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উপদেশ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91391"/>
            <a:ext cx="3048000" cy="35474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2091391"/>
            <a:ext cx="3048000" cy="35474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57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371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9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838201" y="762000"/>
            <a:ext cx="7467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1" y="1981200"/>
            <a:ext cx="7620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1" y="1981201"/>
            <a:ext cx="7620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নবীন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কবিদের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আহবান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অসহায়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মানুষদেরকে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কাব্যে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মিশতে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57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371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8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838201" y="762000"/>
            <a:ext cx="7467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1" y="1981200"/>
            <a:ext cx="7620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1" y="1992087"/>
            <a:ext cx="76200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ঐকতান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সমস্বর</a:t>
            </a:r>
            <a:r>
              <a:rPr lang="en-US" sz="36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36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সম্মিলিত</a:t>
            </a:r>
            <a:endParaRPr lang="en-US" sz="36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সুর</a:t>
            </a:r>
            <a:r>
              <a:rPr lang="en-US" sz="36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কুড়িয়ে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আনেন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চিত্রময়ী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বর্ণনার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বাণী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91391"/>
            <a:ext cx="3048000" cy="35474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2091391"/>
            <a:ext cx="3048000" cy="35474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57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371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762001" y="4572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1" y="1981200"/>
            <a:ext cx="7620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1477863"/>
            <a:ext cx="769620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666699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solidFill>
                  <a:srgbClr val="666699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800" dirty="0" smtClean="0">
                <a:solidFill>
                  <a:srgbClr val="6666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6699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 smtClean="0">
                <a:solidFill>
                  <a:srgbClr val="6666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6699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solidFill>
                  <a:srgbClr val="6666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6699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800" dirty="0" smtClean="0">
                <a:solidFill>
                  <a:srgbClr val="6666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6699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solidFill>
                  <a:srgbClr val="6666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666699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solidFill>
                  <a:srgbClr val="666699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solidFill>
                  <a:srgbClr val="6666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666699"/>
                </a:solidFill>
                <a:latin typeface="NikoshBAN" pitchFamily="2" charset="0"/>
                <a:cs typeface="NikoshBAN" pitchFamily="2" charset="0"/>
              </a:rPr>
              <a:t>                (</a:t>
            </a:r>
            <a:r>
              <a:rPr lang="en-US" sz="2800" dirty="0" err="1" smtClean="0">
                <a:solidFill>
                  <a:srgbClr val="666699"/>
                </a:solidFill>
                <a:latin typeface="NikoshBAN" pitchFamily="2" charset="0"/>
                <a:cs typeface="NikoshBAN" pitchFamily="2" charset="0"/>
              </a:rPr>
              <a:t>তাজমহল</a:t>
            </a:r>
            <a:r>
              <a:rPr lang="en-US" sz="2800" dirty="0" smtClean="0">
                <a:solidFill>
                  <a:srgbClr val="666699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rgbClr val="6666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প্রশ্নঃ“বিপুলা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রাজধানি-মানুষের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কীর্তি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।”-এ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উক্তির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বিশ্বজগ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ভাবনার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                                                 </a:t>
            </a:r>
          </a:p>
          <a:p>
            <a:r>
              <a:rPr lang="en-US" sz="28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                                                (</a:t>
            </a:r>
            <a:r>
              <a:rPr lang="en-US" sz="28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সিরাজউদ্দৌলার</a:t>
            </a:r>
            <a:r>
              <a:rPr lang="en-US" sz="28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রাজপ্রাসাদ</a:t>
            </a:r>
            <a:r>
              <a:rPr lang="en-US" sz="28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rgbClr val="6666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77863"/>
            <a:ext cx="3086103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7" y="3712029"/>
            <a:ext cx="2362204" cy="174307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1" y="1465356"/>
            <a:ext cx="3505200" cy="18799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9162" y="1477864"/>
            <a:ext cx="3520440" cy="1867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57800" y="1477865"/>
            <a:ext cx="3200403" cy="1743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5998" y="3733801"/>
            <a:ext cx="2362205" cy="1743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57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371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838201" y="762000"/>
            <a:ext cx="7467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2" y="1981200"/>
            <a:ext cx="74675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জানে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আলম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কোলা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বদলগাছি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01715650046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33600"/>
            <a:ext cx="2743200" cy="304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029200" y="2133600"/>
            <a:ext cx="274320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57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371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838201" y="762000"/>
            <a:ext cx="7620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1" y="1981200"/>
            <a:ext cx="7620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777664"/>
            <a:ext cx="7467599" cy="42707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1" y="1777663"/>
            <a:ext cx="7467599" cy="42707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57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371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838201" y="762000"/>
            <a:ext cx="7467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6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3" y="1981201"/>
            <a:ext cx="74675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0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কোলা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40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বদলগাছি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০৭/১০/২০১৭ </a:t>
            </a:r>
            <a:r>
              <a:rPr lang="en-US" sz="40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40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57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371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7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613850"/>
              </p:ext>
            </p:extLst>
          </p:nvPr>
        </p:nvGraphicFramePr>
        <p:xfrm>
          <a:off x="3429000" y="2286000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ackager Shell Object" showAsIcon="1" r:id="rId3" imgW="963000" imgH="583200" progId="Package">
                  <p:embed/>
                </p:oleObj>
              </mc:Choice>
              <mc:Fallback>
                <p:oleObj name="Packager Shell Object" showAsIcon="1" r:id="rId3" imgW="963000" imgH="583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2286000"/>
                        <a:ext cx="2286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57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371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সমস্বরে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সঙ্গীত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শুনলে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সমস্বর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সমার্থক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dirty="0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ঐকতান</a:t>
            </a:r>
            <a:r>
              <a:rPr lang="en-US" sz="4400" dirty="0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সম্মলিত</a:t>
            </a:r>
            <a:r>
              <a:rPr lang="en-US" sz="4400" dirty="0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সুর</a:t>
            </a:r>
            <a:r>
              <a:rPr lang="en-US" sz="4400" dirty="0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4400" dirty="0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সুরের</a:t>
            </a:r>
            <a:r>
              <a:rPr lang="en-US" sz="4400" dirty="0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400" dirty="0" err="1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4400" dirty="0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সুরে</a:t>
            </a:r>
            <a:r>
              <a:rPr lang="en-US" sz="4400" dirty="0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4400" dirty="0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dirty="0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সুর</a:t>
            </a:r>
            <a:r>
              <a:rPr lang="en-US" sz="4400" dirty="0" smtClean="0">
                <a:solidFill>
                  <a:srgbClr val="3399FF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solidFill>
                <a:srgbClr val="3399FF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57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371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838201" y="762000"/>
            <a:ext cx="7467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3" y="1981201"/>
            <a:ext cx="7467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8000" dirty="0" err="1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ঐকতান</a:t>
            </a:r>
            <a:r>
              <a:rPr lang="en-US" sz="8000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57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371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838201" y="762000"/>
            <a:ext cx="7467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3" y="1981201"/>
            <a:ext cx="74675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3" y="1777663"/>
            <a:ext cx="74675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32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সৌন্দর্য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সন্ধানে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অপূর্ণতা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অখ্যাত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মানুষদের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সহমর্মিতা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সভায়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নবীন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কবিদের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আহবান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57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371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8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4522"/>
            <a:ext cx="8229600" cy="346078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71" y="2746250"/>
            <a:ext cx="2743201" cy="2968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3095902" y="925516"/>
            <a:ext cx="2895590" cy="1781710"/>
            <a:chOff x="2667006" y="275687"/>
            <a:chExt cx="2895590" cy="1781710"/>
          </a:xfrm>
        </p:grpSpPr>
        <p:sp>
          <p:nvSpPr>
            <p:cNvPr id="7" name="Oval 6"/>
            <p:cNvSpPr/>
            <p:nvPr/>
          </p:nvSpPr>
          <p:spPr>
            <a:xfrm>
              <a:off x="2667006" y="275687"/>
              <a:ext cx="2895590" cy="178171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3091055" y="536612"/>
              <a:ext cx="2047492" cy="1259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রবীন্দ্রনাথ</a:t>
              </a:r>
              <a:r>
                <a:rPr lang="en-US" sz="20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ঠাকুর</a:t>
              </a:r>
              <a:endParaRPr lang="en-US" sz="2000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১৮৬১ </a:t>
              </a:r>
              <a:r>
                <a:rPr lang="en-US" sz="20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ইং</a:t>
              </a:r>
              <a:r>
                <a:rPr lang="en-US" sz="20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- ১৯৪১ইং </a:t>
              </a: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জন্ম-মৃত্য</a:t>
              </a:r>
              <a:r>
                <a:rPr lang="en-US" sz="20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কলকাতার</a:t>
              </a:r>
              <a:endParaRPr lang="en-US" sz="2000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জোড়াসাঁকো</a:t>
              </a:r>
              <a:r>
                <a:rPr lang="en-US" sz="20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গ্রামে</a:t>
              </a:r>
              <a:r>
                <a:rPr lang="en-US" sz="20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kern="1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67400" y="4163836"/>
            <a:ext cx="3195547" cy="2059959"/>
            <a:chOff x="4571573" y="3545105"/>
            <a:chExt cx="3455418" cy="2059959"/>
          </a:xfrm>
        </p:grpSpPr>
        <p:sp>
          <p:nvSpPr>
            <p:cNvPr id="13" name="Oval 12"/>
            <p:cNvSpPr/>
            <p:nvPr/>
          </p:nvSpPr>
          <p:spPr>
            <a:xfrm>
              <a:off x="4571573" y="3545105"/>
              <a:ext cx="3455418" cy="205995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5077607" y="3846779"/>
              <a:ext cx="2443350" cy="14566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উপন্যাস</a:t>
              </a:r>
              <a:endParaRPr lang="en-US" sz="2800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ঘরে</a:t>
              </a:r>
              <a:r>
                <a:rPr lang="en-US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বাইরে,চোখের</a:t>
              </a:r>
              <a:r>
                <a:rPr lang="en-US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বালি,গোরা,শেষের</a:t>
              </a:r>
              <a:r>
                <a:rPr lang="en-US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কবিতা,যোগাযোগ</a:t>
              </a:r>
              <a:endParaRPr lang="en-US" sz="2800" kern="1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9274" y="4200877"/>
            <a:ext cx="3390677" cy="2022918"/>
            <a:chOff x="350470" y="3578400"/>
            <a:chExt cx="3390677" cy="2022918"/>
          </a:xfrm>
        </p:grpSpPr>
        <p:sp>
          <p:nvSpPr>
            <p:cNvPr id="16" name="Oval 15"/>
            <p:cNvSpPr/>
            <p:nvPr/>
          </p:nvSpPr>
          <p:spPr>
            <a:xfrm>
              <a:off x="350470" y="3578400"/>
              <a:ext cx="3390677" cy="202291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847023" y="3874649"/>
              <a:ext cx="2397571" cy="1430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গীতাঞ্জলি</a:t>
              </a:r>
              <a:r>
                <a:rPr lang="en-US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কাব্যের</a:t>
              </a:r>
              <a:r>
                <a:rPr lang="en-US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১৯১৩সালে </a:t>
              </a: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নোবেল</a:t>
              </a:r>
              <a:r>
                <a:rPr lang="en-US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পুরস্কার</a:t>
              </a:r>
              <a:r>
                <a:rPr lang="en-US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পান</a:t>
              </a:r>
              <a:r>
                <a:rPr lang="en-US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sz="2800" kern="1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1144" y="1962112"/>
            <a:ext cx="3007084" cy="2201724"/>
            <a:chOff x="260719" y="1325150"/>
            <a:chExt cx="3007084" cy="2201724"/>
          </a:xfrm>
        </p:grpSpPr>
        <p:sp>
          <p:nvSpPr>
            <p:cNvPr id="19" name="Oval 18"/>
            <p:cNvSpPr/>
            <p:nvPr/>
          </p:nvSpPr>
          <p:spPr>
            <a:xfrm>
              <a:off x="260719" y="1325150"/>
              <a:ext cx="3007084" cy="22017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701096" y="1647585"/>
              <a:ext cx="2126330" cy="1556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নাটক</a:t>
              </a:r>
              <a:endParaRPr lang="en-US" sz="2800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রাজা</a:t>
              </a:r>
              <a:r>
                <a:rPr lang="en-US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ডাকঘর</a:t>
              </a:r>
              <a:r>
                <a:rPr lang="en-US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অচলায়তন,মুক্ত</a:t>
              </a:r>
              <a:r>
                <a:rPr lang="en-US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-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ধারা</a:t>
              </a:r>
              <a:r>
                <a:rPr lang="en-US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রক্তকরবী</a:t>
              </a:r>
              <a:endParaRPr lang="en-US" sz="2800" kern="1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67400" y="1855213"/>
            <a:ext cx="3154183" cy="2262637"/>
            <a:chOff x="4902188" y="1318333"/>
            <a:chExt cx="3154183" cy="2262637"/>
          </a:xfrm>
        </p:grpSpPr>
        <p:sp>
          <p:nvSpPr>
            <p:cNvPr id="22" name="Oval 21"/>
            <p:cNvSpPr/>
            <p:nvPr/>
          </p:nvSpPr>
          <p:spPr>
            <a:xfrm>
              <a:off x="4902188" y="1318333"/>
              <a:ext cx="3154183" cy="226263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/>
            <p:cNvSpPr/>
            <p:nvPr/>
          </p:nvSpPr>
          <p:spPr>
            <a:xfrm>
              <a:off x="5364107" y="1649689"/>
              <a:ext cx="2230345" cy="1599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ছিলেন</a:t>
              </a:r>
              <a:r>
                <a:rPr lang="en-US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সার্থক</a:t>
              </a:r>
              <a:r>
                <a:rPr lang="en-US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ছোটগল্পের</a:t>
              </a:r>
              <a:r>
                <a:rPr lang="en-US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রচয়িতা</a:t>
              </a:r>
              <a:endParaRPr lang="en-US" sz="2800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তাঁর</a:t>
              </a:r>
              <a:r>
                <a:rPr lang="en-US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ছোটগল্পের</a:t>
              </a:r>
              <a:r>
                <a:rPr lang="en-US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r>
                <a:rPr lang="en-US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৯৫ </a:t>
              </a:r>
              <a:r>
                <a:rPr lang="en-US" sz="2800" kern="12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en-US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kern="1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586474" y="914399"/>
            <a:ext cx="2537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67400" y="980182"/>
            <a:ext cx="25506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জানব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57600" y="5791200"/>
            <a:ext cx="2209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rame 3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57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ame 31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371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91492" y="685800"/>
            <a:ext cx="256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ঠাকুর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1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838201" y="762000"/>
            <a:ext cx="7467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3" y="1981201"/>
            <a:ext cx="74675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1777662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পাহাড়ের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ঝরনা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সৌন্দর্য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অবলোকন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চিত্রায়ন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ঐকতান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কবি-জীবনের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অপূর্ণতা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ব্যর্থতার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অপূর্ণতা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পূরণের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অক্ষয়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উৎসাহে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ভ্রমণবৃত্তান্ত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পড়ালেখা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777662"/>
            <a:ext cx="1600200" cy="1733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77663"/>
            <a:ext cx="1371600" cy="1733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66775"/>
            <a:ext cx="1600200" cy="1744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53712"/>
            <a:ext cx="1600200" cy="17335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753711"/>
            <a:ext cx="1752600" cy="1733552"/>
          </a:xfrm>
          <a:prstGeom prst="rect">
            <a:avLst/>
          </a:prstGeom>
        </p:spPr>
      </p:pic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57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381000" y="381000"/>
            <a:ext cx="8382000" cy="6096000"/>
          </a:xfrm>
          <a:prstGeom prst="frame">
            <a:avLst>
              <a:gd name="adj1" fmla="val 371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" y="1766775"/>
            <a:ext cx="7924800" cy="1744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4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647</Words>
  <Application>Microsoft Office PowerPoint</Application>
  <PresentationFormat>On-screen Show (4:3)</PresentationFormat>
  <Paragraphs>175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PowerPoint Presentation</vt:lpstr>
      <vt:lpstr>PowerPoint Presentation</vt:lpstr>
      <vt:lpstr>PowerPoint Presentation</vt:lpstr>
      <vt:lpstr>এসো একটি ভিডিও দেখি</vt:lpstr>
      <vt:lpstr>চিন্তা করে বল</vt:lpstr>
      <vt:lpstr>PowerPoint Presentation</vt:lpstr>
      <vt:lpstr>PowerPoint Presentation</vt:lpstr>
      <vt:lpstr>লেখক পরিচিতি</vt:lpstr>
      <vt:lpstr>ঝ</vt:lpstr>
      <vt:lpstr>ঝ</vt:lpstr>
      <vt:lpstr>ঝ</vt:lpstr>
      <vt:lpstr>ঝ</vt:lpstr>
      <vt:lpstr>ঝ</vt:lpstr>
      <vt:lpstr>ঝ</vt:lpstr>
      <vt:lpstr>ঝ</vt:lpstr>
      <vt:lpstr>ঝ</vt:lpstr>
      <vt:lpstr>ঝ</vt:lpstr>
      <vt:lpstr>ঝ</vt:lpstr>
      <vt:lpstr>ঝ</vt:lpstr>
      <vt:lpstr>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</dc:creator>
  <cp:lastModifiedBy>DM.FARUK</cp:lastModifiedBy>
  <cp:revision>246</cp:revision>
  <dcterms:created xsi:type="dcterms:W3CDTF">2006-08-16T00:00:00Z</dcterms:created>
  <dcterms:modified xsi:type="dcterms:W3CDTF">2018-01-03T11:04:44Z</dcterms:modified>
</cp:coreProperties>
</file>