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71" r:id="rId4"/>
    <p:sldId id="262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415" autoAdjust="0"/>
    <p:restoredTop sz="94660"/>
  </p:normalViewPr>
  <p:slideViewPr>
    <p:cSldViewPr>
      <p:cViewPr>
        <p:scale>
          <a:sx n="69" d="100"/>
          <a:sy n="69" d="100"/>
        </p:scale>
        <p:origin x="-117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F3A72-5834-4475-86B8-EF1E7BA5826D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CE5CB-F2BA-4E62-A10F-412F15B8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9679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CE5CB-F2BA-4E62-A10F-412F15B8C44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4109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5770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920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417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43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547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4856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33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600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7576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106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536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8913F-4868-46F5-AC00-2F835EF48981}" type="datetimeFigureOut">
              <a:rPr lang="en-US" smtClean="0"/>
              <a:pPr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61067-D559-4C65-8DAC-4EBDF80BF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362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774825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819400" y="609600"/>
            <a:ext cx="3581400" cy="914400"/>
          </a:xfrm>
          <a:ln w="76200">
            <a:solidFill>
              <a:srgbClr val="FFC000"/>
            </a:solidFill>
          </a:ln>
        </p:spPr>
        <p:txBody>
          <a:bodyPr>
            <a:normAutofit lnSpcReduction="10000"/>
          </a:bodyPr>
          <a:lstStyle/>
          <a:p>
            <a:r>
              <a:rPr lang="en-US" sz="6000" dirty="0" err="1" smtClean="0">
                <a:solidFill>
                  <a:srgbClr val="FF0000"/>
                </a:solidFill>
              </a:rPr>
              <a:t>স্বাগতম</a:t>
            </a:r>
            <a:endParaRPr lang="en-US" sz="6000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6" name="Picture 5" descr="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828800"/>
            <a:ext cx="4876800" cy="4419601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377354099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685800"/>
            <a:ext cx="37199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err="1"/>
              <a:t>ধন্যবাদ</a:t>
            </a:r>
            <a:r>
              <a:rPr lang="en-US" sz="6000" dirty="0"/>
              <a:t> </a:t>
            </a:r>
          </a:p>
        </p:txBody>
      </p:sp>
      <p:pic>
        <p:nvPicPr>
          <p:cNvPr id="4" name="Picture 3" descr="Picture1thank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348" y="1600200"/>
            <a:ext cx="7951304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414775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3657600"/>
            <a:ext cx="8229600" cy="286232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bn-IN" sz="3600" dirty="0" smtClean="0"/>
          </a:p>
          <a:p>
            <a:pPr algn="ctr"/>
            <a:r>
              <a:rPr lang="bn-BD" sz="3600" dirty="0" smtClean="0"/>
              <a:t> </a:t>
            </a:r>
          </a:p>
          <a:p>
            <a:pPr algn="ctr"/>
            <a:r>
              <a:rPr lang="bn-BD" sz="3600" dirty="0" smtClean="0"/>
              <a:t>পদবিঃ সহকারী শিক্ষক </a:t>
            </a:r>
            <a:endParaRPr lang="en-US" sz="3600" dirty="0" smtClean="0"/>
          </a:p>
          <a:p>
            <a:pPr algn="ctr"/>
            <a:r>
              <a:rPr lang="bn-BD" sz="3600" dirty="0" smtClean="0"/>
              <a:t>প্রতিষ্ঠানের নামঃ </a:t>
            </a:r>
            <a:r>
              <a:rPr lang="bn-IN" sz="3600" dirty="0" smtClean="0"/>
              <a:t>উত্তর খামের উচচ বিদ্যালয়</a:t>
            </a:r>
          </a:p>
          <a:p>
            <a:pPr algn="ctr">
              <a:tabLst>
                <a:tab pos="3824288" algn="l"/>
              </a:tabLst>
            </a:pPr>
            <a:r>
              <a:rPr lang="bn-IN" sz="3600" dirty="0" smtClean="0"/>
              <a:t>কাপাসিয়া, গাজীপুর । </a:t>
            </a:r>
            <a:endParaRPr lang="bn-BD" sz="3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962400" y="2209800"/>
            <a:ext cx="4953000" cy="110799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6600" i="1" dirty="0" smtClean="0"/>
              <a:t>  পরিচিতি</a:t>
            </a:r>
            <a:r>
              <a:rPr lang="bn-IN" dirty="0" smtClean="0"/>
              <a:t>                         </a:t>
            </a:r>
            <a:endParaRPr lang="en-US" dirty="0"/>
          </a:p>
        </p:txBody>
      </p:sp>
      <p:pic>
        <p:nvPicPr>
          <p:cNvPr id="5" name="Picture 4" descr="Photo071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914400"/>
            <a:ext cx="3581400" cy="2514600"/>
          </a:xfrm>
          <a:prstGeom prst="rect">
            <a:avLst/>
          </a:prstGeom>
          <a:ln w="38100">
            <a:solidFill>
              <a:srgbClr val="C00000"/>
            </a:solidFill>
          </a:ln>
        </p:spPr>
      </p:pic>
      <p:sp>
        <p:nvSpPr>
          <p:cNvPr id="9" name="Rectangle 8"/>
          <p:cNvSpPr/>
          <p:nvPr/>
        </p:nvSpPr>
        <p:spPr>
          <a:xfrm>
            <a:off x="3200400" y="4191000"/>
            <a:ext cx="27701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n-IN" sz="3600" dirty="0" smtClean="0">
                <a:solidFill>
                  <a:prstClr val="black"/>
                </a:solidFill>
              </a:rPr>
              <a:t>আবদুল হামিদ</a:t>
            </a:r>
          </a:p>
        </p:txBody>
      </p:sp>
    </p:spTree>
    <p:extLst>
      <p:ext uri="{BB962C8B-B14F-4D97-AF65-F5344CB8AC3E}">
        <p14:creationId xmlns:p14="http://schemas.microsoft.com/office/powerpoint/2010/main" xmlns="" val="3512227844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শ্রেণীঃদশম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বিষয়ঃহিসাব</a:t>
            </a:r>
            <a:r>
              <a:rPr lang="en-US" dirty="0" smtClean="0"/>
              <a:t> </a:t>
            </a:r>
            <a:r>
              <a:rPr lang="en-US" dirty="0" err="1" smtClean="0"/>
              <a:t>বিজ্ঞান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অধ্যায়ঃষষ্ঠ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পাঠ-জাবেদা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সময়ঃ৪০ </a:t>
            </a:r>
            <a:r>
              <a:rPr lang="en-US" dirty="0" err="1" smtClean="0"/>
              <a:t>মিনিট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তাং-২৪/০৯/২০১৭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ccount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828800"/>
            <a:ext cx="5562599" cy="370165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81200" y="1182469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/>
              <a:t>পাঠ</a:t>
            </a:r>
            <a:r>
              <a:rPr lang="en-US" sz="3600" dirty="0" smtClean="0"/>
              <a:t> </a:t>
            </a:r>
            <a:r>
              <a:rPr lang="en-US" sz="3600" dirty="0" err="1" smtClean="0"/>
              <a:t>ঘো</a:t>
            </a:r>
            <a:r>
              <a:rPr lang="bn-BD" sz="3600" dirty="0" smtClean="0"/>
              <a:t>ষ</a:t>
            </a:r>
            <a:r>
              <a:rPr lang="en-US" sz="3600" dirty="0" err="1" smtClean="0"/>
              <a:t>নার</a:t>
            </a:r>
            <a:r>
              <a:rPr lang="en-US" sz="3600" dirty="0" smtClean="0"/>
              <a:t> </a:t>
            </a:r>
            <a:r>
              <a:rPr lang="en-US" sz="3600" dirty="0" err="1"/>
              <a:t>জন্য</a:t>
            </a:r>
            <a:r>
              <a:rPr lang="en-US" sz="3600" dirty="0"/>
              <a:t> </a:t>
            </a:r>
            <a:r>
              <a:rPr lang="en-US" sz="3600" dirty="0" err="1"/>
              <a:t>ছবির</a:t>
            </a:r>
            <a:r>
              <a:rPr lang="en-US" sz="3600" dirty="0"/>
              <a:t> </a:t>
            </a:r>
            <a:r>
              <a:rPr lang="en-US" sz="3600" dirty="0" err="1" smtClean="0"/>
              <a:t>নামঃ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3505200" y="57150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3600" dirty="0" smtClean="0"/>
              <a:t>জাবেদা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28990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124200"/>
            <a:ext cx="7010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/>
              <a:t>এ</a:t>
            </a:r>
            <a:r>
              <a:rPr lang="en-US" sz="3600" dirty="0" smtClean="0"/>
              <a:t>ই </a:t>
            </a:r>
            <a:r>
              <a:rPr lang="en-US" sz="3600" dirty="0" err="1" smtClean="0"/>
              <a:t>পাঠ</a:t>
            </a:r>
            <a:r>
              <a:rPr lang="bn-BD" sz="3600" dirty="0" smtClean="0"/>
              <a:t> শেষে শিক্ষার্থীরা </a:t>
            </a:r>
            <a:r>
              <a:rPr lang="en-US" sz="3600" dirty="0" smtClean="0"/>
              <a:t> </a:t>
            </a:r>
            <a:endParaRPr lang="en-US" sz="3600" dirty="0"/>
          </a:p>
          <a:p>
            <a:r>
              <a:rPr lang="en-US" sz="3600" dirty="0"/>
              <a:t>১। </a:t>
            </a:r>
            <a:r>
              <a:rPr lang="bn-BD" sz="3600" dirty="0" smtClean="0"/>
              <a:t>জাবেদা কি বলতে পারবে</a:t>
            </a:r>
          </a:p>
          <a:p>
            <a:r>
              <a:rPr lang="en-US" sz="3600" dirty="0" smtClean="0"/>
              <a:t>২</a:t>
            </a:r>
            <a:r>
              <a:rPr lang="en-US" sz="3600" dirty="0"/>
              <a:t>। </a:t>
            </a:r>
            <a:r>
              <a:rPr lang="bn-IN" sz="3600" dirty="0" smtClean="0"/>
              <a:t> জাবেদার গুরুত্ব </a:t>
            </a:r>
            <a:r>
              <a:rPr lang="bn-BD" sz="3600" dirty="0" smtClean="0"/>
              <a:t>ব্যাখ্যা</a:t>
            </a:r>
            <a:r>
              <a:rPr lang="bn-IN" sz="3600" dirty="0" smtClean="0"/>
              <a:t> করতে পারবে।</a:t>
            </a:r>
            <a:endParaRPr lang="en-US" sz="3600" dirty="0"/>
          </a:p>
          <a:p>
            <a:r>
              <a:rPr lang="en-US" sz="3600" dirty="0"/>
              <a:t>৩। </a:t>
            </a:r>
            <a:r>
              <a:rPr lang="bn-IN" sz="3600" dirty="0" smtClean="0"/>
              <a:t>জাবেদার সাহায্যে </a:t>
            </a:r>
            <a:r>
              <a:rPr lang="bn-BD" sz="3600" dirty="0" smtClean="0"/>
              <a:t>সমস্যার সমাধান করতে</a:t>
            </a:r>
            <a:r>
              <a:rPr lang="bn-IN" sz="3600" dirty="0" smtClean="0"/>
              <a:t> </a:t>
            </a:r>
            <a:r>
              <a:rPr lang="bn-BD" sz="3600" dirty="0" smtClean="0"/>
              <a:t> পারবে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3352800" y="1981200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/>
              <a:t>শিখন</a:t>
            </a:r>
            <a:r>
              <a:rPr lang="en-US" sz="3600" b="1" dirty="0" smtClean="0"/>
              <a:t> </a:t>
            </a:r>
            <a:r>
              <a:rPr lang="en-US" sz="3600" b="1" dirty="0" err="1"/>
              <a:t>ফল</a:t>
            </a:r>
            <a:r>
              <a:rPr lang="en-US" sz="3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880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ity-mall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886200"/>
            <a:ext cx="3365679" cy="2133601"/>
          </a:xfrm>
          <a:prstGeom prst="rect">
            <a:avLst/>
          </a:prstGeom>
        </p:spPr>
      </p:pic>
      <p:pic>
        <p:nvPicPr>
          <p:cNvPr id="5" name="Picture 4" descr="accounting-and-auditi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" y="1828800"/>
            <a:ext cx="3429001" cy="1905000"/>
          </a:xfrm>
          <a:prstGeom prst="rect">
            <a:avLst/>
          </a:prstGeom>
        </p:spPr>
      </p:pic>
      <p:pic>
        <p:nvPicPr>
          <p:cNvPr id="6" name="Picture 5" descr="images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399" y="1828800"/>
            <a:ext cx="3225105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3303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1828800"/>
            <a:ext cx="28194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lstStyle/>
          <a:p>
            <a:pPr algn="ctr"/>
            <a:r>
              <a:rPr lang="en-US" sz="3600" dirty="0" smtClean="0"/>
              <a:t>দ</a:t>
            </a:r>
            <a:r>
              <a:rPr lang="bn-IN" sz="3600" dirty="0" smtClean="0"/>
              <a:t>লীয় 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কাজ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1524000" y="3276600"/>
            <a:ext cx="6096000" cy="64633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bn-BD" sz="3600" dirty="0" smtClean="0"/>
              <a:t>১। জাবেদা কাকে বলে?  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1600200" y="4191000"/>
            <a:ext cx="6096000" cy="120032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bn-BD" sz="3600" dirty="0" smtClean="0"/>
              <a:t>২। জাবেদা কত প্রকার ও কি কি?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34055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2800" y="1524000"/>
            <a:ext cx="19812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3600" dirty="0" smtClean="0"/>
              <a:t>মূল্যায়ন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1219200" y="3276600"/>
            <a:ext cx="6400800" cy="175432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bn-BD" sz="3600" dirty="0" smtClean="0"/>
              <a:t>০১। জাবেদার সংজ্ঞা দা</a:t>
            </a:r>
            <a:r>
              <a:rPr lang="bn-IN" sz="3600" dirty="0" smtClean="0"/>
              <a:t>ও ।</a:t>
            </a:r>
            <a:endParaRPr lang="bn-BD" sz="3600" dirty="0" smtClean="0"/>
          </a:p>
          <a:p>
            <a:r>
              <a:rPr lang="bn-BD" sz="3600" dirty="0" smtClean="0"/>
              <a:t>০২। জাবেদার </a:t>
            </a:r>
            <a:r>
              <a:rPr lang="bn-IN" sz="3600" dirty="0" smtClean="0"/>
              <a:t>প্রয়োজনীয়তা</a:t>
            </a:r>
            <a:r>
              <a:rPr lang="bn-BD" sz="3600" dirty="0" smtClean="0"/>
              <a:t> </a:t>
            </a:r>
            <a:r>
              <a:rPr lang="bn-IN" sz="3600" dirty="0" smtClean="0"/>
              <a:t>ব্যাখ্যা কর।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22138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52800" y="457200"/>
            <a:ext cx="243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/>
              <a:t>বাড়ির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কাজ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457200" y="4648200"/>
            <a:ext cx="77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 smtClean="0"/>
              <a:t>১। জাবেদা ছকের বিবরণ দাও।</a:t>
            </a:r>
          </a:p>
          <a:p>
            <a:r>
              <a:rPr lang="bn-BD" sz="3200" dirty="0" smtClean="0"/>
              <a:t>২। সাধারণ জাবেদা দাখিলা প্রদানে বিবেচ্য বিষয় বর্ণনা কর।  </a:t>
            </a:r>
            <a:endParaRPr lang="en-US" sz="3200" dirty="0"/>
          </a:p>
        </p:txBody>
      </p:sp>
      <p:pic>
        <p:nvPicPr>
          <p:cNvPr id="7" name="Picture 6" descr="Picture1ho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" y="914400"/>
            <a:ext cx="8001001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591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112</Words>
  <Application>Microsoft Office PowerPoint</Application>
  <PresentationFormat>On-screen Show (4:3)</PresentationFormat>
  <Paragraphs>28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</vt:lpstr>
      <vt:lpstr>Slide 2</vt:lpstr>
      <vt:lpstr>শ্রেণীঃদশম বিষয়ঃহিসাব বিজ্ঞান অধ্যায়ঃষষ্ঠ পাঠ-জাবেদা সময়ঃ৪০ মিনিট তাং-২৪/০৯/২০১৭ 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PNP School</dc:creator>
  <cp:lastModifiedBy>UKHS</cp:lastModifiedBy>
  <cp:revision>98</cp:revision>
  <dcterms:created xsi:type="dcterms:W3CDTF">2015-03-29T16:02:10Z</dcterms:created>
  <dcterms:modified xsi:type="dcterms:W3CDTF">2017-10-09T08:35:59Z</dcterms:modified>
</cp:coreProperties>
</file>