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69" r:id="rId5"/>
    <p:sldId id="262" r:id="rId6"/>
    <p:sldId id="259" r:id="rId7"/>
    <p:sldId id="263" r:id="rId8"/>
    <p:sldId id="272" r:id="rId9"/>
    <p:sldId id="270" r:id="rId10"/>
    <p:sldId id="264" r:id="rId11"/>
    <p:sldId id="265" r:id="rId12"/>
    <p:sldId id="271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728752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KongshoMJ" pitchFamily="2" charset="0"/>
              </a:rPr>
              <a:t>স্বাগতম</a:t>
            </a:r>
            <a:endParaRPr lang="en-US" dirty="0">
              <a:latin typeface="KongshoMJ" pitchFamily="2" charset="0"/>
            </a:endParaRPr>
          </a:p>
        </p:txBody>
      </p:sp>
      <p:pic>
        <p:nvPicPr>
          <p:cNvPr id="4" name="Picture 3" descr="al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667000"/>
            <a:ext cx="3569848" cy="25812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209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ym typeface="Wingdings 2"/>
              </a:rPr>
              <a:t></a:t>
            </a:r>
            <a:r>
              <a:rPr lang="bn-BD" sz="3600" dirty="0" smtClean="0"/>
              <a:t>কয়েকটি </a:t>
            </a:r>
            <a:r>
              <a:rPr lang="bn-BD" sz="3600" dirty="0" smtClean="0"/>
              <a:t>তথ্য প্রযুক্তি যন্ত্রের নাম লিখ</a:t>
            </a:r>
            <a:r>
              <a:rPr lang="bn-BD" sz="3600" dirty="0" smtClean="0"/>
              <a:t>।</a:t>
            </a:r>
            <a:endParaRPr lang="bn-BD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76400" y="10668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ym typeface="Wingdings 2"/>
              </a:rPr>
              <a:t></a:t>
            </a:r>
            <a:r>
              <a:rPr lang="en-US" sz="3200" dirty="0" smtClean="0"/>
              <a:t> </a:t>
            </a:r>
            <a:r>
              <a:rPr lang="en-US" sz="3200" dirty="0" err="1" smtClean="0"/>
              <a:t>জোড়ায়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 2"/>
              </a:rPr>
              <a:t>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87788" y="31242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ym typeface="Wingdings 2"/>
              </a:rPr>
              <a:t></a:t>
            </a:r>
            <a:r>
              <a:rPr lang="bn-BD" sz="3600" dirty="0" smtClean="0"/>
              <a:t>কোন </a:t>
            </a:r>
            <a:r>
              <a:rPr lang="bn-BD" sz="3600" dirty="0" smtClean="0"/>
              <a:t>যন্ত্রের কাজ কি </a:t>
            </a:r>
            <a:r>
              <a:rPr lang="en-US" sz="3600" dirty="0" err="1" smtClean="0"/>
              <a:t>লিখ</a:t>
            </a:r>
            <a:r>
              <a:rPr lang="en-US" sz="3600" dirty="0" smtClean="0"/>
              <a:t>।</a:t>
            </a:r>
            <a:endParaRPr lang="en-US" sz="36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9812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ভাল ভাল কাজে লাগে এমন কয়েকটি প্রযুক্তির নাম লিখ</a:t>
            </a:r>
            <a:r>
              <a:rPr lang="bn-BD" sz="3600" dirty="0" smtClean="0"/>
              <a:t>।</a:t>
            </a:r>
            <a:endParaRPr lang="bn-BD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14400" y="9906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দলের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কাজ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5052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খারাপ এবং ধ্বংসাত্বক কাজে ব্যবহার হয় এমন প্রযুক্তির নাম লিখ</a:t>
            </a:r>
            <a:r>
              <a:rPr lang="bn-BD" sz="3600" dirty="0" smtClean="0"/>
              <a:t>।</a:t>
            </a:r>
            <a:endParaRPr lang="bn-BD" sz="36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75582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/>
              <a:t>দুরের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মানুষের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সাথে</a:t>
            </a:r>
            <a:r>
              <a:rPr lang="en-US" sz="3200" dirty="0" smtClean="0"/>
              <a:t> </a:t>
            </a:r>
            <a:r>
              <a:rPr lang="en-US" sz="3200" dirty="0" err="1" smtClean="0"/>
              <a:t>দ্রুত</a:t>
            </a:r>
            <a:r>
              <a:rPr lang="en-US" sz="3200" dirty="0" smtClean="0"/>
              <a:t> </a:t>
            </a:r>
            <a:r>
              <a:rPr lang="en-US" sz="3200" dirty="0" err="1" smtClean="0"/>
              <a:t>যোগাযোগ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একটি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প্রযুক্তির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নাম</a:t>
            </a:r>
            <a:r>
              <a:rPr lang="en-US" sz="3200" dirty="0" smtClean="0"/>
              <a:t> </a:t>
            </a:r>
            <a:r>
              <a:rPr lang="en-US" sz="3200" dirty="0" err="1" smtClean="0"/>
              <a:t>বল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365760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/>
              <a:t>আমরা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দেশ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বিদেশের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বিভিন্ন</a:t>
            </a:r>
            <a:r>
              <a:rPr lang="en-US" sz="3200" dirty="0" smtClean="0"/>
              <a:t> </a:t>
            </a:r>
            <a:r>
              <a:rPr lang="en-US" sz="3200" dirty="0" err="1" smtClean="0"/>
              <a:t>খবরাখবর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এমন</a:t>
            </a:r>
            <a:r>
              <a:rPr lang="en-US" sz="3200" dirty="0" smtClean="0"/>
              <a:t> </a:t>
            </a:r>
            <a:r>
              <a:rPr lang="en-US" sz="3200" dirty="0" err="1" smtClean="0"/>
              <a:t>একটি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প্রযুক্তির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নাম</a:t>
            </a:r>
            <a:r>
              <a:rPr lang="en-US" sz="3200" dirty="0" smtClean="0"/>
              <a:t> </a:t>
            </a:r>
            <a:r>
              <a:rPr lang="en-US" sz="3200" dirty="0" err="1" smtClean="0"/>
              <a:t>বল</a:t>
            </a:r>
            <a:r>
              <a:rPr lang="en-US" sz="3200" dirty="0" smtClean="0"/>
              <a:t>।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6858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মূল্যায়ন</a:t>
            </a:r>
            <a:endParaRPr 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762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বাড়ীর কাজ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812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তথ্য-প্রযুক্তির</a:t>
            </a:r>
            <a:r>
              <a:rPr lang="en-US" sz="3600" dirty="0" smtClean="0"/>
              <a:t> ৫টি </a:t>
            </a:r>
            <a:r>
              <a:rPr lang="en-US" sz="3600" dirty="0" err="1" smtClean="0"/>
              <a:t>সুবিধা</a:t>
            </a:r>
            <a:r>
              <a:rPr lang="en-US" sz="3600" dirty="0" smtClean="0"/>
              <a:t> </a:t>
            </a:r>
            <a:r>
              <a:rPr lang="en-US" sz="3600" dirty="0" smtClean="0"/>
              <a:t>ও </a:t>
            </a:r>
            <a:r>
              <a:rPr lang="en-US" sz="3600" dirty="0" err="1" smtClean="0"/>
              <a:t>অসুবিধা</a:t>
            </a:r>
            <a:r>
              <a:rPr lang="en-US" sz="3600" dirty="0" smtClean="0"/>
              <a:t> </a:t>
            </a:r>
            <a:r>
              <a:rPr lang="en-US" sz="3600" dirty="0" err="1" smtClean="0"/>
              <a:t>লিখ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990600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/>
              <a:t>ধন্যবাদ</a:t>
            </a:r>
            <a:endParaRPr lang="en-US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4191000" cy="749300"/>
          </a:xfrm>
        </p:spPr>
        <p:txBody>
          <a:bodyPr>
            <a:normAutofit/>
          </a:bodyPr>
          <a:lstStyle/>
          <a:p>
            <a:pPr algn="ctr"/>
            <a:r>
              <a:rPr lang="bn-BD" sz="3600" dirty="0" smtClean="0"/>
              <a:t>শিক্ষকের পরিচিতি</a:t>
            </a:r>
            <a:endParaRPr lang="en-US" sz="3600" dirty="0"/>
          </a:p>
        </p:txBody>
      </p:sp>
      <p:pic>
        <p:nvPicPr>
          <p:cNvPr id="5" name="Content Placeholder 4" descr="49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681480"/>
            <a:ext cx="1981200" cy="250952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864" y="4375048"/>
            <a:ext cx="4114800" cy="1828800"/>
          </a:xfrm>
        </p:spPr>
        <p:txBody>
          <a:bodyPr>
            <a:normAutofit/>
          </a:bodyPr>
          <a:lstStyle/>
          <a:p>
            <a:pPr algn="ctr"/>
            <a:r>
              <a:rPr lang="bn-BD" sz="3600" dirty="0" smtClean="0"/>
              <a:t>মোহা: জাফর ইকবাল</a:t>
            </a:r>
          </a:p>
          <a:p>
            <a:pPr algn="ctr"/>
            <a:r>
              <a:rPr lang="bn-BD" sz="2800" dirty="0" smtClean="0"/>
              <a:t>কম্পিউটার শিক্ষক</a:t>
            </a:r>
          </a:p>
          <a:p>
            <a:pPr algn="ctr"/>
            <a:r>
              <a:rPr lang="bn-BD" sz="2800" dirty="0" smtClean="0"/>
              <a:t>হালসা মাধ্যমিক বিদ্যালয়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21336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৬ষ্ঠ </a:t>
            </a:r>
            <a:r>
              <a:rPr lang="en-US" sz="2400" dirty="0" err="1" smtClean="0"/>
              <a:t>শ্রেণী</a:t>
            </a:r>
            <a:endParaRPr lang="en-US" sz="2400" dirty="0" smtClean="0"/>
          </a:p>
          <a:p>
            <a:pPr algn="ctr"/>
            <a:r>
              <a:rPr lang="en-US" sz="2400" dirty="0" err="1" smtClean="0"/>
              <a:t>বিষয়</a:t>
            </a:r>
            <a:r>
              <a:rPr lang="en-US" sz="2400" dirty="0" smtClean="0"/>
              <a:t>: </a:t>
            </a:r>
            <a:r>
              <a:rPr lang="en-US" sz="2400" dirty="0" err="1" smtClean="0"/>
              <a:t>তথ্য</a:t>
            </a:r>
            <a:r>
              <a:rPr lang="en-US" sz="2400" dirty="0" smtClean="0"/>
              <a:t> ও </a:t>
            </a:r>
            <a:r>
              <a:rPr lang="en-US" sz="2400" dirty="0" err="1" smtClean="0"/>
              <a:t>যোগাযোগ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প্রযুক্তি</a:t>
            </a:r>
            <a:endParaRPr lang="en-US" sz="2400" dirty="0" smtClean="0"/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তথ্য</a:t>
            </a:r>
            <a:r>
              <a:rPr lang="en-US" sz="2400" dirty="0" smtClean="0">
                <a:solidFill>
                  <a:srgbClr val="FF0000"/>
                </a:solidFill>
              </a:rPr>
              <a:t> ও </a:t>
            </a:r>
            <a:r>
              <a:rPr lang="en-US" sz="2400" dirty="0" err="1" smtClean="0">
                <a:solidFill>
                  <a:srgbClr val="FF0000"/>
                </a:solidFill>
              </a:rPr>
              <a:t>প্রযুক্তির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ধারণা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51444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এসো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ভিডিওটি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দেখি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828800" y="2362200"/>
          <a:ext cx="5686425" cy="685800"/>
        </p:xfrm>
        <a:graphic>
          <a:graphicData uri="http://schemas.openxmlformats.org/presentationml/2006/ole">
            <p:oleObj spid="_x0000_s1026" name="Packager Shell Object" showAsIcon="1" r:id="rId3" imgW="5685840" imgH="685800" progId="Package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665274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/>
              <a:t>ভিডিওটিতে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আমরা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দেখলাম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শিশু</a:t>
            </a:r>
            <a:r>
              <a:rPr lang="en-US" sz="3600" dirty="0" smtClean="0"/>
              <a:t> </a:t>
            </a:r>
            <a:r>
              <a:rPr lang="en-US" sz="3600" dirty="0" err="1" smtClean="0"/>
              <a:t>টেলিফোনে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কথা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বলছে</a:t>
            </a:r>
            <a:r>
              <a:rPr lang="en-US" sz="3600" dirty="0" smtClean="0"/>
              <a:t>। </a:t>
            </a:r>
            <a:r>
              <a:rPr lang="en-US" sz="3600" dirty="0" err="1" smtClean="0"/>
              <a:t>টেলিফোন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বিজ্ঞানের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বিস্ময়কর</a:t>
            </a:r>
            <a:r>
              <a:rPr lang="en-US" sz="3600" dirty="0" smtClean="0"/>
              <a:t> </a:t>
            </a:r>
            <a:r>
              <a:rPr lang="en-US" sz="3600" dirty="0" err="1" smtClean="0"/>
              <a:t>আবিস্কার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9906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ভিডিওটিতে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আমরা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কি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দেখলাম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319147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</a:rPr>
              <a:t>তথ্য-প্রযুক্তি</a:t>
            </a:r>
            <a:r>
              <a:rPr lang="en-US" sz="5400" dirty="0" smtClean="0">
                <a:solidFill>
                  <a:srgbClr val="FF0000"/>
                </a:solidFill>
              </a:rPr>
              <a:t>র </a:t>
            </a:r>
            <a:r>
              <a:rPr lang="en-US" sz="5400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ধারণা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3716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আজকের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পাঠের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বিষয়</a:t>
            </a:r>
            <a:endParaRPr lang="en-US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levis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76300"/>
            <a:ext cx="2692400" cy="2019300"/>
          </a:xfrm>
          <a:prstGeom prst="rect">
            <a:avLst/>
          </a:prstGeom>
        </p:spPr>
      </p:pic>
      <p:pic>
        <p:nvPicPr>
          <p:cNvPr id="3" name="Picture 2" descr="nokia-mobile-ph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486400" y="951058"/>
            <a:ext cx="1779373" cy="1828800"/>
          </a:xfrm>
          <a:prstGeom prst="rect">
            <a:avLst/>
          </a:prstGeom>
        </p:spPr>
      </p:pic>
      <p:pic>
        <p:nvPicPr>
          <p:cNvPr id="4" name="Picture 3" descr="o2_XphoneII_mobile_phone_imag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749452" y="951058"/>
            <a:ext cx="1660748" cy="1868342"/>
          </a:xfrm>
          <a:prstGeom prst="rect">
            <a:avLst/>
          </a:prstGeom>
        </p:spPr>
      </p:pic>
      <p:pic>
        <p:nvPicPr>
          <p:cNvPr id="5" name="Picture 4" descr="lqripxgulpx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4996" y="2723272"/>
            <a:ext cx="3886200" cy="3488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3048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এখন</a:t>
            </a:r>
            <a:r>
              <a:rPr lang="en-US" sz="2000" dirty="0" smtClean="0"/>
              <a:t> </a:t>
            </a:r>
            <a:r>
              <a:rPr lang="en-US" sz="2000" dirty="0" err="1" smtClean="0"/>
              <a:t>আমরা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বিজ্ঞানের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আরো</a:t>
            </a:r>
            <a:r>
              <a:rPr lang="en-US" sz="2000" dirty="0" smtClean="0"/>
              <a:t> </a:t>
            </a:r>
            <a:r>
              <a:rPr lang="en-US" sz="2000" dirty="0" err="1" smtClean="0"/>
              <a:t>কিছু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বিস্ময়কর</a:t>
            </a:r>
            <a:r>
              <a:rPr lang="en-US" sz="2000" dirty="0" smtClean="0"/>
              <a:t> </a:t>
            </a:r>
            <a:r>
              <a:rPr lang="en-US" sz="2000" dirty="0" err="1" smtClean="0"/>
              <a:t>আবিস্কারের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ছবি</a:t>
            </a:r>
            <a:r>
              <a:rPr lang="en-US" sz="2000" dirty="0" smtClean="0"/>
              <a:t> </a:t>
            </a:r>
            <a:r>
              <a:rPr lang="en-US" sz="2000" dirty="0" err="1" smtClean="0"/>
              <a:t>দেখবো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3429000"/>
            <a:ext cx="3465746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524000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/>
              <a:t>তথ্য </a:t>
            </a:r>
            <a:r>
              <a:rPr lang="bn-BD" sz="4000" dirty="0" smtClean="0"/>
              <a:t>আদান প্রদান, সংরক্ষণ এবং নিজের কাজে ব্যবহার করার প্রযুক্তিই হচ্ছে তথ্য প্রযুক্তি।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6858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ym typeface="Wingdings 2"/>
              </a:rPr>
              <a:t> </a:t>
            </a:r>
            <a:r>
              <a:rPr lang="en-US" sz="3200" dirty="0" err="1" smtClean="0"/>
              <a:t>তথ্য-প্রযুক্তি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আমরা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কি</a:t>
            </a:r>
            <a:r>
              <a:rPr lang="en-US" sz="3200" dirty="0" smtClean="0"/>
              <a:t> </a:t>
            </a:r>
            <a:r>
              <a:rPr lang="en-US" sz="3200" dirty="0" err="1" smtClean="0"/>
              <a:t>বুঝি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কয়েকটি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প্রযুক্তি</a:t>
            </a:r>
            <a:r>
              <a:rPr lang="en-US" sz="3200" dirty="0" smtClean="0"/>
              <a:t> </a:t>
            </a:r>
            <a:r>
              <a:rPr lang="en-US" sz="3200" dirty="0" err="1" smtClean="0"/>
              <a:t>যন্ত্রের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সুযোগ</a:t>
            </a:r>
            <a:r>
              <a:rPr lang="en-US" sz="3200" dirty="0" err="1" smtClean="0"/>
              <a:t>-</a:t>
            </a:r>
            <a:r>
              <a:rPr lang="en-US" sz="3200" dirty="0" err="1" smtClean="0"/>
              <a:t>সুবিধা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টেলিভিশনের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আমরা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বিভিন্ন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বিনোদনের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পাশাপাশি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দেশ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বিদেশের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খবর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অতিদ্রুত</a:t>
            </a:r>
            <a:r>
              <a:rPr lang="en-US" sz="2400" dirty="0" smtClean="0"/>
              <a:t> </a:t>
            </a:r>
            <a:r>
              <a:rPr lang="en-US" sz="2400" dirty="0" err="1" smtClean="0"/>
              <a:t>শুনে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থাকি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52268" y="24384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কম্পিউটারের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আমরা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লেখালেখির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পাশাপাশি</a:t>
            </a:r>
            <a:r>
              <a:rPr lang="en-US" sz="2400" dirty="0" smtClean="0"/>
              <a:t> </a:t>
            </a:r>
            <a:r>
              <a:rPr lang="en-US" sz="2400" dirty="0" err="1" smtClean="0"/>
              <a:t>গান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শোনা</a:t>
            </a:r>
            <a:r>
              <a:rPr lang="en-US" sz="2400" dirty="0" smtClean="0"/>
              <a:t> </a:t>
            </a:r>
            <a:r>
              <a:rPr lang="en-US" sz="2400" dirty="0" smtClean="0"/>
              <a:t>ও </a:t>
            </a:r>
            <a:r>
              <a:rPr lang="en-US" sz="2400" dirty="0" err="1" smtClean="0"/>
              <a:t>বিভিন্ন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ধরণের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পারি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3528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চিঠির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বিকল্প</a:t>
            </a:r>
            <a:r>
              <a:rPr lang="en-US" sz="2400" dirty="0" smtClean="0"/>
              <a:t> </a:t>
            </a:r>
            <a:r>
              <a:rPr lang="en-US" sz="2400" dirty="0" err="1" smtClean="0"/>
              <a:t>হিসেবে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মূহুর্তের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পৃথিবীর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বিভিন্ন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দেশে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আমরা</a:t>
            </a:r>
            <a:r>
              <a:rPr lang="en-US" sz="2400" dirty="0" smtClean="0"/>
              <a:t> ই-</a:t>
            </a:r>
            <a:r>
              <a:rPr lang="en-US" sz="2400" dirty="0" err="1" smtClean="0"/>
              <a:t>মেইলের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যোগাযোগ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পারি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58128" y="42672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মোবাইল</a:t>
            </a:r>
            <a:r>
              <a:rPr lang="en-US" sz="2400" dirty="0" smtClean="0"/>
              <a:t> </a:t>
            </a:r>
            <a:r>
              <a:rPr lang="en-US" sz="2400" dirty="0" err="1" smtClean="0"/>
              <a:t>ফোনের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পৃথিবীর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যেকোন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প্রান্তে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অবস্থিত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মানুষের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সাথে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আমরা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কথা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পারছি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24956"/>
            <a:ext cx="762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/>
              <a:t>আবার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অনেক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প্রযুক্তি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মানুষের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জীবন</a:t>
            </a:r>
            <a:r>
              <a:rPr lang="en-US" sz="3200" dirty="0" smtClean="0"/>
              <a:t> </a:t>
            </a:r>
            <a:r>
              <a:rPr lang="en-US" sz="3200" dirty="0" err="1" smtClean="0"/>
              <a:t>সহজ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গিয়ে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জীবনটাকে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অনেক</a:t>
            </a:r>
            <a:r>
              <a:rPr lang="en-US" sz="3200" dirty="0" smtClean="0"/>
              <a:t> </a:t>
            </a:r>
            <a:r>
              <a:rPr lang="en-US" sz="3200" dirty="0" err="1" smtClean="0"/>
              <a:t>জটিল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দেয়</a:t>
            </a:r>
            <a:r>
              <a:rPr lang="en-US" sz="3200" dirty="0" smtClean="0"/>
              <a:t>। </a:t>
            </a:r>
            <a:r>
              <a:rPr lang="en-US" sz="3200" dirty="0" err="1" smtClean="0"/>
              <a:t>অনেক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প্রযুক্তি</a:t>
            </a:r>
            <a:r>
              <a:rPr lang="en-US" sz="3200" dirty="0" smtClean="0"/>
              <a:t> </a:t>
            </a:r>
            <a:r>
              <a:rPr lang="en-US" sz="3200" dirty="0" err="1" smtClean="0"/>
              <a:t>একদিকে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মানুষের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জীবনকে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সহজ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করেছে</a:t>
            </a:r>
            <a:r>
              <a:rPr lang="en-US" sz="3200" dirty="0" smtClean="0"/>
              <a:t>। </a:t>
            </a:r>
            <a:r>
              <a:rPr lang="en-US" sz="3200" dirty="0" err="1" smtClean="0"/>
              <a:t>কিন্তু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অন্যদিকে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পরিবেশ</a:t>
            </a:r>
            <a:r>
              <a:rPr lang="en-US" sz="3200" dirty="0" smtClean="0"/>
              <a:t> </a:t>
            </a:r>
            <a:r>
              <a:rPr lang="en-US" sz="3200" dirty="0" err="1" smtClean="0"/>
              <a:t>নষ্ট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বিপদ</a:t>
            </a:r>
            <a:r>
              <a:rPr lang="en-US" sz="3200" dirty="0" smtClean="0"/>
              <a:t> </a:t>
            </a:r>
            <a:r>
              <a:rPr lang="en-US" sz="3200" dirty="0" err="1" smtClean="0"/>
              <a:t>ডেকে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আনছে</a:t>
            </a:r>
            <a:r>
              <a:rPr lang="en-US" sz="3200" dirty="0" smtClean="0"/>
              <a:t>। </a:t>
            </a:r>
            <a:r>
              <a:rPr lang="en-US" sz="3200" dirty="0" err="1" smtClean="0"/>
              <a:t>আবার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অনেক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প্রযুক্তি</a:t>
            </a:r>
            <a:r>
              <a:rPr lang="en-US" sz="3200" dirty="0" smtClean="0"/>
              <a:t> </a:t>
            </a:r>
            <a:r>
              <a:rPr lang="en-US" sz="3200" dirty="0" err="1" smtClean="0"/>
              <a:t>আছে</a:t>
            </a:r>
            <a:r>
              <a:rPr lang="en-US" sz="3200" dirty="0" smtClean="0"/>
              <a:t> </a:t>
            </a:r>
            <a:r>
              <a:rPr lang="en-US" sz="3200" dirty="0" err="1" smtClean="0"/>
              <a:t>যেটা</a:t>
            </a:r>
            <a:r>
              <a:rPr lang="en-US" sz="3200" dirty="0" smtClean="0"/>
              <a:t> </a:t>
            </a:r>
            <a:r>
              <a:rPr lang="en-US" sz="3200" dirty="0" err="1" smtClean="0"/>
              <a:t>আমাদের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প্রয়োজন</a:t>
            </a:r>
            <a:r>
              <a:rPr lang="en-US" sz="3200" dirty="0" smtClean="0"/>
              <a:t> </a:t>
            </a:r>
            <a:r>
              <a:rPr lang="en-US" sz="3200" dirty="0" err="1" smtClean="0"/>
              <a:t>নেই</a:t>
            </a:r>
            <a:r>
              <a:rPr lang="en-US" sz="3200" dirty="0" smtClean="0"/>
              <a:t> </a:t>
            </a:r>
            <a:r>
              <a:rPr lang="en-US" sz="3200" dirty="0" err="1" smtClean="0"/>
              <a:t>তবুও</a:t>
            </a:r>
            <a:r>
              <a:rPr lang="en-US" sz="3200" dirty="0" smtClean="0"/>
              <a:t>  </a:t>
            </a:r>
            <a:r>
              <a:rPr lang="en-US" sz="3200" dirty="0" err="1" smtClean="0"/>
              <a:t>আমরা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সেই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প্রযুক্তির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জন্য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লোভ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অশান্তি</a:t>
            </a:r>
            <a:r>
              <a:rPr lang="en-US" sz="3200" dirty="0" smtClean="0"/>
              <a:t> </a:t>
            </a:r>
            <a:r>
              <a:rPr lang="en-US" sz="3200" dirty="0" err="1" smtClean="0"/>
              <a:t>ডেকে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আনি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6482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যেমন</a:t>
            </a:r>
            <a:r>
              <a:rPr lang="en-US" sz="3600" dirty="0" smtClean="0"/>
              <a:t>: </a:t>
            </a:r>
            <a:r>
              <a:rPr lang="en-US" sz="3600" dirty="0" err="1" smtClean="0"/>
              <a:t>মোবাইল</a:t>
            </a:r>
            <a:r>
              <a:rPr lang="en-US" sz="3600" dirty="0" smtClean="0"/>
              <a:t>, </a:t>
            </a:r>
            <a:r>
              <a:rPr lang="en-US" sz="3600" dirty="0" err="1" smtClean="0"/>
              <a:t>ইন্টারনেট</a:t>
            </a:r>
            <a:r>
              <a:rPr lang="en-US" sz="3600" dirty="0" smtClean="0"/>
              <a:t> </a:t>
            </a:r>
            <a:r>
              <a:rPr lang="en-US" sz="3600" dirty="0" err="1" smtClean="0"/>
              <a:t>ইত্যাদি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283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</vt:lpstr>
      <vt:lpstr>Slide 1</vt:lpstr>
      <vt:lpstr>শিক্ষকের 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ttc</cp:lastModifiedBy>
  <cp:revision>12</cp:revision>
  <dcterms:created xsi:type="dcterms:W3CDTF">2006-08-16T00:00:00Z</dcterms:created>
  <dcterms:modified xsi:type="dcterms:W3CDTF">2012-03-12T09:55:08Z</dcterms:modified>
</cp:coreProperties>
</file>