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4" r:id="rId4"/>
    <p:sldId id="266" r:id="rId5"/>
    <p:sldId id="263" r:id="rId6"/>
    <p:sldId id="265" r:id="rId7"/>
    <p:sldId id="268" r:id="rId8"/>
    <p:sldId id="267" r:id="rId9"/>
    <p:sldId id="272" r:id="rId10"/>
    <p:sldId id="269" r:id="rId11"/>
    <p:sldId id="270" r:id="rId12"/>
    <p:sldId id="271" r:id="rId13"/>
    <p:sldId id="279" r:id="rId14"/>
    <p:sldId id="273" r:id="rId15"/>
    <p:sldId id="274" r:id="rId16"/>
    <p:sldId id="275" r:id="rId17"/>
    <p:sldId id="276" r:id="rId18"/>
    <p:sldId id="258" r:id="rId19"/>
    <p:sldId id="259" r:id="rId20"/>
    <p:sldId id="260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4" autoAdjust="0"/>
    <p:restoredTop sz="94684" autoAdjust="0"/>
  </p:normalViewPr>
  <p:slideViewPr>
    <p:cSldViewPr snapToGrid="0">
      <p:cViewPr varScale="1">
        <p:scale>
          <a:sx n="58" d="100"/>
          <a:sy n="58" d="100"/>
        </p:scale>
        <p:origin x="-90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EF36C-3FE1-4BA2-9B7F-B164AD22A183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</dgm:pt>
    <dgm:pt modelId="{415E2856-342C-48BD-8BDD-2576A00CD9BA}">
      <dgm:prSet phldrT="[Text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l"/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বিভিন্ন প্রকার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কৃষি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য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ন্ত্রের নাম বলতে পারবে। </a:t>
          </a:r>
          <a:endParaRPr lang="en-US" sz="2800" dirty="0">
            <a:solidFill>
              <a:schemeClr val="tx1"/>
            </a:solidFill>
          </a:endParaRPr>
        </a:p>
      </dgm:t>
    </dgm:pt>
    <dgm:pt modelId="{EF2D2374-2297-4F74-A6D6-0FEEE651066B}" type="parTrans" cxnId="{C8856442-F66B-458C-8CF3-1AA3A3AE5E05}">
      <dgm:prSet/>
      <dgm:spPr/>
      <dgm:t>
        <a:bodyPr/>
        <a:lstStyle/>
        <a:p>
          <a:endParaRPr lang="en-US" sz="2800"/>
        </a:p>
      </dgm:t>
    </dgm:pt>
    <dgm:pt modelId="{A216AE20-F73E-4EA6-ADD1-28F13FCA7A9A}" type="sibTrans" cxnId="{C8856442-F66B-458C-8CF3-1AA3A3AE5E05}">
      <dgm:prSet/>
      <dgm:spPr/>
      <dgm:t>
        <a:bodyPr/>
        <a:lstStyle/>
        <a:p>
          <a:endParaRPr lang="en-US" sz="2800"/>
        </a:p>
      </dgm:t>
    </dgm:pt>
    <dgm:pt modelId="{E58C091A-195D-4164-9A9C-2235EBDD118F}">
      <dgm:prSet phldrT="[Text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l"/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কৃষি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যন্ত্রপাতির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ব্যবহার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পারবে। </a:t>
          </a:r>
          <a:endParaRPr lang="en-US" sz="2800" dirty="0">
            <a:solidFill>
              <a:schemeClr val="tx1"/>
            </a:solidFill>
          </a:endParaRPr>
        </a:p>
      </dgm:t>
    </dgm:pt>
    <dgm:pt modelId="{790CB674-8C15-4316-ADE5-C4CAC52F12D4}" type="parTrans" cxnId="{8B4E483A-5970-4D86-8295-3695D745AC0D}">
      <dgm:prSet/>
      <dgm:spPr/>
      <dgm:t>
        <a:bodyPr/>
        <a:lstStyle/>
        <a:p>
          <a:endParaRPr lang="en-US" sz="2800"/>
        </a:p>
      </dgm:t>
    </dgm:pt>
    <dgm:pt modelId="{0ACD0EFC-A87E-4110-B84C-0AFC03E7939B}" type="sibTrans" cxnId="{8B4E483A-5970-4D86-8295-3695D745AC0D}">
      <dgm:prSet/>
      <dgm:spPr/>
      <dgm:t>
        <a:bodyPr/>
        <a:lstStyle/>
        <a:p>
          <a:endParaRPr lang="en-US" sz="2800"/>
        </a:p>
      </dgm:t>
    </dgm:pt>
    <dgm:pt modelId="{93D989FA-05CA-488C-98F0-5C904A9C72E5}">
      <dgm:prSet phldrT="[Text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l"/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কৃষি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যন্ত্রপাতির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সুবিধা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 পারবে। </a:t>
          </a:r>
          <a:endParaRPr lang="en-US" sz="2800" dirty="0">
            <a:solidFill>
              <a:schemeClr val="tx1"/>
            </a:solidFill>
          </a:endParaRPr>
        </a:p>
      </dgm:t>
    </dgm:pt>
    <dgm:pt modelId="{FB75E485-744A-490E-9758-8802983DF05D}" type="parTrans" cxnId="{DBC81968-0F9C-48DB-9ECF-56F960268CE3}">
      <dgm:prSet/>
      <dgm:spPr/>
      <dgm:t>
        <a:bodyPr/>
        <a:lstStyle/>
        <a:p>
          <a:endParaRPr lang="en-US" sz="2800"/>
        </a:p>
      </dgm:t>
    </dgm:pt>
    <dgm:pt modelId="{889B6F9C-90D4-401F-9BA4-AF2533F6052E}" type="sibTrans" cxnId="{DBC81968-0F9C-48DB-9ECF-56F960268CE3}">
      <dgm:prSet/>
      <dgm:spPr/>
      <dgm:t>
        <a:bodyPr/>
        <a:lstStyle/>
        <a:p>
          <a:endParaRPr lang="en-US" sz="2800"/>
        </a:p>
      </dgm:t>
    </dgm:pt>
    <dgm:pt modelId="{3C2000FB-C81D-49DA-9BDB-2C3EC38A1AAE}" type="pres">
      <dgm:prSet presAssocID="{3D5EF36C-3FE1-4BA2-9B7F-B164AD22A183}" presName="linearFlow" presStyleCnt="0">
        <dgm:presLayoutVars>
          <dgm:dir/>
          <dgm:resizeHandles val="exact"/>
        </dgm:presLayoutVars>
      </dgm:prSet>
      <dgm:spPr/>
    </dgm:pt>
    <dgm:pt modelId="{36DC5D5D-0926-4F56-9391-3AC40BB07BF1}" type="pres">
      <dgm:prSet presAssocID="{415E2856-342C-48BD-8BDD-2576A00CD9BA}" presName="composite" presStyleCnt="0"/>
      <dgm:spPr/>
    </dgm:pt>
    <dgm:pt modelId="{3AC582F4-545C-4638-9817-5755744EB904}" type="pres">
      <dgm:prSet presAssocID="{415E2856-342C-48BD-8BDD-2576A00CD9BA}" presName="imgShp" presStyleLbl="fgImgPlace1" presStyleIdx="0" presStyleCnt="3"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</dgm:pt>
    <dgm:pt modelId="{627D3BC2-EDC9-42C3-B815-442ADC725948}" type="pres">
      <dgm:prSet presAssocID="{415E2856-342C-48BD-8BDD-2576A00CD9B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680D5-9289-4B0C-A213-E99F2A7092BC}" type="pres">
      <dgm:prSet presAssocID="{A216AE20-F73E-4EA6-ADD1-28F13FCA7A9A}" presName="spacing" presStyleCnt="0"/>
      <dgm:spPr/>
    </dgm:pt>
    <dgm:pt modelId="{1CF309C4-7749-41A6-B60A-03388B66D629}" type="pres">
      <dgm:prSet presAssocID="{E58C091A-195D-4164-9A9C-2235EBDD118F}" presName="composite" presStyleCnt="0"/>
      <dgm:spPr/>
    </dgm:pt>
    <dgm:pt modelId="{F2693184-FF06-4F15-9684-1DB1835E62FD}" type="pres">
      <dgm:prSet presAssocID="{E58C091A-195D-4164-9A9C-2235EBDD118F}" presName="imgShp" presStyleLbl="fgImgPlace1" presStyleIdx="1" presStyleCnt="3"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</dgm:pt>
    <dgm:pt modelId="{F46570AA-0139-4EAE-958A-8763B771FAF3}" type="pres">
      <dgm:prSet presAssocID="{E58C091A-195D-4164-9A9C-2235EBDD118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144E5-1041-4620-8EDD-F5B34F56FF77}" type="pres">
      <dgm:prSet presAssocID="{0ACD0EFC-A87E-4110-B84C-0AFC03E7939B}" presName="spacing" presStyleCnt="0"/>
      <dgm:spPr/>
    </dgm:pt>
    <dgm:pt modelId="{CFA321C3-1A44-4B97-B8B8-FCC647D1E35A}" type="pres">
      <dgm:prSet presAssocID="{93D989FA-05CA-488C-98F0-5C904A9C72E5}" presName="composite" presStyleCnt="0"/>
      <dgm:spPr/>
    </dgm:pt>
    <dgm:pt modelId="{CDF3B621-114F-48C9-83C1-F02BCC8F006E}" type="pres">
      <dgm:prSet presAssocID="{93D989FA-05CA-488C-98F0-5C904A9C72E5}" presName="imgShp" presStyleLbl="fgImgPlace1" presStyleIdx="2" presStyleCnt="3"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9BBA2943-05C0-4B82-82E7-B01CAFEA5AEE}" type="pres">
      <dgm:prSet presAssocID="{93D989FA-05CA-488C-98F0-5C904A9C72E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856442-F66B-458C-8CF3-1AA3A3AE5E05}" srcId="{3D5EF36C-3FE1-4BA2-9B7F-B164AD22A183}" destId="{415E2856-342C-48BD-8BDD-2576A00CD9BA}" srcOrd="0" destOrd="0" parTransId="{EF2D2374-2297-4F74-A6D6-0FEEE651066B}" sibTransId="{A216AE20-F73E-4EA6-ADD1-28F13FCA7A9A}"/>
    <dgm:cxn modelId="{DBC81968-0F9C-48DB-9ECF-56F960268CE3}" srcId="{3D5EF36C-3FE1-4BA2-9B7F-B164AD22A183}" destId="{93D989FA-05CA-488C-98F0-5C904A9C72E5}" srcOrd="2" destOrd="0" parTransId="{FB75E485-744A-490E-9758-8802983DF05D}" sibTransId="{889B6F9C-90D4-401F-9BA4-AF2533F6052E}"/>
    <dgm:cxn modelId="{8B4E483A-5970-4D86-8295-3695D745AC0D}" srcId="{3D5EF36C-3FE1-4BA2-9B7F-B164AD22A183}" destId="{E58C091A-195D-4164-9A9C-2235EBDD118F}" srcOrd="1" destOrd="0" parTransId="{790CB674-8C15-4316-ADE5-C4CAC52F12D4}" sibTransId="{0ACD0EFC-A87E-4110-B84C-0AFC03E7939B}"/>
    <dgm:cxn modelId="{DDDDDB60-3E72-4281-B23E-13DB80839BD5}" type="presOf" srcId="{3D5EF36C-3FE1-4BA2-9B7F-B164AD22A183}" destId="{3C2000FB-C81D-49DA-9BDB-2C3EC38A1AAE}" srcOrd="0" destOrd="0" presId="urn:microsoft.com/office/officeart/2005/8/layout/vList3"/>
    <dgm:cxn modelId="{3386AE49-D4AD-487F-84DF-D5AB29C1E427}" type="presOf" srcId="{93D989FA-05CA-488C-98F0-5C904A9C72E5}" destId="{9BBA2943-05C0-4B82-82E7-B01CAFEA5AEE}" srcOrd="0" destOrd="0" presId="urn:microsoft.com/office/officeart/2005/8/layout/vList3"/>
    <dgm:cxn modelId="{68F65254-EC76-4D39-9919-EAD7B73446AF}" type="presOf" srcId="{415E2856-342C-48BD-8BDD-2576A00CD9BA}" destId="{627D3BC2-EDC9-42C3-B815-442ADC725948}" srcOrd="0" destOrd="0" presId="urn:microsoft.com/office/officeart/2005/8/layout/vList3"/>
    <dgm:cxn modelId="{D48C5E6D-04A0-4E1D-8D82-30479D74938F}" type="presOf" srcId="{E58C091A-195D-4164-9A9C-2235EBDD118F}" destId="{F46570AA-0139-4EAE-958A-8763B771FAF3}" srcOrd="0" destOrd="0" presId="urn:microsoft.com/office/officeart/2005/8/layout/vList3"/>
    <dgm:cxn modelId="{F9BA1A51-2B8F-4E58-BFBC-2C401D3DBE42}" type="presParOf" srcId="{3C2000FB-C81D-49DA-9BDB-2C3EC38A1AAE}" destId="{36DC5D5D-0926-4F56-9391-3AC40BB07BF1}" srcOrd="0" destOrd="0" presId="urn:microsoft.com/office/officeart/2005/8/layout/vList3"/>
    <dgm:cxn modelId="{1977E8F6-2B6E-4CF4-8E90-BF2818FCC559}" type="presParOf" srcId="{36DC5D5D-0926-4F56-9391-3AC40BB07BF1}" destId="{3AC582F4-545C-4638-9817-5755744EB904}" srcOrd="0" destOrd="0" presId="urn:microsoft.com/office/officeart/2005/8/layout/vList3"/>
    <dgm:cxn modelId="{C340622B-54B9-47B6-9A46-7C5B887D9CFE}" type="presParOf" srcId="{36DC5D5D-0926-4F56-9391-3AC40BB07BF1}" destId="{627D3BC2-EDC9-42C3-B815-442ADC725948}" srcOrd="1" destOrd="0" presId="urn:microsoft.com/office/officeart/2005/8/layout/vList3"/>
    <dgm:cxn modelId="{E3B2B709-8038-41A6-A855-493AC69DFD33}" type="presParOf" srcId="{3C2000FB-C81D-49DA-9BDB-2C3EC38A1AAE}" destId="{FFA680D5-9289-4B0C-A213-E99F2A7092BC}" srcOrd="1" destOrd="0" presId="urn:microsoft.com/office/officeart/2005/8/layout/vList3"/>
    <dgm:cxn modelId="{19CA8646-0A7E-4453-800C-318984EC5355}" type="presParOf" srcId="{3C2000FB-C81D-49DA-9BDB-2C3EC38A1AAE}" destId="{1CF309C4-7749-41A6-B60A-03388B66D629}" srcOrd="2" destOrd="0" presId="urn:microsoft.com/office/officeart/2005/8/layout/vList3"/>
    <dgm:cxn modelId="{72F2E4C8-C042-4926-8DA3-49C5F8DA17D7}" type="presParOf" srcId="{1CF309C4-7749-41A6-B60A-03388B66D629}" destId="{F2693184-FF06-4F15-9684-1DB1835E62FD}" srcOrd="0" destOrd="0" presId="urn:microsoft.com/office/officeart/2005/8/layout/vList3"/>
    <dgm:cxn modelId="{50335425-9772-42B5-AD54-91413BC47543}" type="presParOf" srcId="{1CF309C4-7749-41A6-B60A-03388B66D629}" destId="{F46570AA-0139-4EAE-958A-8763B771FAF3}" srcOrd="1" destOrd="0" presId="urn:microsoft.com/office/officeart/2005/8/layout/vList3"/>
    <dgm:cxn modelId="{C1904F78-77FB-49EA-A8BA-81DE6A601E18}" type="presParOf" srcId="{3C2000FB-C81D-49DA-9BDB-2C3EC38A1AAE}" destId="{5B4144E5-1041-4620-8EDD-F5B34F56FF77}" srcOrd="3" destOrd="0" presId="urn:microsoft.com/office/officeart/2005/8/layout/vList3"/>
    <dgm:cxn modelId="{43ED4D9E-8DA1-47ED-8D3B-746238DCE5B5}" type="presParOf" srcId="{3C2000FB-C81D-49DA-9BDB-2C3EC38A1AAE}" destId="{CFA321C3-1A44-4B97-B8B8-FCC647D1E35A}" srcOrd="4" destOrd="0" presId="urn:microsoft.com/office/officeart/2005/8/layout/vList3"/>
    <dgm:cxn modelId="{9169166C-C9AC-4AB2-9805-07EBB6A47787}" type="presParOf" srcId="{CFA321C3-1A44-4B97-B8B8-FCC647D1E35A}" destId="{CDF3B621-114F-48C9-83C1-F02BCC8F006E}" srcOrd="0" destOrd="0" presId="urn:microsoft.com/office/officeart/2005/8/layout/vList3"/>
    <dgm:cxn modelId="{405A7E49-BE8F-4267-B85F-A83DD98C17BC}" type="presParOf" srcId="{CFA321C3-1A44-4B97-B8B8-FCC647D1E35A}" destId="{9BBA2943-05C0-4B82-82E7-B01CAFEA5AE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D3BC2-EDC9-42C3-B815-442ADC725948}">
      <dsp:nvSpPr>
        <dsp:cNvPr id="0" name=""/>
        <dsp:cNvSpPr/>
      </dsp:nvSpPr>
      <dsp:spPr>
        <a:xfrm rot="10800000">
          <a:off x="2487825" y="329"/>
          <a:ext cx="9111365" cy="771431"/>
        </a:xfrm>
        <a:prstGeom prst="homePlate">
          <a:avLst/>
        </a:prstGeom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0180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বিভিন্ন প্রকার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কৃষি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য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ন্ত্রের নাম বলতে পারবে। </a:t>
          </a:r>
          <a:endParaRPr lang="en-US" sz="2800" kern="1200" dirty="0">
            <a:solidFill>
              <a:schemeClr val="tx1"/>
            </a:solidFill>
          </a:endParaRPr>
        </a:p>
      </dsp:txBody>
      <dsp:txXfrm rot="10800000">
        <a:off x="2680683" y="329"/>
        <a:ext cx="8918507" cy="771431"/>
      </dsp:txXfrm>
    </dsp:sp>
    <dsp:sp modelId="{3AC582F4-545C-4638-9817-5755744EB904}">
      <dsp:nvSpPr>
        <dsp:cNvPr id="0" name=""/>
        <dsp:cNvSpPr/>
      </dsp:nvSpPr>
      <dsp:spPr>
        <a:xfrm>
          <a:off x="2102110" y="329"/>
          <a:ext cx="771431" cy="771431"/>
        </a:xfrm>
        <a:prstGeom prst="ellipse">
          <a:avLst/>
        </a:prstGeom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46570AA-0139-4EAE-958A-8763B771FAF3}">
      <dsp:nvSpPr>
        <dsp:cNvPr id="0" name=""/>
        <dsp:cNvSpPr/>
      </dsp:nvSpPr>
      <dsp:spPr>
        <a:xfrm rot="10800000">
          <a:off x="2487825" y="964619"/>
          <a:ext cx="9111365" cy="771431"/>
        </a:xfrm>
        <a:prstGeom prst="homePlate">
          <a:avLst/>
        </a:prstGeom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0180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কৃষি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যন্ত্রপাতির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ব্যবহার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পারবে। </a:t>
          </a:r>
          <a:endParaRPr lang="en-US" sz="2800" kern="1200" dirty="0">
            <a:solidFill>
              <a:schemeClr val="tx1"/>
            </a:solidFill>
          </a:endParaRPr>
        </a:p>
      </dsp:txBody>
      <dsp:txXfrm rot="10800000">
        <a:off x="2680683" y="964619"/>
        <a:ext cx="8918507" cy="771431"/>
      </dsp:txXfrm>
    </dsp:sp>
    <dsp:sp modelId="{F2693184-FF06-4F15-9684-1DB1835E62FD}">
      <dsp:nvSpPr>
        <dsp:cNvPr id="0" name=""/>
        <dsp:cNvSpPr/>
      </dsp:nvSpPr>
      <dsp:spPr>
        <a:xfrm>
          <a:off x="2102110" y="964619"/>
          <a:ext cx="771431" cy="771431"/>
        </a:xfrm>
        <a:prstGeom prst="ellipse">
          <a:avLst/>
        </a:prstGeom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BBA2943-05C0-4B82-82E7-B01CAFEA5AEE}">
      <dsp:nvSpPr>
        <dsp:cNvPr id="0" name=""/>
        <dsp:cNvSpPr/>
      </dsp:nvSpPr>
      <dsp:spPr>
        <a:xfrm rot="10800000">
          <a:off x="2487825" y="1928908"/>
          <a:ext cx="9111365" cy="771431"/>
        </a:xfrm>
        <a:prstGeom prst="homePlate">
          <a:avLst/>
        </a:prstGeom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0180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কৃষি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যন্ত্রপাতির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সুবিধা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 পারবে। </a:t>
          </a:r>
          <a:endParaRPr lang="en-US" sz="2800" kern="1200" dirty="0">
            <a:solidFill>
              <a:schemeClr val="tx1"/>
            </a:solidFill>
          </a:endParaRPr>
        </a:p>
      </dsp:txBody>
      <dsp:txXfrm rot="10800000">
        <a:off x="2680683" y="1928908"/>
        <a:ext cx="8918507" cy="771431"/>
      </dsp:txXfrm>
    </dsp:sp>
    <dsp:sp modelId="{CDF3B621-114F-48C9-83C1-F02BCC8F006E}">
      <dsp:nvSpPr>
        <dsp:cNvPr id="0" name=""/>
        <dsp:cNvSpPr/>
      </dsp:nvSpPr>
      <dsp:spPr>
        <a:xfrm>
          <a:off x="2102110" y="1928908"/>
          <a:ext cx="771431" cy="771431"/>
        </a:xfrm>
        <a:prstGeom prst="ellipse">
          <a:avLst/>
        </a:prstGeom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97FA3-813B-418E-8184-2CA970EC5D83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AA12BE-CE2E-4C59-8AD7-4CFB72291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5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97FA3-813B-418E-8184-2CA970EC5D83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AA12BE-CE2E-4C59-8AD7-4CFB72291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9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97FA3-813B-418E-8184-2CA970EC5D83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AA12BE-CE2E-4C59-8AD7-4CFB72291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7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97FA3-813B-418E-8184-2CA970EC5D83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AA12BE-CE2E-4C59-8AD7-4CFB72291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8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97FA3-813B-418E-8184-2CA970EC5D83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AA12BE-CE2E-4C59-8AD7-4CFB72291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7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97FA3-813B-418E-8184-2CA970EC5D83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AA12BE-CE2E-4C59-8AD7-4CFB72291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97FA3-813B-418E-8184-2CA970EC5D83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AA12BE-CE2E-4C59-8AD7-4CFB72291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5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97FA3-813B-418E-8184-2CA970EC5D83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AA12BE-CE2E-4C59-8AD7-4CFB72291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97FA3-813B-418E-8184-2CA970EC5D83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AA12BE-CE2E-4C59-8AD7-4CFB72291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6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97FA3-813B-418E-8184-2CA970EC5D83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AA12BE-CE2E-4C59-8AD7-4CFB72291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8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97FA3-813B-418E-8184-2CA970EC5D83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AA12BE-CE2E-4C59-8AD7-4CFB72291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8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68848" y="172278"/>
            <a:ext cx="11854303" cy="6522436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8390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8938923" y="712223"/>
            <a:ext cx="2778094" cy="5440970"/>
            <a:chOff x="8962240" y="714516"/>
            <a:chExt cx="2778094" cy="544097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12557" y="3239620"/>
              <a:ext cx="1427777" cy="28894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240" y="3239620"/>
              <a:ext cx="1428750" cy="28894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074" y="5134090"/>
              <a:ext cx="1066800" cy="93345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9871" y="5126000"/>
              <a:ext cx="1066800" cy="93345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896" y="714516"/>
              <a:ext cx="1898329" cy="542655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1307" y="3309495"/>
              <a:ext cx="1400175" cy="265377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6740" y="4884792"/>
              <a:ext cx="785817" cy="106822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03300" y="4878963"/>
              <a:ext cx="741932" cy="107405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576" y="5479211"/>
              <a:ext cx="1657955" cy="67627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5" name="TextBox 74"/>
          <p:cNvSpPr txBox="1"/>
          <p:nvPr/>
        </p:nvSpPr>
        <p:spPr>
          <a:xfrm>
            <a:off x="991421" y="2544501"/>
            <a:ext cx="7378422" cy="1762002"/>
          </a:xfrm>
          <a:prstGeom prst="rect">
            <a:avLst/>
          </a:prstGeom>
          <a:noFill/>
        </p:spPr>
        <p:txBody>
          <a:bodyPr vert="horz" wrap="square" rtlCol="0">
            <a:prstTxWarp prst="textPlain">
              <a:avLst>
                <a:gd name="adj" fmla="val 49806"/>
              </a:avLst>
            </a:prstTxWarp>
            <a:spAutoFit/>
          </a:bodyPr>
          <a:lstStyle/>
          <a:p>
            <a:r>
              <a:rPr lang="bn-BD" sz="6600" b="1" dirty="0" smtClean="0">
                <a:solidFill>
                  <a:srgbClr val="632B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সবাইকে</a:t>
            </a:r>
            <a:endParaRPr lang="en-US" sz="6600" b="1" dirty="0">
              <a:solidFill>
                <a:srgbClr val="632B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3" y="235973"/>
            <a:ext cx="952500" cy="9525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3929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7259" y="295075"/>
            <a:ext cx="649292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হস্ত চালিত উন্নত কৃষি যন্ত্রপাতির ব্যাবহার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588" y="1378891"/>
            <a:ext cx="2509672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ঔষধ ছিটানো যন্ত্র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587" y="2801261"/>
            <a:ext cx="6566966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স্প্রেয়ার ফসলের রোগ ও পোকা দমনের কাজে ব্যবহার হয়।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এতে পানি মিশ্রিত ঔষধ ভর্তি করে ট্রিগারের সাহায্যে নির্দিষ্ট উচ্চতায় ছিটানো হয়।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" r="4933"/>
          <a:stretch/>
        </p:blipFill>
        <p:spPr>
          <a:xfrm>
            <a:off x="7285577" y="1465729"/>
            <a:ext cx="4195306" cy="459879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287129" y="6083082"/>
            <a:ext cx="219220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ন্যাপস্যাক স্প্রেয়ার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1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67" y="1433016"/>
            <a:ext cx="4558351" cy="45528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87259" y="295075"/>
            <a:ext cx="649292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হস্ত চালিত উন্নত কৃষি যন্ত্রপাতির ব্যাবহার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058" y="1433016"/>
            <a:ext cx="2192201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মাড়াই যন্ত্র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057" y="2801261"/>
            <a:ext cx="634458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উন্নত হস্তচালিত ধান বা গম মাড়াই যন্ত্র।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সম্পুর্ণ দেশীয় প্রযুক্তিতে তৈরি।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87129" y="6083082"/>
            <a:ext cx="219220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প্যাডেল থ্রেসার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6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7259" y="295075"/>
            <a:ext cx="8332498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হস্ত চালিত উন্নত কৃষি যন্ত্রপাতির ব্যাবহার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058" y="1335880"/>
            <a:ext cx="2192201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সেচ যন্ত্র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13" y="2801261"/>
            <a:ext cx="6449787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স্থানীয়ভাবে তৈরি করা যায়।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 বেশি পানি ঊঠানো যায়।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দিয়ে মাটির নিচ এবং উপর থেকে পানি উঠানো যায়।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7129" y="6083082"/>
            <a:ext cx="219220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বারি পাম্প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065" y="1335880"/>
            <a:ext cx="4706242" cy="47472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56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497700" y="368002"/>
            <a:ext cx="3337735" cy="925487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264" y="830746"/>
            <a:ext cx="565101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বিভক্ত হয়ে প্রশ্ন দু’টির উত্তর লিখে দেখাও-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9344" y="4845264"/>
            <a:ext cx="6930996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tIns="91440" rIns="274320" bIns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বারি পাম্পের সুবিধা-</a:t>
            </a: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স্থানীয়ভাবে তৈরি করা যায়।</a:t>
            </a: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অনেক বেশি পানি ঊঠানো যায়।</a:t>
            </a: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এটি দিয়ে মাটির নিচ এবং উপর থেকে পানি উঠানো যায়।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397" y="1573566"/>
            <a:ext cx="5780750" cy="107721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ন্যাপস্যাক স্প্রেয়ার কি কাজে ব্যবহার হয়?</a:t>
            </a:r>
          </a:p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বারি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পাম্পের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সুবিধাগুলি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2264" y="2870861"/>
            <a:ext cx="3041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উত্তরগুলি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60919" y="3459361"/>
            <a:ext cx="67094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tIns="91440" rIns="274320" bIns="0">
            <a:spAutoFit/>
          </a:bodyPr>
          <a:lstStyle/>
          <a:p>
            <a:pPr algn="just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ন্যাপস্যাক স্প্রেয়ার পোকা মাকড় দমনের উদ্দেশ্যে ঔষধ ছিটানোর কাজে ব্যবহার হয়।</a:t>
            </a:r>
          </a:p>
        </p:txBody>
      </p:sp>
    </p:spTree>
    <p:extLst>
      <p:ext uri="{BB962C8B-B14F-4D97-AF65-F5344CB8AC3E}">
        <p14:creationId xmlns:p14="http://schemas.microsoft.com/office/powerpoint/2010/main" val="61591623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5058" y="1174515"/>
            <a:ext cx="2192201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চাষ যন্ত্র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0882" y="2827387"/>
            <a:ext cx="5678866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উল্লেখযোগ্য অংশ হচ্ছে ঘূর্ণি লাঙল।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প্রচন্ড গতিতে ঘোরার ফলে মাটি ঝুরঝুরে হয়ে যায় এবং আগাছা ধ্বংস হয়।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দ্বারা দ্রুত ও গভীরভাবে চাষ করা হয়।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58" y="1869289"/>
            <a:ext cx="4115609" cy="42245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35000" y="6136442"/>
            <a:ext cx="219220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টিলার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1025" y="200946"/>
            <a:ext cx="5899541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 চালিত কৃষি যন্ত্রপাতির ব্যাবহার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831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8" t="34519" r="24443" b="8809"/>
          <a:stretch/>
        </p:blipFill>
        <p:spPr>
          <a:xfrm>
            <a:off x="632010" y="2380129"/>
            <a:ext cx="4690597" cy="34962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95058" y="1174515"/>
            <a:ext cx="2192201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ঝাড়াই যন্ত্র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9823" y="1800209"/>
            <a:ext cx="5858436" cy="48039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ঘরের ভিতর খারাপ আবহাওয়াতেও ব্যবহার করা যায়।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অল্প সময়ে ও অল্প খরচে ঝাড়াই ও পরিস্কার হয়।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চালানো সহজ।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স্থানীয়ভাবে এটি তৈরি করা যায়।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0343" y="5889812"/>
            <a:ext cx="287392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বারি শস্য ঝাড়াই যন্ত্র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1025" y="200946"/>
            <a:ext cx="5899541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 চালিত কৃষি যন্ত্রপাতির ব্যাবহার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186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0"/>
          <a:stretch/>
        </p:blipFill>
        <p:spPr>
          <a:xfrm>
            <a:off x="595058" y="2057309"/>
            <a:ext cx="5110977" cy="38325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95058" y="1174515"/>
            <a:ext cx="2192201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সেচ যন্ত্র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0795" y="2819398"/>
            <a:ext cx="5597984" cy="25538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শক্তিচালিত সেচযন্ত্র।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সাহায্যে সহজে পানি তুলে সেচ দেওয়া হয়।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অশ্বশক্তির মাত্রায় পানি উঠে।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 অনুযায়ী চালানো যায়।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0343" y="5889812"/>
            <a:ext cx="287392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সেন্ট্রিফিউগাল পাম্প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1025" y="200946"/>
            <a:ext cx="5899541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 চালিত কৃষি যন্ত্রপাতির ব্যাবহার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447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058" y="1174515"/>
            <a:ext cx="2192201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ঝাড়াই যন্ত্র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8082" y="3096443"/>
            <a:ext cx="5597984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দিয়ে ধান, গম, ও ডাল মাড়াই করা যায়।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 আর্দ্রতার ফসল হলে যন্ত্রটি ভালো কাজ করে।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ক্ষমতা প্যাডেল থ্রেসারের চেয়ে বেশি।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0343" y="5889812"/>
            <a:ext cx="287392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বারি শস্য মাড়াই যন্ত্র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1025" y="200946"/>
            <a:ext cx="5899541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 চালিত কৃষি যন্ত্রপাতির ব্যাবহার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58" y="2057400"/>
            <a:ext cx="5012366" cy="38324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227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485095" y="326647"/>
            <a:ext cx="3337735" cy="925487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690" y="552887"/>
            <a:ext cx="7009169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ক ও খ-এ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 দল হস্তচালিত যন্ত্র এবং খ দল শক্তিচালিত যন্ত্রগুলি আলাদা করে দেখাও-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72" y="1842247"/>
            <a:ext cx="1793899" cy="1371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0"/>
          <a:stretch/>
        </p:blipFill>
        <p:spPr>
          <a:xfrm>
            <a:off x="8101279" y="1842247"/>
            <a:ext cx="1793899" cy="1371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75" y="1842247"/>
            <a:ext cx="1793899" cy="1371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23" y="1842247"/>
            <a:ext cx="1793899" cy="1371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" r="4933"/>
          <a:stretch/>
        </p:blipFill>
        <p:spPr>
          <a:xfrm>
            <a:off x="6173627" y="1842247"/>
            <a:ext cx="1793899" cy="1371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3" b="2151"/>
          <a:stretch/>
        </p:blipFill>
        <p:spPr>
          <a:xfrm>
            <a:off x="10028931" y="1842247"/>
            <a:ext cx="1793899" cy="1371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Group 23"/>
          <p:cNvGrpSpPr/>
          <p:nvPr/>
        </p:nvGrpSpPr>
        <p:grpSpPr>
          <a:xfrm>
            <a:off x="638160" y="3590362"/>
            <a:ext cx="4235823" cy="2864223"/>
            <a:chOff x="1652362" y="3590363"/>
            <a:chExt cx="4235823" cy="2864223"/>
          </a:xfrm>
        </p:grpSpPr>
        <p:sp>
          <p:nvSpPr>
            <p:cNvPr id="23" name="Rectangle 22"/>
            <p:cNvSpPr/>
            <p:nvPr/>
          </p:nvSpPr>
          <p:spPr>
            <a:xfrm>
              <a:off x="1652362" y="3590363"/>
              <a:ext cx="4235823" cy="28642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74172" y="3672210"/>
              <a:ext cx="2192201" cy="5232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‘ক’ দল</a:t>
              </a:r>
              <a:endParaRPr lang="en-US" sz="2800" u="sn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274859" y="3590361"/>
            <a:ext cx="4235823" cy="2864223"/>
            <a:chOff x="6173627" y="3590363"/>
            <a:chExt cx="4235823" cy="2864223"/>
          </a:xfrm>
        </p:grpSpPr>
        <p:sp>
          <p:nvSpPr>
            <p:cNvPr id="44" name="Rectangle 43"/>
            <p:cNvSpPr/>
            <p:nvPr/>
          </p:nvSpPr>
          <p:spPr>
            <a:xfrm>
              <a:off x="6173627" y="3590363"/>
              <a:ext cx="4235823" cy="28642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95437" y="3672210"/>
              <a:ext cx="2192201" cy="5232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‘খ’ দল</a:t>
              </a:r>
              <a:endParaRPr lang="en-US" sz="2800" u="sn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4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3.125E-6 1.85185E-6 C -0.00039 -0.00857 -0.00052 -0.01713 -0.00118 -0.02547 C -0.00131 -0.02755 -0.00196 -0.0294 -0.00222 -0.03148 C -0.00274 -0.03473 -0.00274 -0.03797 -0.00339 -0.04121 C -0.00391 -0.04398 -0.00482 -0.04653 -0.0056 -0.04908 C -0.00586 -0.05232 -0.00625 -0.05556 -0.00664 -0.0588 C -0.00691 -0.06088 -0.00756 -0.06273 -0.00782 -0.06482 C -0.01029 -0.08542 -0.00743 -0.06922 -0.01003 -0.08241 C -0.01094 -0.09653 -0.01211 -0.11158 -0.01211 -0.12547 C -0.01211 -0.14723 -0.01172 -0.16875 -0.01107 -0.19028 C -0.01094 -0.19398 -0.00951 -0.20023 -0.00886 -0.20394 C -0.00847 -0.20648 -0.00847 -0.20949 -0.00782 -0.21181 C -0.00612 -0.2169 -0.00352 -0.21829 -0.00118 -0.22153 C 0.00325 -0.22778 0.00117 -0.23148 0.00989 -0.23542 C 0.01536 -0.23773 0.01289 -0.23635 0.01757 -0.23936 C 0.01836 -0.24051 0.01888 -0.24236 0.01979 -0.24329 C 0.02096 -0.24422 0.02903 -0.24676 0.02968 -0.24699 C 0.03268 -0.24838 0.03567 -0.24977 0.03854 -0.25093 C 0.03997 -0.25162 0.04153 -0.25209 0.04296 -0.25301 C 0.04414 -0.25371 0.04518 -0.25463 0.04622 -0.25486 C 0.05065 -0.25648 0.06302 -0.2588 0.06614 -0.2588 L 0.15221 -0.26088 C 0.15442 -0.26158 0.15664 -0.26204 0.15885 -0.26273 C 0.16028 -0.2632 0.16171 -0.26436 0.16315 -0.26482 C 0.16836 -0.26574 0.17356 -0.26598 0.17864 -0.26667 C 0.18086 -0.26875 0.18294 -0.27153 0.18528 -0.27269 C 0.1888 -0.27408 0.19257 -0.27385 0.19635 -0.27454 C 0.19856 -0.275 0.20065 -0.27593 0.20286 -0.27639 L 0.25481 -0.27454 C 0.25664 -0.27431 0.25846 -0.27292 0.26028 -0.27269 C 0.2651 -0.27153 0.26979 -0.27153 0.27461 -0.27061 C 0.2776 -0.27014 0.28046 -0.26922 0.28346 -0.26875 C 0.32304 -0.25116 0.28476 -0.26667 0.38606 -0.26273 C 0.38789 -0.26273 0.38971 -0.26135 0.39153 -0.26088 C 0.39518 -0.25996 0.39882 -0.25903 0.4026 -0.2588 L 0.59336 -0.25695 C 0.59492 -0.25556 0.59635 -0.25417 0.59778 -0.25301 C 0.59882 -0.25209 0.60013 -0.25232 0.60117 -0.25093 C 0.60325 -0.24815 0.60455 -0.24398 0.60664 -0.24121 L 0.61106 -0.23542 C 0.61145 -0.23334 0.61145 -0.23102 0.61211 -0.2294 C 0.61302 -0.22755 0.61471 -0.22755 0.61549 -0.22547 C 0.61666 -0.22199 0.61666 -0.21736 0.6177 -0.21366 L 0.61992 -0.20602 C 0.62018 -0.20209 0.62018 -0.19792 0.62096 -0.19422 C 0.62161 -0.19121 0.62369 -0.18936 0.62434 -0.18635 C 0.62552 -0.1801 0.62643 -0.16667 0.62643 -0.16667 C 0.62734 -0.15139 0.62708 -0.14561 0.62981 -0.13148 C 0.6302 -0.1294 0.63046 -0.12755 0.63086 -0.12547 C 0.63203 -0.12037 0.63333 -0.11528 0.63424 -0.10996 C 0.6375 -0.08843 0.63554 -0.09422 0.6375 -0.07454 C 0.63776 -0.07246 0.63828 -0.07061 0.63867 -0.06875 C 0.63906 -0.06551 0.63932 -0.06204 0.63971 -0.0588 C 0.6401 -0.04908 0.63997 -0.03912 0.64088 -0.0294 C 0.64114 -0.02593 0.64231 -0.02292 0.64309 -0.01968 C 0.64349 -0.01783 0.64388 -0.01574 0.64414 -0.01389 C 0.647 0.00532 0.64453 -0.00301 0.64856 0.00787 C 0.65195 0.03217 0.64765 0.00185 0.65078 0.02152 C 0.65156 0.02639 0.65247 0.03426 0.65299 0.03912 C 0.65364 0.04629 0.65468 0.0618 0.6552 0.06852 C 0.65559 0.07453 0.65573 0.08032 0.65625 0.08611 C 0.65677 0.09143 0.65781 0.09652 0.65846 0.10185 C 0.65924 0.10833 0.65989 0.11504 0.66067 0.12152 C 0.66106 0.12477 0.6608 0.12847 0.66184 0.13125 L 0.66406 0.13727 C 0.66211 0.27824 0.66289 0.19074 0.66289 0.4 L 0.66289 0.4 " pathEditMode="relative" ptsTypes="AAAA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25E-6 3.7037E-7 L 5.625E-6 3.7037E-7 C -0.00247 -0.04074 -0.00182 -0.02153 5.625E-6 -0.09398 C 0.00014 -0.09815 0.00079 -0.10185 0.00118 -0.10579 C 0.00157 -0.10926 0.00222 -0.11759 0.00339 -0.12153 C 0.00391 -0.12361 0.00482 -0.12546 0.00561 -0.12732 C 0.00587 -0.13079 0.00652 -0.1456 0.00782 -0.15093 C 0.00834 -0.15301 0.00938 -0.15486 0.01003 -0.15695 C 0.01915 -0.18542 0.00717 -0.14861 0.01329 -0.1706 C 0.01394 -0.17269 0.01472 -0.17454 0.0155 -0.17639 C 0.01641 -0.18287 0.01732 -0.19283 0.02097 -0.19607 C 0.02527 -0.2 0.02514 -0.19931 0.02878 -0.20394 C 0.02995 -0.20533 0.03477 -0.21227 0.03646 -0.21366 C 0.03751 -0.21459 0.03868 -0.21482 0.03972 -0.21574 C 0.04089 -0.21667 0.04193 -0.21852 0.04311 -0.21968 C 0.0448 -0.22107 0.05365 -0.22709 0.05521 -0.22755 C 0.06173 -0.2294 0.0685 -0.22986 0.07501 -0.23125 L 0.09271 -0.23519 C 0.0987 -0.23889 0.09519 -0.23727 0.10482 -0.23912 C 0.10717 -0.23982 0.12084 -0.24236 0.12357 -0.24306 C 0.12696 -0.24421 0.13021 -0.2456 0.13347 -0.24699 C 0.13581 -0.24815 0.1379 -0.25046 0.14011 -0.25093 C 0.14779 -0.25301 0.15561 -0.2544 0.16329 -0.25486 C 0.20821 -0.25718 0.253 -0.25741 0.29792 -0.2588 C 0.30118 -0.25949 0.30443 -0.25996 0.30782 -0.26088 C 0.31003 -0.26134 0.31225 -0.26227 0.31446 -0.26273 C 0.3185 -0.26366 0.32253 -0.26412 0.32657 -0.26459 C 0.34193 -0.26412 0.35743 -0.26389 0.37292 -0.26273 C 0.37553 -0.2625 0.37813 -0.25787 0.38061 -0.25695 C 0.38347 -0.25556 0.38646 -0.25556 0.38946 -0.25486 C 0.40222 -0.24584 0.39662 -0.24838 0.406 -0.24514 C 0.4112 -0.23565 0.40482 -0.2463 0.41693 -0.23334 L 0.42253 -0.22755 C 0.42292 -0.22546 0.42305 -0.22338 0.42357 -0.22153 C 0.42553 -0.21574 0.42774 -0.2169 0.43139 -0.21574 C 0.43321 -0.21366 0.43516 -0.21227 0.43686 -0.20972 C 0.43894 -0.20695 0.44024 -0.20255 0.44232 -0.2 C 0.44363 -0.19838 0.44532 -0.19861 0.44675 -0.19792 C 0.44975 -0.19445 0.45105 -0.19259 0.45443 -0.19028 C 0.45665 -0.18866 0.46107 -0.18634 0.46107 -0.18634 C 0.46225 -0.18426 0.46316 -0.18195 0.46446 -0.18033 C 0.46537 -0.17917 0.46667 -0.17917 0.46771 -0.17847 C 0.46928 -0.17732 0.47071 -0.1757 0.47214 -0.17454 C 0.47292 -0.17246 0.47331 -0.17014 0.47436 -0.16852 C 0.47553 -0.1669 0.48295 -0.16482 0.48321 -0.16459 C 0.48907 -0.14908 0.48139 -0.16806 0.48868 -0.15486 C 0.48959 -0.15324 0.49011 -0.15093 0.49089 -0.14908 C 0.49441 -0.14028 0.4935 -0.14236 0.49753 -0.13519 C 0.49936 -0.12222 0.49766 -0.13241 0.50079 -0.11759 C 0.50118 -0.11574 0.50131 -0.11343 0.50196 -0.11181 C 0.50248 -0.11019 0.50352 -0.10926 0.50417 -0.10787 C 0.50756 -0.09884 0.50534 -0.10046 0.5086 -0.09005 C 0.50938 -0.08727 0.51068 -0.08496 0.51186 -0.08241 C 0.51212 -0.07963 0.51316 -0.06644 0.51407 -0.06273 C 0.51459 -0.06065 0.51563 -0.05903 0.51628 -0.05671 C 0.51889 -0.04722 0.51563 -0.0544 0.5185 -0.04306 C 0.51928 -0.03959 0.52084 -0.03681 0.52175 -0.03334 C 0.52449 -0.02384 0.5211 -0.03079 0.52396 -0.01968 C 0.52488 -0.01597 0.52618 -0.01296 0.52735 -0.00972 C 0.52982 0.04352 0.52709 -0.00695 0.52943 0.02546 C 0.53034 0.03611 0.53048 0.04467 0.53165 0.05486 C 0.53191 0.05694 0.53243 0.05879 0.53282 0.06088 C 0.53347 0.07546 0.53516 0.1118 0.53503 0.12361 C 0.53438 0.18958 0.53699 0.17384 0.53165 0.20208 C 0.53139 0.20671 0.53139 0.21134 0.53061 0.21574 C 0.53021 0.21805 0.52878 0.21944 0.52839 0.22176 C 0.52761 0.22685 0.52774 0.23217 0.52735 0.23727 C 0.52696 0.2419 0.52644 0.24653 0.52618 0.25116 C 0.52579 0.25764 0.52553 0.26412 0.52514 0.2706 C 0.52488 0.27407 0.52436 0.27731 0.52396 0.28055 C 0.52357 0.28449 0.52318 0.28842 0.52292 0.29236 C 0.52253 0.29676 0.52227 0.30139 0.52175 0.30602 C 0.52149 0.30856 0.52123 0.31134 0.52071 0.31389 C 0.52019 0.31597 0.51915 0.31782 0.5185 0.31967 C 0.51811 0.32361 0.51784 0.32754 0.51732 0.33148 C 0.51706 0.33356 0.51654 0.33541 0.51628 0.33727 C 0.51589 0.34051 0.51433 0.3662 0.51186 0.37268 C 0.51042 0.37662 0.5099 0.38287 0.50743 0.38449 L 0.50417 0.38634 C 0.50378 0.38842 0.50391 0.39097 0.503 0.39236 C 0.50118 0.39467 0.49857 0.39491 0.49636 0.39629 C 0.49024 0.39977 0.49428 0.39791 0.48425 0.40023 C 0.47917 0.39954 0.47396 0.39907 0.46889 0.39815 C 0.46628 0.39768 0.46368 0.39653 0.46107 0.39629 C 0.45196 0.39514 0.44271 0.39491 0.4336 0.39421 C 0.42982 0.39352 0.42618 0.39352 0.42253 0.39236 C 0.42019 0.39143 0.41824 0.38866 0.41589 0.38842 C 0.39675 0.38518 0.40782 0.3868 0.38282 0.38449 C 0.37253 0.38518 0.36225 0.38518 0.35196 0.38634 C 0.35079 0.38657 0.34975 0.38796 0.34857 0.38842 C 0.34428 0.39028 0.33712 0.39213 0.33321 0.39236 C 0.31511 0.39329 0.29714 0.39352 0.27917 0.39421 L 0.26811 0.39815 C 0.26654 0.39861 0.26524 0.40023 0.26368 0.40023 C 0.23165 0.40023 0.19975 0.39884 0.16771 0.39815 L 0.16003 0.39629 L 0.14232 0.39236 C 0.14024 0.3912 0.13438 0.38866 0.13243 0.38842 C 0.12396 0.38727 0.1155 0.38704 0.10704 0.38634 C 0.09298 0.38079 0.10157 0.38356 0.08829 0.38055 C 0.08568 0.37986 0.08321 0.37893 0.08061 0.37847 C 0.07436 0.37754 0.06811 0.37731 0.06186 0.37662 C 0.05847 0.37523 0.05534 0.37268 0.05196 0.37268 C 0.00092 0.37106 0.01251 0.36666 -0.00989 0.37662 C -0.01093 0.37778 -0.01197 0.37963 -0.01314 0.38055 C -0.01679 0.38333 -0.01926 0.38241 -0.02304 0.38241 L -0.02304 0.38241 " pathEditMode="relative" ptsTypes="AAAAAAAAAAAAAAAAAAAAAAAAAAAAAAAAAAAAAAAAAAAAAAAAAAAAAAA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3.95833E-6 1.11111E-6 C -0.00169 -0.02755 -0.00182 -0.02037 3.95833E-6 -0.0588 C 0.00013 -0.06088 0.00078 -0.06273 0.00117 -0.06459 C 0.00078 -0.07709 0.00065 -0.08959 3.95833E-6 -0.10185 C 3.95833E-6 -0.10394 -0.00078 -0.10579 -0.00104 -0.10787 C -0.00156 -0.11111 -0.00169 -0.11435 -0.00221 -0.1176 C -0.00273 -0.12153 -0.00364 -0.12547 -0.00443 -0.1294 C -0.00469 -0.13125 -0.00469 -0.1338 -0.00547 -0.13519 L -0.00872 -0.14121 C -0.01068 -0.15139 -0.00859 -0.14306 -0.01315 -0.15278 C -0.02018 -0.1676 -0.0112 -0.15116 -0.01759 -0.16273 C -0.01954 -0.17269 -0.01746 -0.16574 -0.02318 -0.17454 C -0.0306 -0.18588 -0.02423 -0.1794 -0.0319 -0.18611 C -0.03268 -0.1882 -0.03307 -0.19074 -0.03411 -0.19213 C -0.03543 -0.19352 -0.03711 -0.19306 -0.03854 -0.19398 C -0.0401 -0.19514 -0.04142 -0.19676 -0.04297 -0.19792 C -0.047 -0.20093 -0.05443 -0.20278 -0.05729 -0.20394 L -0.06837 -0.20764 L -0.17423 -0.20579 C -0.17657 -0.20579 -0.17865 -0.20324 -0.18087 -0.20185 L -0.18412 -0.2 C -0.1853 -0.19931 -0.18634 -0.19838 -0.18751 -0.19792 L -0.19194 -0.19607 C -0.19298 -0.19468 -0.19402 -0.19306 -0.19519 -0.19213 C -0.19662 -0.19097 -0.19832 -0.19167 -0.19962 -0.19005 C -0.20066 -0.18889 -0.20092 -0.18588 -0.20183 -0.18426 C -0.20339 -0.18148 -0.20782 -0.17801 -0.20951 -0.17639 C -0.2103 -0.17454 -0.21095 -0.17246 -0.21173 -0.1706 C -0.21277 -0.16783 -0.21407 -0.16551 -0.21498 -0.16273 C -0.21563 -0.16088 -0.21563 -0.15857 -0.21615 -0.15672 C -0.21668 -0.15463 -0.21759 -0.15278 -0.21837 -0.15093 C -0.21876 -0.14838 -0.21915 -0.1456 -0.21941 -0.14306 C -0.2241 -0.10162 -0.22019 -0.06088 -0.21941 -0.0176 C -0.21928 -0.0088 -0.21785 0.00463 -0.2172 0.01389 C -0.21681 0.02106 -0.21589 0.04097 -0.21498 0.04907 C -0.21485 0.05115 -0.2142 0.05301 -0.21394 0.05486 C -0.21355 0.05764 -0.21316 0.06018 -0.21277 0.06273 C -0.20925 0.11504 -0.21134 0.0956 -0.20847 0.12153 C -0.20808 0.15833 -0.20795 0.1949 -0.2073 0.23148 C -0.2073 0.23403 -0.20665 0.23657 -0.20626 0.23935 C -0.20405 0.25324 -0.20418 0.25185 -0.20183 0.26481 C -0.20144 0.26666 -0.20157 0.26944 -0.20066 0.2706 C -0.19923 0.27268 -0.19753 0.2743 -0.19623 0.27662 C -0.19493 0.2787 -0.19415 0.28194 -0.19298 0.28426 C -0.19233 0.28588 -0.19142 0.2868 -0.19076 0.28819 C -0.18998 0.29004 -0.18959 0.29259 -0.18855 0.29421 C -0.18764 0.29537 -0.18634 0.29537 -0.1853 0.29606 C -0.18373 0.29815 -0.18243 0.30046 -0.18087 0.30208 C -0.17944 0.30324 -0.17774 0.30254 -0.17644 0.30393 C -0.17462 0.30602 -0.17397 0.31065 -0.17201 0.3118 C -0.17097 0.3125 -0.1698 0.31296 -0.16876 0.31365 C -0.16576 0.3162 -0.16303 0.32014 -0.1599 0.32153 C -0.15691 0.32291 -0.15405 0.32453 -0.15105 0.32546 C -0.14402 0.32801 -0.1474 0.32662 -0.14115 0.3294 C -0.13425 0.33773 -0.14181 0.33009 -0.12905 0.33541 C -0.12566 0.3368 -0.1224 0.33981 -0.11902 0.3412 C -0.11759 0.3419 -0.11615 0.34236 -0.11472 0.34305 C -0.11355 0.34375 -0.11251 0.34467 -0.11134 0.34514 C -0.10886 0.34606 -0.10626 0.34629 -0.10364 0.34699 C -0.10208 0.34745 -0.10065 0.34861 -0.09922 0.34907 C -0.09687 0.35 -0.08698 0.35254 -0.08489 0.35301 C -0.07604 0.3544 -0.06719 0.35532 -0.05847 0.35694 C -0.05587 0.3574 -0.05325 0.35833 -0.05065 0.35879 C -0.04661 0.35972 -0.04258 0.35972 -0.03854 0.36088 C -0.03229 0.3625 -0.02604 0.36504 -0.01979 0.36666 C -0.01472 0.36805 -0.0095 0.3706 -0.00443 0.3706 L 0.1181 0.37268 C 0.12435 0.37384 0.1306 0.375 0.13685 0.37639 C 0.13828 0.37685 0.13971 0.37824 0.14128 0.37847 C 0.14596 0.3794 0.15078 0.37963 0.1556 0.38032 C 0.15925 0.38102 0.16289 0.38171 0.16654 0.3824 C 0.1681 0.3831 0.16953 0.38356 0.17096 0.38426 C 0.17214 0.38495 0.17318 0.38611 0.17435 0.38634 C 0.18568 0.38865 0.21146 0.38958 0.21953 0.39028 C 0.225 0.39074 0.2306 0.39143 0.23607 0.39213 C 0.23724 0.39259 0.25274 0.39791 0.25586 0.39815 C 0.2724 0.3993 0.28906 0.3993 0.3056 0.4 C 0.30742 0.40069 0.30925 0.40115 0.31107 0.40208 C 0.31406 0.40324 0.3168 0.40578 0.31992 0.40602 L 0.34753 0.40393 L 0.34753 0.4 " pathEditMode="relative" ptsTypes="AAAAAAAAAAAAAAAAAA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23 L -3.33333E-6 0.00023 C -0.00039 -0.00626 -0.00117 -0.01274 -0.00117 -0.01922 C -0.00117 -0.022 -0.00026 -0.02454 -3.33333E-6 -0.02709 C 0.00039 -0.03311 0.00078 -0.03889 0.00104 -0.04491 C 0.00143 -0.05325 0.00143 -0.06181 0.00221 -0.07038 C 0.00248 -0.07431 0.00443 -0.08195 0.00443 -0.08195 C 0.00404 -0.09908 0.00391 -0.11598 0.00326 -0.13311 C 0.00313 -0.13565 0.00274 -0.13843 0.00221 -0.14098 C 0.00104 -0.14561 -0.00143 -0.14908 -0.00338 -0.15255 C -0.00377 -0.15718 -0.00364 -0.16204 -0.00443 -0.16644 C -0.00677 -0.17894 -0.00755 -0.17315 -0.01107 -0.18218 C -0.01198 -0.1845 -0.0125 -0.18727 -0.01328 -0.18982 C -0.01445 -0.19977 -0.01432 -0.20163 -0.01654 -0.21158 C -0.01732 -0.21482 -0.01823 -0.21783 -0.01875 -0.2213 C -0.02057 -0.23149 -0.01901 -0.22894 -0.02096 -0.23704 C -0.02161 -0.23959 -0.02239 -0.24237 -0.02318 -0.24491 C -0.02383 -0.24676 -0.02487 -0.24862 -0.02539 -0.2507 C -0.0293 -0.26621 -0.025 -0.25926 -0.03099 -0.26644 C -0.03125 -0.26829 -0.03151 -0.27038 -0.03203 -0.27223 C -0.03333 -0.27639 -0.03659 -0.28288 -0.03867 -0.28612 C -0.03971 -0.28751 -0.04088 -0.28866 -0.04193 -0.28982 C -0.04505 -0.30626 -0.04193 -0.29607 -0.06185 -0.29769 C -0.1289 -0.30348 -0.09101 -0.29931 -0.12799 -0.30371 C -0.12982 -0.3044 -0.13164 -0.3051 -0.13359 -0.30556 C -0.15911 -0.31204 -0.18216 -0.30649 -0.20963 -0.30556 C -0.21849 -0.30047 -0.21029 -0.30464 -0.22956 -0.30163 C -0.2332 -0.30116 -0.24219 -0.29885 -0.24609 -0.29769 C -0.25117 -0.29468 -0.24883 -0.29584 -0.25599 -0.29376 C -0.26419 -0.29167 -0.26471 -0.29167 -0.2737 -0.28982 C -0.27656 -0.28866 -0.27956 -0.28751 -0.28242 -0.28612 C -0.28359 -0.28542 -0.28463 -0.2845 -0.28581 -0.28403 C -0.28763 -0.28334 -0.28945 -0.28264 -0.29127 -0.28218 C -0.29349 -0.28149 -0.2957 -0.28102 -0.29792 -0.2801 C -0.29792 -0.2801 -0.30612 -0.27524 -0.30781 -0.27431 C -0.30898 -0.27362 -0.31002 -0.27269 -0.3112 -0.27223 C -0.32461 -0.26737 -0.31068 -0.27292 -0.31992 -0.26829 C -0.32292 -0.2669 -0.32877 -0.26436 -0.32877 -0.26436 C -0.32995 -0.2632 -0.33086 -0.26135 -0.33216 -0.26042 C -0.33424 -0.25926 -0.33659 -0.2595 -0.33867 -0.25857 C -0.33984 -0.25811 -0.34088 -0.25718 -0.34206 -0.25649 C -0.3431 -0.25394 -0.34414 -0.25116 -0.34531 -0.24885 C -0.34635 -0.24653 -0.34792 -0.24538 -0.3487 -0.24283 C -0.34974 -0.23936 -0.34961 -0.2345 -0.35091 -0.23102 L -0.35312 -0.22524 C -0.35338 -0.222 -0.35364 -0.21876 -0.35417 -0.21551 C -0.35443 -0.21343 -0.35495 -0.21158 -0.35521 -0.2095 C -0.35612 -0.20325 -0.35638 -0.19792 -0.35742 -0.1919 C -0.35807 -0.18843 -0.35898 -0.18542 -0.35963 -0.18218 C -0.35976 -0.18126 -0.36159 -0.15464 -0.36185 -0.15255 C -0.36224 -0.15047 -0.36341 -0.14885 -0.36406 -0.14676 C -0.36484 -0.12639 -0.3651 -0.10602 -0.36745 -0.08589 C -0.36771 -0.08334 -0.3681 -0.08079 -0.36849 -0.07825 C -0.36888 -0.06899 -0.36914 -0.05973 -0.36966 -0.0507 C -0.36992 -0.04468 -0.3707 -0.03889 -0.3707 -0.03311 C -0.3707 0.1199 -0.3789 0.07453 -0.36849 0.12962 C -0.3681 0.13495 -0.36771 0.14027 -0.36745 0.14536 C -0.36667 0.15624 -0.36654 0.1662 -0.36523 0.17685 C -0.36497 0.1787 -0.36445 0.18078 -0.36406 0.18263 C -0.36445 0.21805 -0.36458 0.25324 -0.36523 0.28865 C -0.36536 0.29652 -0.36627 0.30416 -0.36627 0.31203 C -0.36627 0.32453 -0.36601 0.33703 -0.36523 0.3493 C -0.36289 0.38379 -0.36302 0.35347 -0.36302 0.36319 L -0.36302 0.36319 " pathEditMode="relative" ptsTypes="AAAAAAAAAAAAAAAAAAAAAAAAAAAAAAAAAAAAAAAAAAAAAAAAAAAAAAAAAAAAAAAA">
                                      <p:cBhvr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-1.45833E-6 2.59259E-6 C 0.00039 -0.00602 0.00052 -0.01181 0.00104 -0.0176 C 0.0017 -0.02431 0.00326 -0.03727 0.00326 -0.03727 C 0.00261 -0.05417 0.00196 -0.0713 0.00104 -0.0882 C 0.00078 -0.09352 -0.00052 -0.1007 -0.00117 -0.10579 C -0.00156 -0.10926 -0.00143 -0.11274 -0.00221 -0.11574 C -0.00299 -0.11875 -0.00442 -0.12084 -0.00547 -0.12362 C -0.00937 -0.14399 -0.00573 -0.12824 -0.00989 -0.14121 C -0.0108 -0.14375 -0.01107 -0.14676 -0.01211 -0.14908 C -0.01406 -0.15348 -0.01575 -0.15903 -0.01875 -0.16088 C -0.0237 -0.16366 -0.02109 -0.16181 -0.02643 -0.16667 C -0.03099 -0.17454 -0.02604 -0.16713 -0.03307 -0.17246 C -0.03437 -0.17338 -0.03528 -0.17547 -0.03646 -0.17639 C -0.0375 -0.17732 -0.03867 -0.17778 -0.03971 -0.17848 C -0.04505 -0.18125 -0.04375 -0.17987 -0.04961 -0.18241 C -0.05768 -0.18565 -0.05625 -0.18496 -0.06172 -0.1882 C -0.06328 -0.19028 -0.06458 -0.1926 -0.06614 -0.19422 C -0.06797 -0.19584 -0.06992 -0.19653 -0.07174 -0.19815 C -0.07317 -0.19931 -0.07461 -0.20093 -0.07617 -0.20209 C -0.07825 -0.20348 -0.08047 -0.2051 -0.08268 -0.20579 C -0.09075 -0.2088 -0.08646 -0.20741 -0.09596 -0.20973 C -0.09739 -0.21112 -0.09883 -0.21297 -0.10039 -0.21366 C -0.10286 -0.21505 -0.1056 -0.21505 -0.10807 -0.21574 C -0.10989 -0.21621 -0.11172 -0.2169 -0.11367 -0.2176 C -0.11901 -0.22153 -0.12174 -0.22385 -0.12799 -0.22547 C -0.13047 -0.22616 -0.13307 -0.22662 -0.13567 -0.22755 C -0.13906 -0.22848 -0.14232 -0.23033 -0.14557 -0.23149 C -0.16159 -0.23635 -0.19388 -0.23496 -0.20078 -0.23519 L -0.2526 -0.23334 C -0.25377 -0.23334 -0.25469 -0.23149 -0.25586 -0.23149 C -0.27864 -0.2294 -0.32422 -0.22755 -0.32422 -0.22755 L -0.34088 -0.22153 C -0.34232 -0.22107 -0.34375 -0.22037 -0.34518 -0.21968 C -0.34635 -0.21899 -0.34739 -0.21806 -0.34857 -0.2176 C -0.35104 -0.21667 -0.35364 -0.21644 -0.35625 -0.21574 C -0.35807 -0.21436 -0.35989 -0.21274 -0.36172 -0.21181 C -0.36432 -0.21065 -0.36692 -0.21065 -0.36953 -0.20973 C -0.37096 -0.20926 -0.37239 -0.20834 -0.37396 -0.20787 C -0.37578 -0.20718 -0.3776 -0.20649 -0.37942 -0.20579 C -0.38086 -0.20463 -0.38242 -0.20371 -0.38385 -0.20209 C -0.38476 -0.20093 -0.38515 -0.19908 -0.38607 -0.19815 C -0.38776 -0.1963 -0.38971 -0.19514 -0.39153 -0.19422 C -0.39505 -0.19213 -0.39609 -0.19283 -0.39922 -0.19028 C -0.40963 -0.18195 -0.40195 -0.18542 -0.4125 -0.18241 C -0.41367 -0.18172 -0.41484 -0.18172 -0.41588 -0.18033 C -0.42031 -0.17454 -0.42096 -0.16899 -0.42578 -0.16482 C -0.42708 -0.16343 -0.42877 -0.16343 -0.43021 -0.16274 C -0.43242 -0.16158 -0.43672 -0.1588 -0.43672 -0.1588 C -0.44453 -0.14514 -0.43594 -0.15857 -0.44336 -0.15093 C -0.44505 -0.14931 -0.44635 -0.14699 -0.44778 -0.14514 C -0.44883 -0.14375 -0.45 -0.1426 -0.45117 -0.14121 C -0.45651 -0.12662 -0.4539 -0.13311 -0.45885 -0.12153 C -0.45924 -0.11899 -0.45924 -0.11621 -0.45989 -0.11366 C -0.4612 -0.10973 -0.46523 -0.10301 -0.46653 -0.09815 C -0.4694 -0.08681 -0.46901 -0.07778 -0.47317 -0.06667 C -0.47617 -0.0588 -0.47539 -0.06158 -0.4776 -0.05093 C -0.47838 -0.04723 -0.47903 -0.04306 -0.47982 -0.03936 C -0.48021 -0.03727 -0.48021 -0.03519 -0.48086 -0.03334 C -0.48164 -0.03149 -0.48255 -0.02963 -0.48307 -0.02755 C -0.48841 -0.00649 -0.48255 -0.02315 -0.4875 -0.00973 L -0.48971 0.00185 C -0.4901 0.00393 -0.49036 0.00601 -0.49088 0.00787 L -0.49297 0.01574 C -0.49336 0.01898 -0.49375 0.02222 -0.49414 0.02546 C -0.4957 0.03819 -0.49492 0.0287 -0.49635 0.04305 C -0.49935 0.07268 -0.49726 0.05763 -0.49961 0.07453 C -0.5 0.0824 -0.50026 0.09027 -0.50078 0.09791 C -0.50143 0.11018 -0.5026 0.11875 -0.50403 0.13125 C -0.50442 0.13842 -0.50469 0.14583 -0.50521 0.15301 C -0.50534 0.15555 -0.50599 0.1581 -0.50625 0.16064 C -0.51094 0.21088 -0.50286 0.13611 -0.50963 0.19606 C -0.50989 0.20787 -0.51015 0.21967 -0.51067 0.23125 C -0.51094 0.23796 -0.51172 0.24444 -0.51172 0.25092 C -0.51172 0.26597 -0.5112 0.28101 -0.51067 0.29606 C -0.51041 0.30254 -0.50963 0.31597 -0.50846 0.32338 C -0.50781 0.32754 -0.50755 0.33171 -0.50625 0.33518 L -0.50403 0.3412 C -0.50364 0.34629 -0.5039 0.35185 -0.50299 0.35671 C -0.50208 0.36134 -0.49935 0.36412 -0.49857 0.36851 C -0.49817 0.3706 -0.49817 0.37291 -0.49739 0.37453 C -0.49661 0.37638 -0.49518 0.37708 -0.49414 0.37847 C -0.49284 0.38171 -0.49023 0.39004 -0.4875 0.39004 C -0.42656 0.39259 -0.36549 0.39143 -0.30442 0.39213 C -0.24648 0.40671 -0.30703 0.39213 -0.14557 0.39606 C -0.14271 0.39606 -0.13971 0.39722 -0.13672 0.39791 C -0.1289 0.40023 -0.12383 0.4037 -0.11588 0.40393 L -0.00338 0.40578 C 0.00222 0.40717 0.00768 0.4081 0.01328 0.40972 C 0.01472 0.41018 0.01615 0.41157 0.01758 0.4118 C 0.0224 0.41226 0.02722 0.4118 0.03203 0.4118 L 0.03203 0.4118 " pathEditMode="relative" ptsTypes="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3.7037E-7 L 7.5E-6 3.7037E-7 C 0.00378 -0.00209 0.0073 -0.00486 0.01107 -0.00602 C 0.01771 -0.00764 0.02436 -0.00695 0.031 -0.00787 C 0.03386 -0.00834 0.03686 -0.00926 0.03972 -0.00972 C 0.06693 -0.00926 0.09415 -0.00972 0.12136 -0.00787 C 0.12266 -0.00787 0.12396 -0.00602 0.12475 -0.00394 C 0.13126 0.01481 0.12266 0.00278 0.13021 0.0118 C 0.13061 0.01366 0.13087 0.01574 0.13126 0.01759 C 0.1349 0.03171 0.13451 0.03009 0.1379 0.03912 C 0.13829 0.04166 0.13933 0.05023 0.14011 0.05301 C 0.14076 0.05509 0.14167 0.05694 0.14232 0.05879 C 0.1448 0.07639 0.14193 0.05486 0.14454 0.08241 C 0.14623 0.09977 0.14584 0.09699 0.14792 0.10787 C 0.14753 0.12546 0.1474 0.14329 0.14675 0.16088 C 0.14662 0.16481 0.1461 0.16875 0.14571 0.17268 C 0.14493 0.1787 0.14441 0.18287 0.14232 0.18819 C 0.1418 0.18981 0.14089 0.19097 0.14011 0.19213 C 0.13972 0.19421 0.13959 0.19629 0.13907 0.19815 C 0.13751 0.20347 0.13594 0.20555 0.13347 0.20995 C 0.1323 0.21597 0.13269 0.2162 0.13021 0.22153 C 0.12956 0.22315 0.12865 0.22407 0.128 0.22546 C 0.12045 0.24166 0.12943 0.225 0.12032 0.2412 C 0.11954 0.24375 0.11915 0.24676 0.11811 0.24907 C 0.11719 0.25092 0.11576 0.25162 0.11472 0.25301 C 0.11394 0.25416 0.11342 0.25602 0.11251 0.25694 C 0.10521 0.26574 0.11094 0.25532 0.10378 0.26666 C 0.10183 0.26991 0.10001 0.27315 0.09818 0.27662 C 0.09558 0.28171 0.0948 0.28611 0.09167 0.29028 C 0.09024 0.2919 0.08855 0.29259 0.08725 0.29421 C 0.08113 0.30139 0.08933 0.2956 0.08165 0.3 C 0.07019 0.3206 0.08373 0.29907 0.07292 0.30995 C 0.07084 0.31204 0.06928 0.31551 0.06732 0.31782 C 0.06459 0.32106 0.06251 0.32199 0.05964 0.32361 C 0.04363 0.34491 0.06368 0.31944 0.05196 0.33148 C 0.05027 0.3331 0.04909 0.33588 0.04753 0.33727 C 0.0461 0.33866 0.04454 0.33842 0.04311 0.33935 C 0.04076 0.34097 0.03881 0.34352 0.03646 0.34514 C 0.0349 0.34629 0.02774 0.34861 0.02657 0.34907 C 0.02475 0.35116 0.02305 0.3537 0.02097 0.35509 C 0.01693 0.35741 0.00469 0.36065 7.5E-6 0.36088 L -0.07057 0.36481 C -0.0746 0.36551 -0.07864 0.36597 -0.08268 0.3669 C -0.08489 0.36736 -0.0871 0.36829 -0.08932 0.36875 C -0.09361 0.36967 -0.09804 0.37014 -0.10247 0.37083 L -0.17968 0.3669 L -0.472 0.36296 C -0.47786 0.36134 -0.49466 0.35694 -0.49739 0.35694 L -0.66054 0.35903 C -0.66171 0.36018 -0.66262 0.36204 -0.66393 0.36296 C -0.66666 0.36504 -0.66731 0.36481 -0.66939 0.36481 L -0.67044 0.36296 " pathEditMode="relative" ptsTypes="AAAAAAAAAAAAAAAAAAAAAAAAAAAAAAAAAAAAAAAAAAAAAAAAAAAA">
                                      <p:cBhvr>
                                        <p:cTn id="5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670471" y="299753"/>
            <a:ext cx="3112017" cy="925487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5899" y="3118221"/>
            <a:ext cx="9010815" cy="31668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চিত্রের যন্ত্রটির কাজ কী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হস্তচালিত কৃষিযন্ত্রগুলি কী কী?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শক্তিচালিত যেকোন দু’টি যন্ত্রের সুবিধা বল?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77" y="390859"/>
            <a:ext cx="2335889" cy="23977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65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1023" y="458774"/>
            <a:ext cx="175847" cy="5212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77544" y="945181"/>
            <a:ext cx="175847" cy="5212080"/>
          </a:xfrm>
          <a:prstGeom prst="rect">
            <a:avLst/>
          </a:prstGeom>
          <a:solidFill>
            <a:srgbClr val="FEBEF0"/>
          </a:solidFill>
          <a:ln>
            <a:solidFill>
              <a:srgbClr val="FEBE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10045" y="1233807"/>
            <a:ext cx="175847" cy="521208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1485899" y="4078715"/>
            <a:ext cx="3468611" cy="2614185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00575" y="470306"/>
            <a:ext cx="4138498" cy="5404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096" y="1568966"/>
            <a:ext cx="3057491" cy="232413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81000" y="114300"/>
            <a:ext cx="5067300" cy="36075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মোঃহারুন</a:t>
            </a:r>
            <a:r>
              <a:rPr lang="en-US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en-US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endParaRPr lang="en-US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মোমেনশাহী</a:t>
            </a:r>
            <a:r>
              <a:rPr lang="en-US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ডি,এস</a:t>
            </a:r>
            <a:r>
              <a:rPr lang="en-US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en-US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সদর,ময়মনসিংহ</a:t>
            </a:r>
            <a:r>
              <a:rPr lang="en-US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pPr algn="ctr"/>
            <a:endParaRPr lang="en-US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5635572" y="2047088"/>
            <a:ext cx="731520" cy="731520"/>
          </a:xfrm>
          <a:prstGeom prst="donut">
            <a:avLst>
              <a:gd name="adj" fmla="val 1738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perspectiveHeroicExtremeRightFacing"/>
            <a:lightRig rig="chilly" dir="t">
              <a:rot lat="0" lon="0" rev="18480000"/>
            </a:lightRig>
          </a:scene3d>
          <a:sp3d prstMaterial="clear">
            <a:bevelT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5631396" y="3312359"/>
            <a:ext cx="731520" cy="731520"/>
          </a:xfrm>
          <a:prstGeom prst="donut">
            <a:avLst>
              <a:gd name="adj" fmla="val 1738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perspectiveHeroicExtremeRightFacing"/>
            <a:lightRig rig="chilly" dir="t">
              <a:rot lat="0" lon="0" rev="18480000"/>
            </a:lightRig>
          </a:scene3d>
          <a:sp3d prstMaterial="clear">
            <a:bevelT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5604111" y="4589304"/>
            <a:ext cx="731520" cy="731520"/>
          </a:xfrm>
          <a:prstGeom prst="donut">
            <a:avLst>
              <a:gd name="adj" fmla="val 1738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perspectiveHeroicExtremeRightFacing"/>
            <a:lightRig rig="chilly" dir="t">
              <a:rot lat="0" lon="0" rev="18480000"/>
            </a:lightRig>
          </a:scene3d>
          <a:sp3d prstMaterial="clear">
            <a:bevelT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6"/>
          <p:cNvSpPr/>
          <p:nvPr/>
        </p:nvSpPr>
        <p:spPr>
          <a:xfrm>
            <a:off x="7200575" y="3941917"/>
            <a:ext cx="4138498" cy="2417683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2400" dirty="0" smtClean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ষষ্ঠ </a:t>
            </a:r>
            <a:endParaRPr lang="en-US" sz="28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কৃষিশিক্ষা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</a:t>
            </a:r>
          </a:p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145">
            <a:off x="7201775" y="1155615"/>
            <a:ext cx="4225978" cy="2510043"/>
          </a:xfrm>
          <a:prstGeom prst="rect">
            <a:avLst/>
          </a:prstGeom>
          <a:scene3d>
            <a:camera prst="isometricTopUp"/>
            <a:lightRig rig="threePt" dir="t"/>
          </a:scene3d>
          <a:sp3d>
            <a:bevelT w="114300" prst="hardEdg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3551220"/>
            <a:ext cx="3760710" cy="314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435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1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821270" y="260970"/>
            <a:ext cx="3028453" cy="925487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9"/>
          <a:stretch/>
        </p:blipFill>
        <p:spPr>
          <a:xfrm>
            <a:off x="2433711" y="1171452"/>
            <a:ext cx="5992837" cy="381757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338068" y="5823387"/>
            <a:ext cx="1151165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উল্লেখ হয়নি এমন যন্ত্রপাতি সহ কৃষকরা যে সব যন্ত্রপাতি ব্যবহার করে তার একটি তালিকা তৈরি করে আনবে।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5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62167" y="2719313"/>
            <a:ext cx="7378422" cy="1762002"/>
          </a:xfrm>
          <a:prstGeom prst="rect">
            <a:avLst/>
          </a:prstGeom>
          <a:noFill/>
        </p:spPr>
        <p:txBody>
          <a:bodyPr vert="horz" wrap="square" rtlCol="0">
            <a:prstTxWarp prst="textPlain">
              <a:avLst>
                <a:gd name="adj" fmla="val 49806"/>
              </a:avLst>
            </a:prstTxWarp>
            <a:spAutoFit/>
          </a:bodyPr>
          <a:lstStyle/>
          <a:p>
            <a:r>
              <a:rPr lang="en-US" sz="6600" b="1" dirty="0" err="1" smtClean="0">
                <a:solidFill>
                  <a:srgbClr val="632B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6600" b="1" dirty="0" smtClean="0">
                <a:solidFill>
                  <a:srgbClr val="632B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endParaRPr lang="en-US" sz="6600" b="1" dirty="0">
              <a:solidFill>
                <a:srgbClr val="632B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 flipH="1">
            <a:off x="486423" y="779458"/>
            <a:ext cx="2786328" cy="5440970"/>
            <a:chOff x="8962240" y="714516"/>
            <a:chExt cx="2778094" cy="544097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12557" y="3239620"/>
              <a:ext cx="1427777" cy="28894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240" y="3239620"/>
              <a:ext cx="1428750" cy="28894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074" y="5134090"/>
              <a:ext cx="1066800" cy="93345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9871" y="5126000"/>
              <a:ext cx="1066800" cy="93345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896" y="714516"/>
              <a:ext cx="1898329" cy="542655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1307" y="3309495"/>
              <a:ext cx="1400175" cy="265377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6740" y="4884792"/>
              <a:ext cx="785817" cy="106822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03300" y="4878963"/>
              <a:ext cx="741932" cy="107405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576" y="5479211"/>
              <a:ext cx="1657955" cy="67627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339" y="303208"/>
            <a:ext cx="952500" cy="9525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2961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59198" y="537411"/>
            <a:ext cx="4062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ভিডিওটি ভালভাবে লক্ষ্য কর-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622" y="537411"/>
            <a:ext cx="3167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দেখ-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6923" y="5899447"/>
            <a:ext cx="4809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দেখে কী বুঝতে পারলে?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99" y="2475911"/>
            <a:ext cx="4936506" cy="29962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8" y="2475642"/>
            <a:ext cx="4936507" cy="29967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66451"/>
              </p:ext>
            </p:extLst>
          </p:nvPr>
        </p:nvGraphicFramePr>
        <p:xfrm>
          <a:off x="5153467" y="1082202"/>
          <a:ext cx="1536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Packager Shell Object" showAsIcon="1" r:id="rId5" imgW="1537200" imgH="685800" progId="Package">
                  <p:embed/>
                </p:oleObj>
              </mc:Choice>
              <mc:Fallback>
                <p:oleObj name="Packager Shell Object" showAsIcon="1" r:id="rId5" imgW="15372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53467" y="1082202"/>
                        <a:ext cx="15367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473847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5605" y="664717"/>
            <a:ext cx="8111090" cy="56074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কৃষি 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Diamond 2"/>
          <p:cNvSpPr/>
          <p:nvPr/>
        </p:nvSpPr>
        <p:spPr>
          <a:xfrm>
            <a:off x="360598" y="664717"/>
            <a:ext cx="5790014" cy="5607424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আজকের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 হচ্ছে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8230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88393377"/>
              </p:ext>
            </p:extLst>
          </p:nvPr>
        </p:nvGraphicFramePr>
        <p:xfrm>
          <a:off x="-1020726" y="2679405"/>
          <a:ext cx="13701302" cy="2700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4535" y="1470156"/>
            <a:ext cx="563880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এই পাঠ শেষে শিক্ষার্থীরা-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0878" y="203579"/>
            <a:ext cx="2299027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0"/>
              </a:spcBef>
            </a:pPr>
            <a:r>
              <a:rPr lang="bn-BD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u="sng" dirty="0"/>
          </a:p>
        </p:txBody>
      </p:sp>
    </p:spTree>
    <p:extLst>
      <p:ext uri="{BB962C8B-B14F-4D97-AF65-F5344CB8AC3E}">
        <p14:creationId xmlns:p14="http://schemas.microsoft.com/office/powerpoint/2010/main" val="96017216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582F4-545C-4638-9817-5755744EB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3AC582F4-545C-4638-9817-5755744EB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3AC582F4-545C-4638-9817-5755744EB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7D3BC2-EDC9-42C3-B815-442ADC725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627D3BC2-EDC9-42C3-B815-442ADC725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627D3BC2-EDC9-42C3-B815-442ADC725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93184-FF06-4F15-9684-1DB1835E6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F2693184-FF06-4F15-9684-1DB1835E6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F2693184-FF06-4F15-9684-1DB1835E6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6570AA-0139-4EAE-958A-8763B771F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F46570AA-0139-4EAE-958A-8763B771F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46570AA-0139-4EAE-958A-8763B771F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F3B621-114F-48C9-83C1-F02BCC8F0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DF3B621-114F-48C9-83C1-F02BCC8F0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CDF3B621-114F-48C9-83C1-F02BCC8F0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BA2943-05C0-4B82-82E7-B01CAFEA5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9BBA2943-05C0-4B82-82E7-B01CAFEA5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BBA2943-05C0-4B82-82E7-B01CAFEA5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33723" y="2104705"/>
            <a:ext cx="5597984" cy="45243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লাঙল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উল্টিয়ে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গভিরতা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প্রশস্ততা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লাঙলের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লাঙলের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7259" y="295075"/>
            <a:ext cx="8985641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হস্ত চালিত উন্নত কৃষি যন্ত্রপাতির ব্যাবহার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058" y="1203768"/>
            <a:ext cx="1558827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চাষযন্ত্র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58" y="1927794"/>
            <a:ext cx="4736597" cy="39953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91158" y="5946513"/>
            <a:ext cx="219220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বারি লাঙল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4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22576" y="2290598"/>
            <a:ext cx="5930153" cy="3245941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মোল্ড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লাঙল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লাঙলের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লাঙল জমির মাটিকে আয়তাকার টুকরা করে চাষ করে এবং উলটে দেয়।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7259" y="295075"/>
            <a:ext cx="649292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হস্ত চালিত উন্নত কৃষি যন্ত্রপাতির ব্যাবহার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293" y="1266812"/>
            <a:ext cx="2258074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চাষযন্ত্র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/>
          <a:stretch/>
        </p:blipFill>
        <p:spPr>
          <a:xfrm>
            <a:off x="509293" y="2053883"/>
            <a:ext cx="5159988" cy="39389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93186" y="5995077"/>
            <a:ext cx="219220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মোল্ড বোর্ড লাঙল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5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3" b="2151"/>
          <a:stretch/>
        </p:blipFill>
        <p:spPr>
          <a:xfrm>
            <a:off x="566923" y="1749853"/>
            <a:ext cx="4441805" cy="43234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87259" y="295075"/>
            <a:ext cx="649292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হস্ত চালিত উন্নত কৃষি যন্ত্রপাতির ব্যাবহার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923" y="1002961"/>
            <a:ext cx="1558827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বপন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1300" y="2634607"/>
            <a:ext cx="6149042" cy="255389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হাতে চালিত বীজ বপন যন্ত্র।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ঠিক দুরত্বে ও গভীরতায় বপন করা যায়।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দ্বারা বীজের অঙ্কুরোদগম ভাল হয়।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বীজের পরিমান কম লাগে।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6874" y="6100550"/>
            <a:ext cx="234076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বারি বীজ বপন যন্ত্র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7201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731244" y="326026"/>
            <a:ext cx="3118718" cy="925487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9231" y="4426617"/>
            <a:ext cx="5868682" cy="7042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বারি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সুবিধাগুলি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1013" y="4673059"/>
            <a:ext cx="6430987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91440" rIns="274320" bIns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বারি বীজ বপন যন্ত্রের সুবিধা-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ঠিক দুরত্বে ও গভীরতায় বপন করা যায়।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এটি দ্বারা বীজের অঙ্কুরোদগম ভাল হয়।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বীজের পরিমান কম লাগে।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231" y="2180160"/>
            <a:ext cx="4001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037" y="2722516"/>
            <a:ext cx="249161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সেচ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6345" y="2722516"/>
            <a:ext cx="2491612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>
                <a:solidFill>
                  <a:schemeClr val="tx1"/>
                </a:solidFill>
              </a:rPr>
              <a:t>(</a:t>
            </a:r>
            <a:r>
              <a:rPr lang="bn-BD" dirty="0" smtClean="0">
                <a:solidFill>
                  <a:schemeClr val="tx1"/>
                </a:solidFill>
              </a:rPr>
              <a:t>খ) চাষ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9036" y="3520712"/>
            <a:ext cx="2491611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 smtClean="0">
                <a:solidFill>
                  <a:schemeClr val="tx1"/>
                </a:solidFill>
              </a:rPr>
              <a:t>(গ) বীজ বপন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6346" y="3520712"/>
            <a:ext cx="2491612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 smtClean="0">
                <a:solidFill>
                  <a:schemeClr val="tx1"/>
                </a:solidFill>
              </a:rPr>
              <a:t>(ঘ) মাড়াই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3846" y="3575828"/>
            <a:ext cx="737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99838" y="5370141"/>
            <a:ext cx="2778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3" b="2151"/>
          <a:stretch/>
        </p:blipFill>
        <p:spPr>
          <a:xfrm>
            <a:off x="4725540" y="297178"/>
            <a:ext cx="2406779" cy="21259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8298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658</Words>
  <Application>Microsoft Office PowerPoint</Application>
  <PresentationFormat>Custom</PresentationFormat>
  <Paragraphs>118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Aminul</dc:creator>
  <cp:lastModifiedBy>R.J Computer</cp:lastModifiedBy>
  <cp:revision>170</cp:revision>
  <dcterms:created xsi:type="dcterms:W3CDTF">2017-10-01T08:24:32Z</dcterms:created>
  <dcterms:modified xsi:type="dcterms:W3CDTF">2017-10-08T07:22:42Z</dcterms:modified>
</cp:coreProperties>
</file>