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95" r:id="rId3"/>
    <p:sldId id="290" r:id="rId4"/>
    <p:sldId id="259" r:id="rId5"/>
    <p:sldId id="261" r:id="rId6"/>
    <p:sldId id="271" r:id="rId7"/>
    <p:sldId id="272" r:id="rId8"/>
    <p:sldId id="289" r:id="rId9"/>
    <p:sldId id="263" r:id="rId10"/>
    <p:sldId id="265" r:id="rId11"/>
    <p:sldId id="292" r:id="rId12"/>
    <p:sldId id="273" r:id="rId13"/>
    <p:sldId id="274" r:id="rId14"/>
    <p:sldId id="276" r:id="rId15"/>
    <p:sldId id="286" r:id="rId16"/>
    <p:sldId id="275" r:id="rId17"/>
    <p:sldId id="278" r:id="rId18"/>
    <p:sldId id="287" r:id="rId19"/>
    <p:sldId id="268" r:id="rId20"/>
    <p:sldId id="280" r:id="rId21"/>
    <p:sldId id="269" r:id="rId22"/>
    <p:sldId id="281" r:id="rId23"/>
    <p:sldId id="270" r:id="rId24"/>
    <p:sldId id="28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458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400800" cy="4800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633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477000" cy="11079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" y="2743200"/>
            <a:ext cx="7239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উপসর্গ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5636" y="4191000"/>
            <a:ext cx="6248400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(অ,অনা,অজ,অঘা,আ)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5257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i="1" u="sng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752600"/>
            <a:ext cx="6934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১।উপসর্গ কী তা বলতে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7000"/>
            <a:ext cx="69342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২।অ,অজ,অনা,আ  উপসর্গ দিয়ে নতুন শব্দ তৈরি করে লিখতে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788" y="4343400"/>
            <a:ext cx="7848600" cy="13234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৩।উপসর্গের প্রয়োজনীয়তা ব্যাখ্যা করে বলতে পারবে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400" y="838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752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743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174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752600"/>
            <a:ext cx="1741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77112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81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10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905000"/>
            <a:ext cx="1371600" cy="264687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1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2342">
            <a:off x="3154028" y="510297"/>
            <a:ext cx="3275882" cy="2172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782068" y="3200400"/>
            <a:ext cx="6904732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উপসর্গ+শব্দ</a:t>
            </a:r>
            <a:endParaRPr lang="en-US" sz="11500" b="1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457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7432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53" y="228600"/>
            <a:ext cx="680694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780639"/>
            <a:ext cx="1752600" cy="962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chemeClr val="tx1"/>
                </a:solidFill>
                <a:latin typeface="Aharoni"/>
                <a:cs typeface="Aharoni"/>
              </a:rPr>
              <a:t>+</a:t>
            </a:r>
            <a:endParaRPr lang="en-GB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0066" y="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অনাবৃষ্টি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rought 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58000" cy="5074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904424" y="628141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4572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572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4572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নেই/অভাব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1459 L -0.25417 0.25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819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শব্দের অর্থের পরিবর্তন করেছে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334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+শব্দ=শব্দের </a:t>
            </a:r>
            <a:r>
              <a:rPr lang="bn-BD" sz="48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533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9144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362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</a:t>
            </a:r>
            <a:endParaRPr lang="en-US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25146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বৃষ্টি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4343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457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পাড়া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2971800"/>
            <a:ext cx="6477000" cy="2514599"/>
          </a:xfrm>
          <a:scene3d>
            <a:camera prst="isometricRightUp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BD" sz="13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31" y="0"/>
            <a:ext cx="5072932" cy="673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867400"/>
            <a:ext cx="5029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icture\Picture\Birds\beneb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4549"/>
            <a:ext cx="4059072" cy="3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অঘা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9144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অঘা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রাম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124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 cstate="print"/>
          <a:srcRect l="2500" t="17500" r="2500" b="21111"/>
          <a:stretch>
            <a:fillRect/>
          </a:stretch>
        </p:blipFill>
        <p:spPr>
          <a:xfrm rot="16200000">
            <a:off x="-1108576" y="3699377"/>
            <a:ext cx="4038600" cy="602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5240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নিচের শব্দগুলিতে উপসর্গ সনাক্ত কর----</a:t>
            </a:r>
          </a:p>
          <a:p>
            <a:r>
              <a:rPr lang="bn-BD" sz="54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অনাসৃষ্টি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অকল্যাণ,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অজপাড়া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533401"/>
            <a:ext cx="4413912" cy="2578369"/>
            <a:chOff x="457200" y="533400"/>
            <a:chExt cx="4946626" cy="2976996"/>
          </a:xfrm>
        </p:grpSpPr>
        <p:pic>
          <p:nvPicPr>
            <p:cNvPr id="7" name="Picture 6" descr="2875635-295519-team-of-ants-carries-log-work-in-cooperation.jpg"/>
            <p:cNvPicPr>
              <a:picLocks noChangeAspect="1"/>
            </p:cNvPicPr>
            <p:nvPr/>
          </p:nvPicPr>
          <p:blipFill>
            <a:blip r:embed="rId2"/>
            <a:srcRect l="5063" t="21985" r="6329" b="20053"/>
            <a:stretch>
              <a:fillRect/>
            </a:stretch>
          </p:blipFill>
          <p:spPr>
            <a:xfrm>
              <a:off x="457200" y="533400"/>
              <a:ext cx="4355224" cy="180430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831826" y="2337707"/>
              <a:ext cx="4572000" cy="1172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33528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অ,আ,অনা উপসর্গ দিয়ে দুটি করে শব্দ তৈরি করে উপসর্গগুলি কোন অর্থ প্রকাশ করছে তা 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ick.jpg"/>
          <p:cNvPicPr>
            <a:picLocks noChangeAspect="1"/>
          </p:cNvPicPr>
          <p:nvPr/>
        </p:nvPicPr>
        <p:blipFill>
          <a:blip r:embed="rId2"/>
          <a:srcRect l="8889" t="13714" r="6667"/>
          <a:stretch>
            <a:fillRect/>
          </a:stretch>
        </p:blipFill>
        <p:spPr>
          <a:xfrm>
            <a:off x="304800" y="228600"/>
            <a:ext cx="1764207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670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উপসর্গ বলতে কী বুঝায়?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594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‘অ’ উপসর্গ দিয়ে দুটি শব্দ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953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উপসর্গের প্রয়োজনীয়তা ব্যাখ্যা কর।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771914-pencil-writing.jpg"/>
          <p:cNvPicPr>
            <a:picLocks noChangeAspect="1"/>
          </p:cNvPicPr>
          <p:nvPr/>
        </p:nvPicPr>
        <p:blipFill>
          <a:blip r:embed="rId2"/>
          <a:srcRect l="43513" b="39873"/>
          <a:stretch>
            <a:fillRect/>
          </a:stretch>
        </p:blipFill>
        <p:spPr>
          <a:xfrm>
            <a:off x="5753481" y="228600"/>
            <a:ext cx="290313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উপসর্গের নিজস্ব অর্থ নেই কিন্তু শব্দের সাথে বসলে তার অর্থ প্রকাশ পায় – ব্যাখ্যা করে লিখ।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mingbirdF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228600"/>
            <a:ext cx="8931274" cy="649581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84858"/>
            <a:ext cx="4139400" cy="213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19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1828800"/>
            <a:ext cx="4368800" cy="3276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4885899" cy="35052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bn-BD" sz="32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মুহাম্মদ মিজানুর রহমান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ফুলগাজী মডেল পাইলট হাইস্কুল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6781800" cy="13716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</a:pPr>
            <a:r>
              <a:rPr lang="bn-BD" sz="8800" cap="none" dirty="0">
                <a:solidFill>
                  <a:srgbClr val="46464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lang="en-US" sz="8800" cap="none" dirty="0">
              <a:solidFill>
                <a:srgbClr val="46464A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5638800"/>
            <a:ext cx="5410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9400" y="1828800"/>
            <a:ext cx="4501662" cy="4876800"/>
            <a:chOff x="2590800" y="1447800"/>
            <a:chExt cx="4501662" cy="4876800"/>
          </a:xfrm>
        </p:grpSpPr>
        <p:pic>
          <p:nvPicPr>
            <p:cNvPr id="3" name="Picture 2" descr="nine b2.bmp"/>
            <p:cNvPicPr>
              <a:picLocks noChangeAspect="1"/>
            </p:cNvPicPr>
            <p:nvPr/>
          </p:nvPicPr>
          <p:blipFill>
            <a:blip r:embed="rId2"/>
            <a:srcRect l="21491" t="7616" r="31141" b="12060"/>
            <a:stretch>
              <a:fillRect/>
            </a:stretch>
          </p:blipFill>
          <p:spPr>
            <a:xfrm>
              <a:off x="2590800" y="1447800"/>
              <a:ext cx="4501662" cy="4876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819400" y="1828800"/>
              <a:ext cx="3962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শ্রেণি- অষ্টম </a:t>
              </a:r>
            </a:p>
            <a:p>
              <a:pPr algn="ctr"/>
              <a:r>
                <a:rPr lang="bn-BD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বিষয়-বাংলা দ্বিতীয় পত্র</a:t>
              </a:r>
              <a:endPara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304800"/>
            <a:ext cx="6324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txBody>
          <a:bodyPr wrap="square" rtlCol="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7200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181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শরীরের তাপমাত্রা বৃদ্ধি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ngue-Fever-Children-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4562395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019800" cy="4414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715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মাথা ব্যাথা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5786623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ch larg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56007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কাশি, সর্দি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25773_4103487862514_206909837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477" y="228600"/>
            <a:ext cx="7269047" cy="4800599"/>
          </a:xfrm>
        </p:spPr>
      </p:pic>
      <p:sp>
        <p:nvSpPr>
          <p:cNvPr id="5" name="TextBox 4"/>
          <p:cNvSpPr txBox="1"/>
          <p:nvPr/>
        </p:nvSpPr>
        <p:spPr>
          <a:xfrm>
            <a:off x="3390900" y="52578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জ্বর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4805" y="62689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2390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তাপ বৃদ্ধি, মাথাব্যথা,কাশি  জ্বরের----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429000"/>
            <a:ext cx="4095750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1678" y="6019800"/>
            <a:ext cx="320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Times New Roman" pitchFamily="18" charset="0"/>
                <a:cs typeface="NikoshBAN" pitchFamily="2" charset="0"/>
              </a:rPr>
              <a:t>mmrahman227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1047</TotalTime>
  <Words>198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Angles</vt:lpstr>
      <vt:lpstr>PowerPoint Presentation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Mizan-1</cp:lastModifiedBy>
  <cp:revision>232</cp:revision>
  <dcterms:created xsi:type="dcterms:W3CDTF">2006-08-16T00:00:00Z</dcterms:created>
  <dcterms:modified xsi:type="dcterms:W3CDTF">2015-07-10T16:33:04Z</dcterms:modified>
</cp:coreProperties>
</file>