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6" r:id="rId14"/>
    <p:sldId id="263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42348-F23E-41E1-A8DD-5618258979D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DA8E21-71FC-434D-86C3-CFB38ACD2970}">
      <dgm:prSet phldrT="[Text]" custT="1"/>
      <dgm:spPr>
        <a:solidFill>
          <a:schemeClr val="bg2"/>
        </a:solidFill>
        <a:ln w="57150"/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১২৬৮সাল</a:t>
          </a:r>
        </a:p>
        <a:p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২৫শে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বৈশাখ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3408AF-B95C-4238-B85C-785EBE45723A}" type="parTrans" cxnId="{9B7A961F-ED43-4662-B185-688F9D84B23E}">
      <dgm:prSet/>
      <dgm:spPr/>
      <dgm:t>
        <a:bodyPr/>
        <a:lstStyle/>
        <a:p>
          <a:endParaRPr lang="en-US"/>
        </a:p>
      </dgm:t>
    </dgm:pt>
    <dgm:pt modelId="{710C32EC-B808-42A1-8AC7-EE2B4E4FC0BD}" type="sibTrans" cxnId="{9B7A961F-ED43-4662-B185-688F9D84B23E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C43DA917-410D-4BFD-A031-890B1BB000EF}">
      <dgm:prSet phldrT="[Text]" custT="1"/>
      <dgm:spPr>
        <a:solidFill>
          <a:schemeClr val="accent3">
            <a:lumMod val="40000"/>
            <a:lumOff val="60000"/>
          </a:schemeClr>
        </a:solidFill>
        <a:ln w="57150"/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প্রকাশিত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বনফুল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7D1AC3-6571-40DD-AC37-8A4A605C32D0}" type="parTrans" cxnId="{6F05132D-8359-4C9B-97D1-2B00D2B9FFF3}">
      <dgm:prSet/>
      <dgm:spPr/>
      <dgm:t>
        <a:bodyPr/>
        <a:lstStyle/>
        <a:p>
          <a:endParaRPr lang="en-US"/>
        </a:p>
      </dgm:t>
    </dgm:pt>
    <dgm:pt modelId="{537AB2F9-F819-4C18-B4D2-57F56BCDB5DF}" type="sibTrans" cxnId="{6F05132D-8359-4C9B-97D1-2B00D2B9FFF3}">
      <dgm:prSet/>
      <dgm:spPr/>
      <dgm:t>
        <a:bodyPr/>
        <a:lstStyle/>
        <a:p>
          <a:endParaRPr lang="en-US"/>
        </a:p>
      </dgm:t>
    </dgm:pt>
    <dgm:pt modelId="{632CC717-3629-40C1-8BC1-DBF4590502FC}">
      <dgm:prSet phldrT="[Text]" custT="1"/>
      <dgm:spPr>
        <a:solidFill>
          <a:schemeClr val="accent5">
            <a:lumMod val="40000"/>
            <a:lumOff val="60000"/>
          </a:schemeClr>
        </a:solidFill>
        <a:ln w="57150"/>
      </dgm:spPr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নোবেল পুরস্কার লাভ- ১৯১৩  (গীতাঞ্জলী</a:t>
          </a:r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1542EA-1653-4BEE-B37B-D8B2139698A5}" type="parTrans" cxnId="{5A6C0013-F885-4418-B836-7285DC4E004B}">
      <dgm:prSet/>
      <dgm:spPr/>
      <dgm:t>
        <a:bodyPr/>
        <a:lstStyle/>
        <a:p>
          <a:endParaRPr lang="en-US"/>
        </a:p>
      </dgm:t>
    </dgm:pt>
    <dgm:pt modelId="{1E09C752-894D-4E89-9B3C-B659D28CA850}" type="sibTrans" cxnId="{5A6C0013-F885-4418-B836-7285DC4E004B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D4480583-78D6-47C9-A4C1-44104B1AD2B2}">
      <dgm:prSet phldrT="[Text]" custT="1"/>
      <dgm:spPr>
        <a:solidFill>
          <a:schemeClr val="accent4">
            <a:lumMod val="20000"/>
            <a:lumOff val="80000"/>
          </a:schemeClr>
        </a:solidFill>
        <a:ln w="57150"/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১৩৪৮সাল ২২শে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শ্রাবন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4FC2D6-89DE-4C39-94A4-46335BEF95EC}" type="parTrans" cxnId="{54DD2EAF-75B9-434D-A0C0-20068AB38A88}">
      <dgm:prSet/>
      <dgm:spPr/>
      <dgm:t>
        <a:bodyPr/>
        <a:lstStyle/>
        <a:p>
          <a:endParaRPr lang="en-US"/>
        </a:p>
      </dgm:t>
    </dgm:pt>
    <dgm:pt modelId="{D51E0D5F-E645-4AED-9F27-8E9C78AE82A1}" type="sibTrans" cxnId="{54DD2EAF-75B9-434D-A0C0-20068AB38A88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C036F70-D123-4CA1-BC1A-B5DAF0EB77B5}">
      <dgm:prSet custT="1"/>
      <dgm:spPr>
        <a:solidFill>
          <a:schemeClr val="accent2">
            <a:lumMod val="20000"/>
            <a:lumOff val="80000"/>
          </a:schemeClr>
        </a:solidFill>
        <a:ln w="57150"/>
      </dgm:spPr>
      <dgm:t>
        <a:bodyPr/>
        <a:lstStyle/>
        <a:p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উল্ল্যেখযোগ্য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মানসী,চিত্রা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বলাকা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চোখের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বালি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শেষের</a:t>
          </a:r>
          <a:r>
            <a: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436ACC-03C5-4557-A8CC-25D435278702}" type="parTrans" cxnId="{34049F51-E5C6-4748-BCE4-E6F7CC5928AA}">
      <dgm:prSet/>
      <dgm:spPr/>
      <dgm:t>
        <a:bodyPr/>
        <a:lstStyle/>
        <a:p>
          <a:endParaRPr lang="en-US"/>
        </a:p>
      </dgm:t>
    </dgm:pt>
    <dgm:pt modelId="{578B55AC-C179-496C-B5EC-D16BCC5BF368}" type="sibTrans" cxnId="{34049F51-E5C6-4748-BCE4-E6F7CC5928AA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AA2EEE70-3162-45C8-A91D-5F712D06E257}" type="pres">
      <dgm:prSet presAssocID="{09842348-F23E-41E1-A8DD-5618258979DD}" presName="cycle" presStyleCnt="0">
        <dgm:presLayoutVars>
          <dgm:dir/>
          <dgm:resizeHandles val="exact"/>
        </dgm:presLayoutVars>
      </dgm:prSet>
      <dgm:spPr/>
    </dgm:pt>
    <dgm:pt modelId="{7D3BC211-3F9C-4631-A2C9-819FE1EFA303}" type="pres">
      <dgm:prSet presAssocID="{25DA8E21-71FC-434D-86C3-CFB38ACD2970}" presName="node" presStyleLbl="node1" presStyleIdx="0" presStyleCnt="5" custScaleX="132644" custScaleY="82604" custRadScaleRad="99988" custRadScaleInc="-2404">
        <dgm:presLayoutVars>
          <dgm:bulletEnabled val="1"/>
        </dgm:presLayoutVars>
      </dgm:prSet>
      <dgm:spPr/>
    </dgm:pt>
    <dgm:pt modelId="{C1E6FF10-F675-4DA4-9A3C-1E5EE0E63B16}" type="pres">
      <dgm:prSet presAssocID="{710C32EC-B808-42A1-8AC7-EE2B4E4FC0BD}" presName="sibTrans" presStyleLbl="sibTrans2D1" presStyleIdx="0" presStyleCnt="5" custAng="976510" custLinFactNeighborX="50874" custLinFactNeighborY="-22142"/>
      <dgm:spPr/>
    </dgm:pt>
    <dgm:pt modelId="{A65D2917-45B6-4BD1-A0AB-FA79E6100E32}" type="pres">
      <dgm:prSet presAssocID="{710C32EC-B808-42A1-8AC7-EE2B4E4FC0BD}" presName="connectorText" presStyleLbl="sibTrans2D1" presStyleIdx="0" presStyleCnt="5"/>
      <dgm:spPr/>
    </dgm:pt>
    <dgm:pt modelId="{079CEBEE-F958-42B5-8325-0071C7FB0FC2}" type="pres">
      <dgm:prSet presAssocID="{C43DA917-410D-4BFD-A031-890B1BB000EF}" presName="node" presStyleLbl="node1" presStyleIdx="1" presStyleCnt="5" custScaleX="127435" custRadScaleRad="99931" custRadScaleInc="2260">
        <dgm:presLayoutVars>
          <dgm:bulletEnabled val="1"/>
        </dgm:presLayoutVars>
      </dgm:prSet>
      <dgm:spPr/>
    </dgm:pt>
    <dgm:pt modelId="{1270C14D-3629-4B55-A229-7371BB809C52}" type="pres">
      <dgm:prSet presAssocID="{537AB2F9-F819-4C18-B4D2-57F56BCDB5DF}" presName="sibTrans" presStyleLbl="sibTrans2D1" presStyleIdx="1" presStyleCnt="5"/>
      <dgm:spPr/>
    </dgm:pt>
    <dgm:pt modelId="{49564490-9B9A-410C-B676-FB68FE8B88EF}" type="pres">
      <dgm:prSet presAssocID="{537AB2F9-F819-4C18-B4D2-57F56BCDB5DF}" presName="connectorText" presStyleLbl="sibTrans2D1" presStyleIdx="1" presStyleCnt="5"/>
      <dgm:spPr/>
    </dgm:pt>
    <dgm:pt modelId="{0C0C8971-9C50-4A3A-921E-0E1F3BE77A8B}" type="pres">
      <dgm:prSet presAssocID="{632CC717-3629-40C1-8BC1-DBF4590502FC}" presName="node" presStyleLbl="node1" presStyleIdx="2" presStyleCnt="5" custScaleX="104493" custScaleY="100194" custRadScaleRad="95926" custRadScaleInc="-21551">
        <dgm:presLayoutVars>
          <dgm:bulletEnabled val="1"/>
        </dgm:presLayoutVars>
      </dgm:prSet>
      <dgm:spPr/>
    </dgm:pt>
    <dgm:pt modelId="{54C38F73-CFD6-4F45-8502-B6351CD61D50}" type="pres">
      <dgm:prSet presAssocID="{1E09C752-894D-4E89-9B3C-B659D28CA850}" presName="sibTrans" presStyleLbl="sibTrans2D1" presStyleIdx="2" presStyleCnt="5" custScaleX="152521" custLinFactNeighborX="-18223" custLinFactNeighborY="14415"/>
      <dgm:spPr/>
    </dgm:pt>
    <dgm:pt modelId="{43628B03-24C5-4639-AC0D-DA5039019974}" type="pres">
      <dgm:prSet presAssocID="{1E09C752-894D-4E89-9B3C-B659D28CA850}" presName="connectorText" presStyleLbl="sibTrans2D1" presStyleIdx="2" presStyleCnt="5"/>
      <dgm:spPr/>
    </dgm:pt>
    <dgm:pt modelId="{33A8D97C-B333-4FAF-93C1-C90F76AB1E92}" type="pres">
      <dgm:prSet presAssocID="{5C036F70-D123-4CA1-BC1A-B5DAF0EB77B5}" presName="node" presStyleLbl="node1" presStyleIdx="3" presStyleCnt="5" custScaleX="134635" custScaleY="107921" custRadScaleRad="85610" custRadScaleInc="-6894">
        <dgm:presLayoutVars>
          <dgm:bulletEnabled val="1"/>
        </dgm:presLayoutVars>
      </dgm:prSet>
      <dgm:spPr/>
    </dgm:pt>
    <dgm:pt modelId="{96BBAEBA-FD32-4EE3-B044-CB9A286055C4}" type="pres">
      <dgm:prSet presAssocID="{578B55AC-C179-496C-B5EC-D16BCC5BF368}" presName="sibTrans" presStyleLbl="sibTrans2D1" presStyleIdx="3" presStyleCnt="5" custScaleX="138065" custLinFactNeighborX="-45193" custLinFactNeighborY="4310"/>
      <dgm:spPr/>
    </dgm:pt>
    <dgm:pt modelId="{350651B8-3AB6-4A38-9995-5E0B55E33D8A}" type="pres">
      <dgm:prSet presAssocID="{578B55AC-C179-496C-B5EC-D16BCC5BF368}" presName="connectorText" presStyleLbl="sibTrans2D1" presStyleIdx="3" presStyleCnt="5"/>
      <dgm:spPr/>
    </dgm:pt>
    <dgm:pt modelId="{9162B527-A43C-4EA9-9022-7876EE07588A}" type="pres">
      <dgm:prSet presAssocID="{D4480583-78D6-47C9-A4C1-44104B1AD2B2}" presName="node" presStyleLbl="node1" presStyleIdx="4" presStyleCnt="5" custRadScaleRad="91705" custRadScaleInc="3241">
        <dgm:presLayoutVars>
          <dgm:bulletEnabled val="1"/>
        </dgm:presLayoutVars>
      </dgm:prSet>
      <dgm:spPr/>
    </dgm:pt>
    <dgm:pt modelId="{43E16D96-B0F8-488E-94FC-8A6AFD763175}" type="pres">
      <dgm:prSet presAssocID="{D51E0D5F-E645-4AED-9F27-8E9C78AE82A1}" presName="sibTrans" presStyleLbl="sibTrans2D1" presStyleIdx="4" presStyleCnt="5" custLinFactNeighborX="-36497" custLinFactNeighborY="-36029"/>
      <dgm:spPr/>
    </dgm:pt>
    <dgm:pt modelId="{CFA48FF7-0E8F-4411-9296-8C1EB2774DFC}" type="pres">
      <dgm:prSet presAssocID="{D51E0D5F-E645-4AED-9F27-8E9C78AE82A1}" presName="connectorText" presStyleLbl="sibTrans2D1" presStyleIdx="4" presStyleCnt="5"/>
      <dgm:spPr/>
    </dgm:pt>
  </dgm:ptLst>
  <dgm:cxnLst>
    <dgm:cxn modelId="{5AB3D711-DC5D-4B84-93F1-C0792AEBCAB9}" type="presOf" srcId="{578B55AC-C179-496C-B5EC-D16BCC5BF368}" destId="{350651B8-3AB6-4A38-9995-5E0B55E33D8A}" srcOrd="1" destOrd="0" presId="urn:microsoft.com/office/officeart/2005/8/layout/cycle2"/>
    <dgm:cxn modelId="{5A6C0013-F885-4418-B836-7285DC4E004B}" srcId="{09842348-F23E-41E1-A8DD-5618258979DD}" destId="{632CC717-3629-40C1-8BC1-DBF4590502FC}" srcOrd="2" destOrd="0" parTransId="{BF1542EA-1653-4BEE-B37B-D8B2139698A5}" sibTransId="{1E09C752-894D-4E89-9B3C-B659D28CA850}"/>
    <dgm:cxn modelId="{37D49613-8B94-40C2-BFA2-5D5103806E2D}" type="presOf" srcId="{710C32EC-B808-42A1-8AC7-EE2B4E4FC0BD}" destId="{A65D2917-45B6-4BD1-A0AB-FA79E6100E32}" srcOrd="1" destOrd="0" presId="urn:microsoft.com/office/officeart/2005/8/layout/cycle2"/>
    <dgm:cxn modelId="{C13AA914-0DAC-4219-ADFF-317861A5184C}" type="presOf" srcId="{710C32EC-B808-42A1-8AC7-EE2B4E4FC0BD}" destId="{C1E6FF10-F675-4DA4-9A3C-1E5EE0E63B16}" srcOrd="0" destOrd="0" presId="urn:microsoft.com/office/officeart/2005/8/layout/cycle2"/>
    <dgm:cxn modelId="{595ECC1B-0167-4AAD-B5BF-FF370DE3DF4C}" type="presOf" srcId="{537AB2F9-F819-4C18-B4D2-57F56BCDB5DF}" destId="{1270C14D-3629-4B55-A229-7371BB809C52}" srcOrd="0" destOrd="0" presId="urn:microsoft.com/office/officeart/2005/8/layout/cycle2"/>
    <dgm:cxn modelId="{9B7A961F-ED43-4662-B185-688F9D84B23E}" srcId="{09842348-F23E-41E1-A8DD-5618258979DD}" destId="{25DA8E21-71FC-434D-86C3-CFB38ACD2970}" srcOrd="0" destOrd="0" parTransId="{CE3408AF-B95C-4238-B85C-785EBE45723A}" sibTransId="{710C32EC-B808-42A1-8AC7-EE2B4E4FC0BD}"/>
    <dgm:cxn modelId="{6F05132D-8359-4C9B-97D1-2B00D2B9FFF3}" srcId="{09842348-F23E-41E1-A8DD-5618258979DD}" destId="{C43DA917-410D-4BFD-A031-890B1BB000EF}" srcOrd="1" destOrd="0" parTransId="{967D1AC3-6571-40DD-AC37-8A4A605C32D0}" sibTransId="{537AB2F9-F819-4C18-B4D2-57F56BCDB5DF}"/>
    <dgm:cxn modelId="{E946DB5D-FB37-44CD-861F-D26B5563354A}" type="presOf" srcId="{578B55AC-C179-496C-B5EC-D16BCC5BF368}" destId="{96BBAEBA-FD32-4EE3-B044-CB9A286055C4}" srcOrd="0" destOrd="0" presId="urn:microsoft.com/office/officeart/2005/8/layout/cycle2"/>
    <dgm:cxn modelId="{A828934C-02BC-4F29-A1BB-E38C9F75E6DD}" type="presOf" srcId="{D51E0D5F-E645-4AED-9F27-8E9C78AE82A1}" destId="{43E16D96-B0F8-488E-94FC-8A6AFD763175}" srcOrd="0" destOrd="0" presId="urn:microsoft.com/office/officeart/2005/8/layout/cycle2"/>
    <dgm:cxn modelId="{A9096451-611A-4F44-95FE-CF646913A2E4}" type="presOf" srcId="{1E09C752-894D-4E89-9B3C-B659D28CA850}" destId="{43628B03-24C5-4639-AC0D-DA5039019974}" srcOrd="1" destOrd="0" presId="urn:microsoft.com/office/officeart/2005/8/layout/cycle2"/>
    <dgm:cxn modelId="{34049F51-E5C6-4748-BCE4-E6F7CC5928AA}" srcId="{09842348-F23E-41E1-A8DD-5618258979DD}" destId="{5C036F70-D123-4CA1-BC1A-B5DAF0EB77B5}" srcOrd="3" destOrd="0" parTransId="{BB436ACC-03C5-4557-A8CC-25D435278702}" sibTransId="{578B55AC-C179-496C-B5EC-D16BCC5BF368}"/>
    <dgm:cxn modelId="{1FF35952-E894-434D-857B-FE5657B18C8F}" type="presOf" srcId="{1E09C752-894D-4E89-9B3C-B659D28CA850}" destId="{54C38F73-CFD6-4F45-8502-B6351CD61D50}" srcOrd="0" destOrd="0" presId="urn:microsoft.com/office/officeart/2005/8/layout/cycle2"/>
    <dgm:cxn modelId="{CFCBA976-C4CF-4762-B392-1A3D5AEDCBFE}" type="presOf" srcId="{632CC717-3629-40C1-8BC1-DBF4590502FC}" destId="{0C0C8971-9C50-4A3A-921E-0E1F3BE77A8B}" srcOrd="0" destOrd="0" presId="urn:microsoft.com/office/officeart/2005/8/layout/cycle2"/>
    <dgm:cxn modelId="{D087D38F-91C5-4675-A529-B3E2D1317842}" type="presOf" srcId="{D51E0D5F-E645-4AED-9F27-8E9C78AE82A1}" destId="{CFA48FF7-0E8F-4411-9296-8C1EB2774DFC}" srcOrd="1" destOrd="0" presId="urn:microsoft.com/office/officeart/2005/8/layout/cycle2"/>
    <dgm:cxn modelId="{02BEE890-6A8D-4CE1-BDFD-336E5340BF7A}" type="presOf" srcId="{5C036F70-D123-4CA1-BC1A-B5DAF0EB77B5}" destId="{33A8D97C-B333-4FAF-93C1-C90F76AB1E92}" srcOrd="0" destOrd="0" presId="urn:microsoft.com/office/officeart/2005/8/layout/cycle2"/>
    <dgm:cxn modelId="{1F934B95-586F-4F51-AAA4-F98CE84FB0BD}" type="presOf" srcId="{25DA8E21-71FC-434D-86C3-CFB38ACD2970}" destId="{7D3BC211-3F9C-4631-A2C9-819FE1EFA303}" srcOrd="0" destOrd="0" presId="urn:microsoft.com/office/officeart/2005/8/layout/cycle2"/>
    <dgm:cxn modelId="{54DD2EAF-75B9-434D-A0C0-20068AB38A88}" srcId="{09842348-F23E-41E1-A8DD-5618258979DD}" destId="{D4480583-78D6-47C9-A4C1-44104B1AD2B2}" srcOrd="4" destOrd="0" parTransId="{BA4FC2D6-89DE-4C39-94A4-46335BEF95EC}" sibTransId="{D51E0D5F-E645-4AED-9F27-8E9C78AE82A1}"/>
    <dgm:cxn modelId="{D2F771D1-22DB-45C1-978F-00992468CE15}" type="presOf" srcId="{D4480583-78D6-47C9-A4C1-44104B1AD2B2}" destId="{9162B527-A43C-4EA9-9022-7876EE07588A}" srcOrd="0" destOrd="0" presId="urn:microsoft.com/office/officeart/2005/8/layout/cycle2"/>
    <dgm:cxn modelId="{48A4F0D8-2118-4E06-9172-C2265C5919BA}" type="presOf" srcId="{09842348-F23E-41E1-A8DD-5618258979DD}" destId="{AA2EEE70-3162-45C8-A91D-5F712D06E257}" srcOrd="0" destOrd="0" presId="urn:microsoft.com/office/officeart/2005/8/layout/cycle2"/>
    <dgm:cxn modelId="{872230DA-D978-4120-B6ED-9C79CBE4F1FA}" type="presOf" srcId="{537AB2F9-F819-4C18-B4D2-57F56BCDB5DF}" destId="{49564490-9B9A-410C-B676-FB68FE8B88EF}" srcOrd="1" destOrd="0" presId="urn:microsoft.com/office/officeart/2005/8/layout/cycle2"/>
    <dgm:cxn modelId="{AC950FF6-D923-4470-9699-EC3F3933EED9}" type="presOf" srcId="{C43DA917-410D-4BFD-A031-890B1BB000EF}" destId="{079CEBEE-F958-42B5-8325-0071C7FB0FC2}" srcOrd="0" destOrd="0" presId="urn:microsoft.com/office/officeart/2005/8/layout/cycle2"/>
    <dgm:cxn modelId="{6C475284-8FB1-4C4A-BF28-F3A5D717E728}" type="presParOf" srcId="{AA2EEE70-3162-45C8-A91D-5F712D06E257}" destId="{7D3BC211-3F9C-4631-A2C9-819FE1EFA303}" srcOrd="0" destOrd="0" presId="urn:microsoft.com/office/officeart/2005/8/layout/cycle2"/>
    <dgm:cxn modelId="{ADC4E2EE-78A1-4B7F-A174-D885853883B6}" type="presParOf" srcId="{AA2EEE70-3162-45C8-A91D-5F712D06E257}" destId="{C1E6FF10-F675-4DA4-9A3C-1E5EE0E63B16}" srcOrd="1" destOrd="0" presId="urn:microsoft.com/office/officeart/2005/8/layout/cycle2"/>
    <dgm:cxn modelId="{383CF124-DB4C-44AD-8164-39BBC54A6E5E}" type="presParOf" srcId="{C1E6FF10-F675-4DA4-9A3C-1E5EE0E63B16}" destId="{A65D2917-45B6-4BD1-A0AB-FA79E6100E32}" srcOrd="0" destOrd="0" presId="urn:microsoft.com/office/officeart/2005/8/layout/cycle2"/>
    <dgm:cxn modelId="{A956EA43-13C9-46CD-8742-36A338507C83}" type="presParOf" srcId="{AA2EEE70-3162-45C8-A91D-5F712D06E257}" destId="{079CEBEE-F958-42B5-8325-0071C7FB0FC2}" srcOrd="2" destOrd="0" presId="urn:microsoft.com/office/officeart/2005/8/layout/cycle2"/>
    <dgm:cxn modelId="{ACF7618B-ADBA-4C08-BD98-AFA7B8D97DEC}" type="presParOf" srcId="{AA2EEE70-3162-45C8-A91D-5F712D06E257}" destId="{1270C14D-3629-4B55-A229-7371BB809C52}" srcOrd="3" destOrd="0" presId="urn:microsoft.com/office/officeart/2005/8/layout/cycle2"/>
    <dgm:cxn modelId="{791B9E67-AC2E-4500-AB26-6E04A93F09E8}" type="presParOf" srcId="{1270C14D-3629-4B55-A229-7371BB809C52}" destId="{49564490-9B9A-410C-B676-FB68FE8B88EF}" srcOrd="0" destOrd="0" presId="urn:microsoft.com/office/officeart/2005/8/layout/cycle2"/>
    <dgm:cxn modelId="{D436E96E-CEF3-40DB-B7CD-467B63D87EBA}" type="presParOf" srcId="{AA2EEE70-3162-45C8-A91D-5F712D06E257}" destId="{0C0C8971-9C50-4A3A-921E-0E1F3BE77A8B}" srcOrd="4" destOrd="0" presId="urn:microsoft.com/office/officeart/2005/8/layout/cycle2"/>
    <dgm:cxn modelId="{3A041A47-50C8-4932-9E69-47D8C59A7684}" type="presParOf" srcId="{AA2EEE70-3162-45C8-A91D-5F712D06E257}" destId="{54C38F73-CFD6-4F45-8502-B6351CD61D50}" srcOrd="5" destOrd="0" presId="urn:microsoft.com/office/officeart/2005/8/layout/cycle2"/>
    <dgm:cxn modelId="{0A9C924A-2A12-4254-A0FE-24322D116ED1}" type="presParOf" srcId="{54C38F73-CFD6-4F45-8502-B6351CD61D50}" destId="{43628B03-24C5-4639-AC0D-DA5039019974}" srcOrd="0" destOrd="0" presId="urn:microsoft.com/office/officeart/2005/8/layout/cycle2"/>
    <dgm:cxn modelId="{E784BBD9-DF76-42A7-A5C7-A02E88D9762F}" type="presParOf" srcId="{AA2EEE70-3162-45C8-A91D-5F712D06E257}" destId="{33A8D97C-B333-4FAF-93C1-C90F76AB1E92}" srcOrd="6" destOrd="0" presId="urn:microsoft.com/office/officeart/2005/8/layout/cycle2"/>
    <dgm:cxn modelId="{CB0ADA70-00A8-46C4-A114-40296E4BD67A}" type="presParOf" srcId="{AA2EEE70-3162-45C8-A91D-5F712D06E257}" destId="{96BBAEBA-FD32-4EE3-B044-CB9A286055C4}" srcOrd="7" destOrd="0" presId="urn:microsoft.com/office/officeart/2005/8/layout/cycle2"/>
    <dgm:cxn modelId="{3155288E-49C0-4457-B286-555468CBCB64}" type="presParOf" srcId="{96BBAEBA-FD32-4EE3-B044-CB9A286055C4}" destId="{350651B8-3AB6-4A38-9995-5E0B55E33D8A}" srcOrd="0" destOrd="0" presId="urn:microsoft.com/office/officeart/2005/8/layout/cycle2"/>
    <dgm:cxn modelId="{86B55163-9E57-45B4-9BF8-D2520C9BBCC4}" type="presParOf" srcId="{AA2EEE70-3162-45C8-A91D-5F712D06E257}" destId="{9162B527-A43C-4EA9-9022-7876EE07588A}" srcOrd="8" destOrd="0" presId="urn:microsoft.com/office/officeart/2005/8/layout/cycle2"/>
    <dgm:cxn modelId="{FF161FE3-3963-45F4-B6D2-AD7283EA200E}" type="presParOf" srcId="{AA2EEE70-3162-45C8-A91D-5F712D06E257}" destId="{43E16D96-B0F8-488E-94FC-8A6AFD763175}" srcOrd="9" destOrd="0" presId="urn:microsoft.com/office/officeart/2005/8/layout/cycle2"/>
    <dgm:cxn modelId="{C5EADD15-9F4C-4624-AA67-3B7FC23AF3F7}" type="presParOf" srcId="{43E16D96-B0F8-488E-94FC-8A6AFD763175}" destId="{CFA48FF7-0E8F-4411-9296-8C1EB2774D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BC211-3F9C-4631-A2C9-819FE1EFA303}">
      <dsp:nvSpPr>
        <dsp:cNvPr id="0" name=""/>
        <dsp:cNvSpPr/>
      </dsp:nvSpPr>
      <dsp:spPr>
        <a:xfrm>
          <a:off x="1804916" y="112959"/>
          <a:ext cx="2195216" cy="1367070"/>
        </a:xfrm>
        <a:prstGeom prst="ellipse">
          <a:avLst/>
        </a:prstGeom>
        <a:solidFill>
          <a:schemeClr val="bg2"/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১২৬৮সাল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২৫শে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বৈশাখ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6398" y="313162"/>
        <a:ext cx="1552252" cy="966664"/>
      </dsp:txXfrm>
    </dsp:sp>
    <dsp:sp modelId="{C1E6FF10-F675-4DA4-9A3C-1E5EE0E63B16}">
      <dsp:nvSpPr>
        <dsp:cNvPr id="0" name=""/>
        <dsp:cNvSpPr/>
      </dsp:nvSpPr>
      <dsp:spPr>
        <a:xfrm rot="3136263">
          <a:off x="3893864" y="1111338"/>
          <a:ext cx="369726" cy="558551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915386" y="1179185"/>
        <a:ext cx="258808" cy="335131"/>
      </dsp:txXfrm>
    </dsp:sp>
    <dsp:sp modelId="{079CEBEE-F958-42B5-8325-0071C7FB0FC2}">
      <dsp:nvSpPr>
        <dsp:cNvPr id="0" name=""/>
        <dsp:cNvSpPr/>
      </dsp:nvSpPr>
      <dsp:spPr>
        <a:xfrm>
          <a:off x="3900622" y="1460088"/>
          <a:ext cx="2109009" cy="165496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প্রকাশিত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বনফুল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09479" y="1702452"/>
        <a:ext cx="1491295" cy="1170240"/>
      </dsp:txXfrm>
    </dsp:sp>
    <dsp:sp modelId="{1270C14D-3629-4B55-A229-7371BB809C52}">
      <dsp:nvSpPr>
        <dsp:cNvPr id="0" name=""/>
        <dsp:cNvSpPr/>
      </dsp:nvSpPr>
      <dsp:spPr>
        <a:xfrm rot="6385374">
          <a:off x="4513191" y="3050860"/>
          <a:ext cx="269280" cy="558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565003" y="3123826"/>
        <a:ext cx="188496" cy="335131"/>
      </dsp:txXfrm>
    </dsp:sp>
    <dsp:sp modelId="{0C0C8971-9C50-4A3A-921E-0E1F3BE77A8B}">
      <dsp:nvSpPr>
        <dsp:cNvPr id="0" name=""/>
        <dsp:cNvSpPr/>
      </dsp:nvSpPr>
      <dsp:spPr>
        <a:xfrm>
          <a:off x="3474027" y="3549868"/>
          <a:ext cx="1729326" cy="165817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নোবেল পুরস্কার লাভ- ১৯১৩  (গীতাঞ্জলী</a:t>
          </a: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27281" y="3792703"/>
        <a:ext cx="1222818" cy="1172509"/>
      </dsp:txXfrm>
    </dsp:sp>
    <dsp:sp modelId="{54C38F73-CFD6-4F45-8502-B6351CD61D50}">
      <dsp:nvSpPr>
        <dsp:cNvPr id="0" name=""/>
        <dsp:cNvSpPr/>
      </dsp:nvSpPr>
      <dsp:spPr>
        <a:xfrm rot="10736765">
          <a:off x="3053744" y="4199906"/>
          <a:ext cx="344807" cy="55855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157177" y="4310665"/>
        <a:ext cx="241365" cy="335131"/>
      </dsp:txXfrm>
    </dsp:sp>
    <dsp:sp modelId="{33A8D97C-B333-4FAF-93C1-C90F76AB1E92}">
      <dsp:nvSpPr>
        <dsp:cNvPr id="0" name=""/>
        <dsp:cNvSpPr/>
      </dsp:nvSpPr>
      <dsp:spPr>
        <a:xfrm>
          <a:off x="819834" y="3530168"/>
          <a:ext cx="2228167" cy="178605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উল্ল্যেখযোগ্য</a:t>
          </a:r>
          <a:r>
            <a:rPr 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মানসী,চিত্রা</a:t>
          </a:r>
          <a:r>
            <a:rPr 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বলাকা</a:t>
          </a:r>
          <a:r>
            <a:rPr 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চোখের</a:t>
          </a:r>
          <a:endParaRPr 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বালি</a:t>
          </a:r>
          <a:r>
            <a:rPr 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শেষের</a:t>
          </a:r>
          <a:r>
            <a:rPr 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endParaRPr 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46142" y="3791730"/>
        <a:ext cx="1575551" cy="1262934"/>
      </dsp:txXfrm>
    </dsp:sp>
    <dsp:sp modelId="{96BBAEBA-FD32-4EE3-B044-CB9A286055C4}">
      <dsp:nvSpPr>
        <dsp:cNvPr id="0" name=""/>
        <dsp:cNvSpPr/>
      </dsp:nvSpPr>
      <dsp:spPr>
        <a:xfrm rot="14928438">
          <a:off x="1164824" y="3061256"/>
          <a:ext cx="410935" cy="558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1248747" y="3230437"/>
        <a:ext cx="287655" cy="335131"/>
      </dsp:txXfrm>
    </dsp:sp>
    <dsp:sp modelId="{9162B527-A43C-4EA9-9022-7876EE07588A}">
      <dsp:nvSpPr>
        <dsp:cNvPr id="0" name=""/>
        <dsp:cNvSpPr/>
      </dsp:nvSpPr>
      <dsp:spPr>
        <a:xfrm>
          <a:off x="273626" y="1447797"/>
          <a:ext cx="1654968" cy="165496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১৩৪৮সাল ২২শে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শ্রাবন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990" y="1690161"/>
        <a:ext cx="1170240" cy="1170240"/>
      </dsp:txXfrm>
    </dsp:sp>
    <dsp:sp modelId="{43E16D96-B0F8-488E-94FC-8A6AFD763175}">
      <dsp:nvSpPr>
        <dsp:cNvPr id="0" name=""/>
        <dsp:cNvSpPr/>
      </dsp:nvSpPr>
      <dsp:spPr>
        <a:xfrm rot="19237039">
          <a:off x="1686804" y="1071275"/>
          <a:ext cx="341792" cy="558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698446" y="1215515"/>
        <a:ext cx="239254" cy="335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E7D0C-E7F3-45C6-92F8-1B38A23C6610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61D2D-E297-4B15-9B38-C6F43B5E3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4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রামসুন্দর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কিছুমাত্র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হইলেন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সম্ভ্রান্ত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1D2D-E297-4B15-9B38-C6F43B5E38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1D2D-E297-4B15-9B38-C6F43B5E38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3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সহসা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পিতৃদেবের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অবাধ্য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হইয়া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উঠিল।সে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বাপকে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বলিল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কেনাবেচা-দরদামের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বুঝিনা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আসিয়াছি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করিয়াই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যাইব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1D2D-E297-4B15-9B38-C6F43B5E38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7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834">
              <a:schemeClr val="accent5">
                <a:lumMod val="20000"/>
                <a:lumOff val="80000"/>
                <a:alpha val="99000"/>
              </a:schemeClr>
            </a:gs>
            <a:gs pos="8880">
              <a:schemeClr val="accent5">
                <a:lumMod val="40000"/>
                <a:lumOff val="60000"/>
              </a:schemeClr>
            </a:gs>
            <a:gs pos="92027">
              <a:schemeClr val="accent5">
                <a:lumMod val="40000"/>
                <a:lumOff val="60000"/>
              </a:schemeClr>
            </a:gs>
            <a:gs pos="0">
              <a:schemeClr val="accent5">
                <a:lumMod val="75000"/>
              </a:schemeClr>
            </a:gs>
            <a:gs pos="74000">
              <a:schemeClr val="bg1"/>
            </a:gs>
            <a:gs pos="83000">
              <a:schemeClr val="accent5">
                <a:lumMod val="45000"/>
                <a:lumOff val="55000"/>
              </a:schemeClr>
            </a:gs>
            <a:gs pos="24769">
              <a:schemeClr val="bg1"/>
            </a:gs>
            <a:gs pos="100000">
              <a:schemeClr val="accent5">
                <a:lumMod val="75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8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1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048000" y="211025"/>
            <a:ext cx="28956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438900" cy="4829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354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300" y="183316"/>
            <a:ext cx="28956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477000" cy="4823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695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4444" y="182239"/>
            <a:ext cx="4066308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53642" y="1316425"/>
            <a:ext cx="188724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রায়বাহাদুর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84" y="1034777"/>
            <a:ext cx="1666875" cy="1209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7598" y="1295448"/>
            <a:ext cx="454342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642" y="2579075"/>
            <a:ext cx="188724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83" y="2327503"/>
            <a:ext cx="1666875" cy="1394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7597" y="2565220"/>
            <a:ext cx="454342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সোহাগ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011" y="4068743"/>
            <a:ext cx="179080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নিত্যক্রিয়া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83" y="3805172"/>
            <a:ext cx="1756114" cy="13060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08135" y="4068742"/>
            <a:ext cx="451571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কর্ম,প্রতিদিনের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95" y="5459333"/>
            <a:ext cx="168743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আক্রোশ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83" y="5210025"/>
            <a:ext cx="1756114" cy="11449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08135" y="5371117"/>
            <a:ext cx="379766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বিদ্বেষ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</p:txBody>
      </p:sp>
    </p:spTree>
    <p:extLst>
      <p:ext uri="{BB962C8B-B14F-4D97-AF65-F5344CB8AC3E}">
        <p14:creationId xmlns:p14="http://schemas.microsoft.com/office/powerpoint/2010/main" val="38460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300" y="304800"/>
            <a:ext cx="289560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8259"/>
            <a:ext cx="4724400" cy="2756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28600" y="4800600"/>
            <a:ext cx="87630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নিত্যক্রিয়া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আক্রোশ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6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3" y="523875"/>
            <a:ext cx="3048000" cy="1714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54" y="523875"/>
            <a:ext cx="3491778" cy="1647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6" y="3878153"/>
            <a:ext cx="3641580" cy="1728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26473" y="2438400"/>
            <a:ext cx="34290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রামসুন্দরের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8686" y="2438400"/>
            <a:ext cx="3871914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reflection blurRad="25400" stA="98000" endPos="3000" dist="635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রায়বাহাদুরের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17" y="3850851"/>
            <a:ext cx="3981883" cy="1728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09586" y="5891386"/>
            <a:ext cx="845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রায়বাহাদুর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নগদসহ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900" y="3953451"/>
            <a:ext cx="2469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2419" y="3953451"/>
            <a:ext cx="204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b="1" dirty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endParaRPr lang="en-US" sz="2800" b="1" dirty="0">
              <a:ln w="9525">
                <a:solidFill>
                  <a:srgbClr val="00B0F0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5204"/>
            <a:ext cx="4777655" cy="3167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3710587"/>
            <a:ext cx="4756872" cy="1852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" y="246724"/>
            <a:ext cx="3829051" cy="2228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8" y="3576031"/>
            <a:ext cx="3916622" cy="21422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78" y="2551227"/>
            <a:ext cx="399282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নিরুপমার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1323" y="1912855"/>
            <a:ext cx="1103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1" y="5883656"/>
            <a:ext cx="9105900" cy="967417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ছয়-সাত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বিবাহসভায়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গোলযোগ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05" y="321125"/>
            <a:ext cx="3127661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2" y="293416"/>
            <a:ext cx="2097881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42283" y="2490730"/>
            <a:ext cx="4222173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06" y="3422073"/>
            <a:ext cx="3153639" cy="214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4" y="3358520"/>
            <a:ext cx="2524125" cy="2267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0" y="219789"/>
            <a:ext cx="3231571" cy="22240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3236" y="5725730"/>
            <a:ext cx="258387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নিরুপমার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3225" y="5626163"/>
            <a:ext cx="6046641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পিতৃগৃহের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নিন্দা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নিরুপমার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বিসর্জন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নিত্যক্রিয়া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3463635"/>
            <a:ext cx="2857500" cy="2098966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3819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69698"/>
            <a:ext cx="3850914" cy="22270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8" y="2933857"/>
            <a:ext cx="4306382" cy="1700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53" y="154132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1" y="304800"/>
            <a:ext cx="2724150" cy="1871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60" y="368958"/>
            <a:ext cx="2538640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0261" y="2261335"/>
            <a:ext cx="536473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যৌতুকের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0625" y="1910613"/>
            <a:ext cx="225352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5174250"/>
            <a:ext cx="3843553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নিরুপমার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618" y="5836528"/>
            <a:ext cx="854111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নিরুপমার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রায়বাহাদুরের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রটিয়া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699" y="4784157"/>
            <a:ext cx="4306382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ধুমধাম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নিরুপমার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ষ্ঠিক্রিয়া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45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300" y="228600"/>
            <a:ext cx="28956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233568"/>
            <a:ext cx="4419600" cy="2883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3400" y="4422230"/>
            <a:ext cx="8077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958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300" y="228600"/>
            <a:ext cx="28956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002906"/>
            <a:ext cx="6781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764906"/>
            <a:ext cx="6781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নিরুপমার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বরপক্ষ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572000"/>
            <a:ext cx="6781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5334000"/>
            <a:ext cx="6781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রায়বাহাদুর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অট্টহাস্য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45" y="1261277"/>
            <a:ext cx="3396361" cy="1722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352800"/>
            <a:ext cx="7848600" cy="33528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30839"/>
              </a:avLst>
            </a:prstTxWarp>
            <a:spAutoFit/>
          </a:bodyPr>
          <a:lstStyle/>
          <a:p>
            <a:pPr algn="ctr"/>
            <a:r>
              <a:rPr lang="en-US" sz="13800" b="1" spc="50" dirty="0" err="1">
                <a:ln w="0"/>
                <a:solidFill>
                  <a:schemeClr val="bg1">
                    <a:lumMod val="8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spc="50" dirty="0">
              <a:ln w="0"/>
              <a:solidFill>
                <a:schemeClr val="bg1">
                  <a:lumMod val="8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3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300" y="228600"/>
            <a:ext cx="28956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47800"/>
            <a:ext cx="3467100" cy="1802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914400" y="3810000"/>
            <a:ext cx="7315200" cy="132343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93346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47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304800"/>
            <a:ext cx="7162800" cy="12192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-3666"/>
              </a:avLst>
            </a:prstTxWarp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7325" y="287482"/>
            <a:ext cx="1905000" cy="10252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1" y="827809"/>
            <a:ext cx="2194548" cy="1981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2971800"/>
            <a:ext cx="3368456" cy="3429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সাদেকা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কটিয়াদী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sadekakpbhs@gmail.com</a:t>
            </a:r>
          </a:p>
          <a:p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1600200"/>
            <a:ext cx="0" cy="4114800"/>
          </a:xfrm>
          <a:prstGeom prst="line">
            <a:avLst/>
          </a:prstGeom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86300" y="2133600"/>
            <a:ext cx="38100" cy="3200400"/>
          </a:xfrm>
          <a:prstGeom prst="line">
            <a:avLst/>
          </a:prstGeom>
          <a:ln w="762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52900" y="2133600"/>
            <a:ext cx="0" cy="3200400"/>
          </a:xfrm>
          <a:prstGeom prst="line">
            <a:avLst/>
          </a:prstGeom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24" y="374072"/>
            <a:ext cx="2951018" cy="40178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76666" y="1479855"/>
            <a:ext cx="15988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সময়ঃ৫০মিনিট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37717"/>
            <a:ext cx="4419600" cy="2838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7717"/>
            <a:ext cx="2286000" cy="28388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28796"/>
            <a:ext cx="6248400" cy="2567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55618" y="2351297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endParaRPr lang="en-US" sz="6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143985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19018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9400"/>
            <a:ext cx="3228975" cy="2567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1795"/>
            <a:ext cx="3733800" cy="2619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4122"/>
            <a:ext cx="3886200" cy="2100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95600" y="1828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" y="4716749"/>
            <a:ext cx="3448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কনের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983"/>
            <a:ext cx="9144000" cy="6754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09600"/>
            <a:ext cx="70104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দেনাপাওনা</a:t>
            </a:r>
            <a:endParaRPr lang="en-U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819400"/>
            <a:ext cx="3048000" cy="26960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58674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6200"/>
            <a:ext cx="6400800" cy="1143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45907"/>
              </a:avLst>
            </a:prstTxWarp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138179"/>
            <a:ext cx="50292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2719075"/>
            <a:ext cx="5029200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3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b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891252"/>
            <a:ext cx="5029200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প্রথার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813335"/>
            <a:ext cx="5029200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দেনাপাওনা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নিরুপমার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513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873" y="76200"/>
            <a:ext cx="6172200" cy="830997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3" y="2819400"/>
            <a:ext cx="1219200" cy="17145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6233966"/>
              </p:ext>
            </p:extLst>
          </p:nvPr>
        </p:nvGraphicFramePr>
        <p:xfrm>
          <a:off x="1707573" y="1101299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"/>
            <a:ext cx="28956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527" y="3850259"/>
            <a:ext cx="83058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6527" y="4582575"/>
            <a:ext cx="83058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527" y="5902157"/>
            <a:ext cx="83058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উল্ল্যেখযোগ্য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4343400" cy="2203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38100" y="-6927"/>
            <a:ext cx="9144000" cy="6858000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375</Words>
  <Application>Microsoft Office PowerPoint</Application>
  <PresentationFormat>On-screen Show (4:3)</PresentationFormat>
  <Paragraphs>84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Madam</dc:creator>
  <cp:lastModifiedBy>Madam</cp:lastModifiedBy>
  <cp:revision>90</cp:revision>
  <dcterms:created xsi:type="dcterms:W3CDTF">2006-08-16T00:00:00Z</dcterms:created>
  <dcterms:modified xsi:type="dcterms:W3CDTF">2017-09-25T02:02:20Z</dcterms:modified>
</cp:coreProperties>
</file>