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32" r:id="rId3"/>
    <p:sldMasterId id="2147483744" r:id="rId4"/>
  </p:sldMasterIdLst>
  <p:notesMasterIdLst>
    <p:notesMasterId r:id="rId13"/>
  </p:notesMasterIdLst>
  <p:sldIdLst>
    <p:sldId id="268" r:id="rId5"/>
    <p:sldId id="262" r:id="rId6"/>
    <p:sldId id="256" r:id="rId7"/>
    <p:sldId id="267" r:id="rId8"/>
    <p:sldId id="261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B99"/>
    <a:srgbClr val="3F14B8"/>
    <a:srgbClr val="0000A8"/>
    <a:srgbClr val="5E1BE3"/>
    <a:srgbClr val="564074"/>
    <a:srgbClr val="694AEC"/>
    <a:srgbClr val="D61A6B"/>
    <a:srgbClr val="3EF83E"/>
    <a:srgbClr val="355216"/>
    <a:srgbClr val="14B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78" y="-16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E0601-3BC0-4EBB-8618-81456732662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F36A6-5C37-43F6-A4DF-8844F0CDE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2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7980-4FA4-48FA-9C56-AC43818EC3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4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48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94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64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56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61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78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23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6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2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07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9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1D1FBC0-ACF8-4665-A24A-1F3734B728D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A169AAB-12DE-4C3C-80D7-8110F7C64B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4606150"/>
            <a:ext cx="428033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90B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andrabatiMatraMJ" pitchFamily="2" charset="0"/>
                <a:cs typeface="ChandrabatiMatraMJ" pitchFamily="2" charset="0"/>
              </a:rPr>
              <a:t>¯^</a:t>
            </a:r>
            <a:r>
              <a:rPr lang="en-US" sz="1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90B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andrabatiMatraMJ" pitchFamily="2" charset="0"/>
                <a:cs typeface="ChandrabatiMatraMJ" pitchFamily="2" charset="0"/>
              </a:rPr>
              <a:t>vMZg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290B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andrabatiMatraMJ" pitchFamily="2" charset="0"/>
              <a:cs typeface="ChandrabatiMatr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4300" y="838201"/>
            <a:ext cx="3875314" cy="1752600"/>
          </a:xfrm>
          <a:prstGeom prst="roundRect">
            <a:avLst/>
          </a:prstGeom>
          <a:solidFill>
            <a:srgbClr val="355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14300" y="479951"/>
            <a:ext cx="4533900" cy="55865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4599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40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d.</a:t>
            </a:r>
            <a:r>
              <a:rPr lang="en-US" sz="4000" dirty="0" smtClean="0">
                <a:solidFill>
                  <a:srgbClr val="14BC54"/>
                </a:solidFill>
              </a:rPr>
              <a:t> </a:t>
            </a:r>
            <a:r>
              <a:rPr lang="en-US" sz="40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Abdul</a:t>
            </a:r>
            <a:r>
              <a:rPr lang="en-US" sz="4000" dirty="0" smtClean="0">
                <a:solidFill>
                  <a:srgbClr val="14BC54"/>
                </a:solidFill>
              </a:rPr>
              <a:t> </a:t>
            </a:r>
            <a:r>
              <a:rPr lang="en-US" sz="4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Halim</a:t>
            </a:r>
          </a:p>
          <a:p>
            <a:r>
              <a:rPr lang="en-US" sz="2800" dirty="0">
                <a:solidFill>
                  <a:srgbClr val="0000A8"/>
                </a:solidFill>
              </a:rPr>
              <a:t>Assistant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00A8"/>
                </a:solidFill>
              </a:rPr>
              <a:t>Teacher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00A8"/>
                </a:solidFill>
              </a:rPr>
              <a:t>(Math</a:t>
            </a:r>
            <a:r>
              <a:rPr lang="en-US" sz="2800" dirty="0" smtClean="0">
                <a:solidFill>
                  <a:srgbClr val="0000A8"/>
                </a:solidFill>
              </a:rPr>
              <a:t>)</a:t>
            </a:r>
          </a:p>
          <a:p>
            <a:r>
              <a:rPr lang="en-US" sz="2800" dirty="0" err="1">
                <a:solidFill>
                  <a:srgbClr val="FFC000"/>
                </a:solidFill>
              </a:rPr>
              <a:t>Hatkhola</a:t>
            </a:r>
            <a:r>
              <a:rPr lang="en-US" sz="2800" dirty="0">
                <a:solidFill>
                  <a:srgbClr val="FFC000"/>
                </a:solidFill>
              </a:rPr>
              <a:t>  High </a:t>
            </a:r>
            <a:r>
              <a:rPr lang="en-US" sz="2800" dirty="0" smtClean="0">
                <a:solidFill>
                  <a:srgbClr val="FFC000"/>
                </a:solidFill>
              </a:rPr>
              <a:t>School</a:t>
            </a:r>
          </a:p>
          <a:p>
            <a:r>
              <a:rPr lang="en-US" sz="2000" dirty="0" err="1">
                <a:solidFill>
                  <a:schemeClr val="accent6"/>
                </a:solidFill>
              </a:rPr>
              <a:t>Narayangonj</a:t>
            </a:r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 </a:t>
            </a:r>
            <a:endParaRPr lang="en-US" sz="32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7714" y="1269440"/>
            <a:ext cx="76200" cy="4495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unched Tape 11"/>
          <p:cNvSpPr/>
          <p:nvPr/>
        </p:nvSpPr>
        <p:spPr>
          <a:xfrm>
            <a:off x="4065814" y="1208590"/>
            <a:ext cx="3962400" cy="26670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BC54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99314" y="2075765"/>
            <a:ext cx="1219200" cy="1143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057399" y="2455034"/>
            <a:ext cx="3833347" cy="1748475"/>
          </a:xfrm>
          <a:prstGeom prst="ellipse">
            <a:avLst/>
          </a:prstGeom>
          <a:solidFill>
            <a:srgbClr val="3EF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data:image/jpg;base64,/9j/4AAQSkZJRgABAQAAAQABAAD/2wCEAAkGBhAQEA8QEBAQEBAPDxQPDxAUEA8UEA8QFBQVFBQVEhIYGyYfFxkjGRQUHy8gJScpLCwsFR4xNTAqNSYrLCkBCQoKDgwNFw8PFykcHBwsKSwpKSwpKSkpKSwpKSkpLCkpKSkpKSkxKSkpKSkpKSkpKSwpKSkpKSkpKSkpKSkpKf/AABEIAOEA4QMBIgACEQEDEQH/xAAcAAEAAQUBAQAAAAAAAAAAAAAAAwECBAUGBwj/xABHEAACAQICBAkGCwcDBQAAAAAAAQIDEQQhBRIxcRNBUWFygZGhsQYiMlLB0RQVIyQzQmKSorLSB3OCg6PC8ENEUzRUY+Hy/8QAGAEBAQEBAQAAAAAAAAAAAAAAAAECAwT/xAAdEQEBAQEBAAIDAAAAAAAAAAAAARECEgMhE0Fh/9oADAMBAAIRAxEAPwD3EAAAAAAAAAAAAAAAAAAAAAAAAAAAAAAAAAAAAAAAAAAAAAAAAAAAAAAAAAAAAAAAAAAAAAAAAAAAAAAAAAAAAAAAAAtlUS2tLe0BcCP4RD1o9qK8MufsfuAvBbwi5+xjX5n2MC4FnCcz7CqnzPsYFwKaxTXX+XAuBbwi5UU4WPrLtQF4KJlQAAAAAAAAAAAAAAAAAbBZV9GW5+AGtjpp1JONCCko7aknaC3JZsnhTqP06r3QjGK7Xd96OR0ZOpTqyjSmorVTcZJyi/adNQx9X69FvnpzjJfdlZ+J0sxnWasJHjTl0pSl4skhRitkYrckY8dIw+trQ6UJx72rd5PTxUJbJwe6UWZVKVKIqZUAAAAACgAQDiuQACOWHg9sY9iLHhI8WtHdOa7rk4ZRiyoTXo1ZLpKEl4J95FPEYiH1adVfZbhLseXeT1sXTj6U4LfJeBg1dM0/qqdR/ZhK3a8jUgnw+mqcnqy1qcr2cZK1n/nKbA4rF46VarbV1Gklnm0s7bzr8Gvk6fQj4InUwlTAAyoAAAAAAAAWz2Pcy4pLYwOIwC+XnuR09BHMYF/OJdBeJ0+H2HXplkwKypRe1J70mIl6MKjWDp+pFblbwLvg0ftLdOfvJEVIIuA+1P73vK8E/Xl+H3EhUCLgpevLsh7inBS9d/dj7iUEEXBS9d/dj7ivBy9d9kfcSAoidGXrz/B+kp8H+3PtS8ETAaIHhVyzf8yfvI3gafHBPfd+JlFGXRivDxWyMVuil4GLiVkZ80YmJWRYjmJR+cPnS9p2uE+jh0I+Bx84/Of4V4s7HDrzIdFeA6WJAAYUAAAAAAAADAA4fCxtiHzQ9p02GZz2Gh84qvkSR0GHOtZZkS9FsCRGFCoBkVAAUAAAAAChUAUKMuKMIikYlczJmHiDcRz9SPzmPPH2nXUfRj0V4HKVFfEQ6L9h1dFebHorwHRF4AMNAAAAAAAAAAA5Chliay3e03uHNBTl87rLmT72b/DnWssyBIiOBIjFVUAqZAABQAAAAAAAAoypRhEczDxLMuZh4nYbiNJ/uafRfijrIbFuOPqTtiafRfijr6exbkOli4AGFAAAAAAAAAABxMpWx1Vcsb950eGOVxk7aQlzwa70dNg5ZI61lsIEqZDEkTMVV5UtRUyKgAKAAAAAAAAFrKlGwiyZhYkzZMxMQjcRzWMdsRRfLrLwOzpejHcvA4vSeVah034HZ0fRj0V4DpYvABhQAAAAAAAAAAef6Q/697peJ02BeSOX0pO2kFzqSOmwUskday2UGSpkMGSIyJEy4sRcjKqlSgIKgoAqoKACpQFLhFS1hstbKKSMWu8ieUjDxVXI1Ec3pmfytDpvwO1oejHorwPP9LYi+IorklftaPQKD8yPRXgXpYkABzUAAAAAAAAAAHmOm8R8+v6s5Rf3mjqcDUyRwPlTitXGYhP6lZtP7LfvOm0LpJOKTeZ3rLq6dQmjUNdSroyI1DAzVMvUjDjUL1VJgy9YaxjqqV4UmCfWGsQcMFU3doxU+sLkSlzrtRWT512oC/WKOZBKrzrtRFLErlXaXEZMqhHKqYs8bFfWXaiCekYesu0uDLqVjV4/FWTuRYnTEFsdzndJ6VcrlkGvx2N+V13sjZ783ZLuPVsC70qTf/HH8qPD8XNt60nZOorK+cksllyHuGA+ipfu4/lQ7InAByaAAAAAAAAAAB4X5a4yUNIYpPzqcptONvOzX1TO0LibwjLWtqqzvk8uY1nl3i4LSGJhKWo+F82Tvq322bWcc+PPqMF06tLVS4SKk9ZyclOM3bbGfH13Z6c+nN6DR0hUS2pcl5Ik+P7baserN+Jw2D0JXrTsnK7fnPWdl18vMbFaIw9JuLdSvNK8lCVoX6Tvd7kTF11MfKKPHVl1RL46cTV1UtzSlVT/AA02u85XDUJ31o4SlTT+tOdSpL8yXcZEvhCeU6UORQoQffJMmDoXpua2Tg/50/bBFvx/WeSs91X22MDRE8UpKVuGtsi4NQXPanqp9eRvXUxk1lTpUr8apwT/ABSYGP8ACcY0pKhUlFq6cZTkvwkXw7F8VCtlt8zE+4iqeSVWbcp1btu7897dyyC8iGv9SOfPP9I+lS/DsUttKoud08TYycN8JqKTvTikr3nKpHsTZj4XyWqUpa0KkIyWV1G/jFmbLDYtJrh4dcYfpRBHKjW/5cL21vcW1cPK1/hOFvxRtLPrlJeBq8R5PYnNqTbvfzKlu6MvYayrhsTTb1p4imnt8+pbsbzKMzGaZdK+s4TttcacrdTuYD8sIeot+rP3k/CVpLzKqb5JxjJ9kosi1W0+Gw9GoltcFqy7su4qKryjoP0nGPP51vExsXpOm4ScWm1xppp86ZTGeTtGUOFo31eODylH3Go+CQoVJTm6bUVlGV5OfHlTjm+uyGIxaGEqTnrvWcIyV5v0FzLn5j6CwH0VL93D8qPnvEeUNTETW2MI2jBZK0b7FGKUYrclz3PoTR30NH91D8qMfI1yyAAcmgAAAAAAAAAAeF+X2i9fHYiVrrhXnlZO2yWTtvt/6wdH061GFnSnGKz1FGOpJXyakvNe9chN5fYyUNJYmzaUqquk7cXYbLRM5zhGWHxcJStnSqQcbNbU82mueLW49P6c2z0RpOKhbVSctl+PlW/mM2nFPitntSWW5bOs02H0405KWFoSknafBNJ9cbNruL1p+hxKrTfI0pRXXe5FdDDDUuO/Xe73szKTiskklzRSvve05ulp+mvrr8XhJGVT8oIevB/5zMmDpKVRcqRlKrHlRzVPTMH6r3SMhaUhyPqaJit3KtyIpw3N3s0y0pHkfcxLSkef8JMG5Vd8hc8QrZs0XxrHlfW4lk9Lw5uuaGDdVK8XxXMapUjZ+bfmNLV8oaS+vTXXdmFW8p6frt8yVi4Nhi8HC+vGOo0+p9RYrK77dhp5+UdPijJ9S8W/YUWl6jV1hk161SUtXfbJFRnV8a5xlCmk7vzpcW5PjZzmPliIpp8Eot5KLq3v1tew2Kx2KrO3wmNKCWapU4xS/mNbdzZj16mFpQlqxq1sQ19LKUlGF+eSvJ7ss+M1Ea3C4LUTq1Uo5Xi5ZzlL/wAdPj3vI940c/kaP7qH5UfNcpV5VNaonGPEnrZ7285H0noz6Gj+6h+VHP5GuWSADk0AAAAAAAAAAD54/aBUfxliLNJ8Pk7X4ja6IxtR00pUozfrQlBS2erUi0u3qH7WfJmtRxjxKTdGvOMlNLKE7WcJcmy65bmLoau0ll1nol+nOwxuKx0ZXjRlJbFr04zsuacEmR0/KHErKrhJT4rZtfjUs+s67A4yTsksza0p32x7V7y6jiI6Zw0vpMDXpt+rF27VNeBLGeAnxYqm+eE3b+mzvqcIPbFP+FGXTw0P+OP3I+4ivOo4PBPZiZx6VJ377F8dHYbixcdzil/eejxpU1/prsSJI6q2QRNHmz0ZR/7yG66/WWS0dSX+6WXJ/wDR6hwv2fEKqvVGjyz4HhuPEvqhf+4uhh8Fx16r6NCbXakz1LhY+r3BTh7Ng0eXp4BbI4upuozV+2KLZaRw8fo9H4mo1xzjJeMvYenTqW+qzGnit/aN/g80WnMQvo9GSWfKo/lh7SCrpTSUs44CnF+tKnVm11t+w9Jq4lvl7WYGJlJ8T5v8ZrUeb16+lJv5RTiuPVp6vfZCnKrBehGU+WUndeK7jq9JwnHi4r5NO285jSlOpCMp5a2erFPzt9kUxpsZjqk6zU9VOPJs7eM+kNFP5Ch+5p/kR89eQ/kpXx2JUVGSpprhqtsqcdrz9Z8S2n0ZRpKEYxjkoxUUuRJWRx7rfK8AHNoAAAAAAAAAAEeIw0KkZQqRjOElaUZJOMlyNPacjjf2c0k3LDS4Pj4OTcofwy2rvOyBZbEx5+vJzEUXnSbS442mn2Z9xJq1G7KSjyJ3ut6yZ3hZUpRllKKlvSfib9p5cJOhj45xqU5Z+jqpZfxL+4np43FJLXpx2erJ/kbOsei6XFDV6LlHwZR6MjxSmutPxTL7ieXL0NKOpe0aM7O30lSLT5GnHaZClxunbo1ZeOobyWiU9rT3wi/CxYtBwXFD7kl4SHqGVpPNWyNTqrT/AEhVYrYqmzjqz9xvPiaP2f6n6h8UL7P9T9RfUMrTLH22Qf3pvxLHpGedotePebv4n6HZU/UU+JV9j7kvbIeoZWjeLnxu2fHq582ZZPETatGMm+VJJdu038dBQWa1E+VU4X7WieOio8cpvrsu4nuGOIlgcS5a1Sc3H1I1K0YvpWtfddIscMROWclBLJQhBSnL+K8tXqzO9joykvqJ9K8vEyIU1HYktySH5F8uAfkviavowcc/TqStt5Ft7jM0d+zOkpKeIqyqva4RWrHc5ek+47UGb3VxBg8FTowVOlCNOEdkYxSiupE4BhQ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20650" y="-1176338"/>
            <a:ext cx="2143125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g;base64,/9j/4AAQSkZJRgABAQAAAQABAAD/2wCEAAkGBhAQEA8QEBAQEBAPDxQPDxAUEA8UEA8QFBQVFBQVEhIYGyYfFxkjGRQUHy8gJScpLCwsFR4xNTAqNSYrLCkBCQoKDgwNFw8PFykcHBwsKSwpKSwpKSkpKSwpKSkpLCkpKSkpKSkxKSkpKSkpKSkpKSwpKSkpKSkpKSkpKSkpKf/AABEIAOEA4QMBIgACEQEDEQH/xAAcAAEAAQUBAQAAAAAAAAAAAAAAAwECBAUGBwj/xABHEAACAQICBAkGCwcDBQAAAAAAAQIDEQQhBRIxcRNBUWFygZGhsQYiMlLB0RQVIyQzQmKSorLSB3OCg6PC8ENEUzRUY+Hy/8QAGAEBAQEBAQAAAAAAAAAAAAAAAAECAwT/xAAdEQEBAQEBAAIDAAAAAAAAAAAAARECEgMhE0Fh/9oADAMBAAIRAxEAPwD3EAAAAAAAAAAAAAAAAAAAAAAAAAAAAAAAAAAAAAAAAAAAAAAAAAAAAAAAAAAAAAAAAAAAAAAAAAAAAAAAAAAAAAAAAAtlUS2tLe0BcCP4RD1o9qK8MufsfuAvBbwi5+xjX5n2MC4FnCcz7CqnzPsYFwKaxTXX+XAuBbwi5UU4WPrLtQF4KJlQAAAAAAAAAAAAAAAAAbBZV9GW5+AGtjpp1JONCCko7aknaC3JZsnhTqP06r3QjGK7Xd96OR0ZOpTqyjSmorVTcZJyi/adNQx9X69FvnpzjJfdlZ+J0sxnWasJHjTl0pSl4skhRitkYrckY8dIw+trQ6UJx72rd5PTxUJbJwe6UWZVKVKIqZUAAAAACgAQDiuQACOWHg9sY9iLHhI8WtHdOa7rk4ZRiyoTXo1ZLpKEl4J95FPEYiH1adVfZbhLseXeT1sXTj6U4LfJeBg1dM0/qqdR/ZhK3a8jUgnw+mqcnqy1qcr2cZK1n/nKbA4rF46VarbV1Gklnm0s7bzr8Gvk6fQj4InUwlTAAyoAAAAAAAAWz2Pcy4pLYwOIwC+XnuR09BHMYF/OJdBeJ0+H2HXplkwKypRe1J70mIl6MKjWDp+pFblbwLvg0ftLdOfvJEVIIuA+1P73vK8E/Xl+H3EhUCLgpevLsh7inBS9d/dj7iUEEXBS9d/dj7ivBy9d9kfcSAoidGXrz/B+kp8H+3PtS8ETAaIHhVyzf8yfvI3gafHBPfd+JlFGXRivDxWyMVuil4GLiVkZ80YmJWRYjmJR+cPnS9p2uE+jh0I+Bx84/Of4V4s7HDrzIdFeA6WJAAYUAAAAAAAADAA4fCxtiHzQ9p02GZz2Gh84qvkSR0GHOtZZkS9FsCRGFCoBkVAAUAAAAAChUAUKMuKMIikYlczJmHiDcRz9SPzmPPH2nXUfRj0V4HKVFfEQ6L9h1dFebHorwHRF4AMNAAAAAAAAAAA5Chliay3e03uHNBTl87rLmT72b/DnWssyBIiOBIjFVUAqZAABQAAAAAAAAoypRhEczDxLMuZh4nYbiNJ/uafRfijrIbFuOPqTtiafRfijr6exbkOli4AGFAAAAAAAAAABxMpWx1Vcsb950eGOVxk7aQlzwa70dNg5ZI61lsIEqZDEkTMVV5UtRUyKgAKAAAAAAAAFrKlGwiyZhYkzZMxMQjcRzWMdsRRfLrLwOzpejHcvA4vSeVah034HZ0fRj0V4DpYvABhQAAAAAAAAAAef6Q/697peJ02BeSOX0pO2kFzqSOmwUskday2UGSpkMGSIyJEy4sRcjKqlSgIKgoAqoKACpQFLhFS1hstbKKSMWu8ieUjDxVXI1Ec3pmfytDpvwO1oejHorwPP9LYi+IorklftaPQKD8yPRXgXpYkABzUAAAAAAAAAAHmOm8R8+v6s5Rf3mjqcDUyRwPlTitXGYhP6lZtP7LfvOm0LpJOKTeZ3rLq6dQmjUNdSroyI1DAzVMvUjDjUL1VJgy9YaxjqqV4UmCfWGsQcMFU3doxU+sLkSlzrtRWT512oC/WKOZBKrzrtRFLErlXaXEZMqhHKqYs8bFfWXaiCekYesu0uDLqVjV4/FWTuRYnTEFsdzndJ6VcrlkGvx2N+V13sjZ783ZLuPVsC70qTf/HH8qPD8XNt60nZOorK+cksllyHuGA+ipfu4/lQ7InAByaAAAAAAAAAAB4X5a4yUNIYpPzqcptONvOzX1TO0LibwjLWtqqzvk8uY1nl3i4LSGJhKWo+F82Tvq322bWcc+PPqMF06tLVS4SKk9ZyclOM3bbGfH13Z6c+nN6DR0hUS2pcl5Ik+P7baserN+Jw2D0JXrTsnK7fnPWdl18vMbFaIw9JuLdSvNK8lCVoX6Tvd7kTF11MfKKPHVl1RL46cTV1UtzSlVT/AA02u85XDUJ31o4SlTT+tOdSpL8yXcZEvhCeU6UORQoQffJMmDoXpua2Tg/50/bBFvx/WeSs91X22MDRE8UpKVuGtsi4NQXPanqp9eRvXUxk1lTpUr8apwT/ABSYGP8ACcY0pKhUlFq6cZTkvwkXw7F8VCtlt8zE+4iqeSVWbcp1btu7897dyyC8iGv9SOfPP9I+lS/DsUttKoud08TYycN8JqKTvTikr3nKpHsTZj4XyWqUpa0KkIyWV1G/jFmbLDYtJrh4dcYfpRBHKjW/5cL21vcW1cPK1/hOFvxRtLPrlJeBq8R5PYnNqTbvfzKlu6MvYayrhsTTb1p4imnt8+pbsbzKMzGaZdK+s4TttcacrdTuYD8sIeot+rP3k/CVpLzKqb5JxjJ9kosi1W0+Gw9GoltcFqy7su4qKryjoP0nGPP51vExsXpOm4ScWm1xppp86ZTGeTtGUOFo31eODylH3Go+CQoVJTm6bUVlGV5OfHlTjm+uyGIxaGEqTnrvWcIyV5v0FzLn5j6CwH0VL93D8qPnvEeUNTETW2MI2jBZK0b7FGKUYrclz3PoTR30NH91D8qMfI1yyAAcmgAAAAAAAAAAeF+X2i9fHYiVrrhXnlZO2yWTtvt/6wdH061GFnSnGKz1FGOpJXyakvNe9chN5fYyUNJYmzaUqquk7cXYbLRM5zhGWHxcJStnSqQcbNbU82mueLW49P6c2z0RpOKhbVSctl+PlW/mM2nFPitntSWW5bOs02H0405KWFoSknafBNJ9cbNruL1p+hxKrTfI0pRXXe5FdDDDUuO/Xe73szKTiskklzRSvve05ulp+mvrr8XhJGVT8oIevB/5zMmDpKVRcqRlKrHlRzVPTMH6r3SMhaUhyPqaJit3KtyIpw3N3s0y0pHkfcxLSkef8JMG5Vd8hc8QrZs0XxrHlfW4lk9Lw5uuaGDdVK8XxXMapUjZ+bfmNLV8oaS+vTXXdmFW8p6frt8yVi4Nhi8HC+vGOo0+p9RYrK77dhp5+UdPijJ9S8W/YUWl6jV1hk161SUtXfbJFRnV8a5xlCmk7vzpcW5PjZzmPliIpp8Eot5KLq3v1tew2Kx2KrO3wmNKCWapU4xS/mNbdzZj16mFpQlqxq1sQ19LKUlGF+eSvJ7ss+M1Ea3C4LUTq1Uo5Xi5ZzlL/wAdPj3vI940c/kaP7qH5UfNcpV5VNaonGPEnrZ7285H0noz6Gj+6h+VHP5GuWSADk0AAAAAAAAAAD54/aBUfxliLNJ8Pk7X4ja6IxtR00pUozfrQlBS2erUi0u3qH7WfJmtRxjxKTdGvOMlNLKE7WcJcmy65bmLoau0ll1nol+nOwxuKx0ZXjRlJbFr04zsuacEmR0/KHErKrhJT4rZtfjUs+s67A4yTsksza0p32x7V7y6jiI6Zw0vpMDXpt+rF27VNeBLGeAnxYqm+eE3b+mzvqcIPbFP+FGXTw0P+OP3I+4ivOo4PBPZiZx6VJ377F8dHYbixcdzil/eejxpU1/prsSJI6q2QRNHmz0ZR/7yG66/WWS0dSX+6WXJ/wDR6hwv2fEKqvVGjyz4HhuPEvqhf+4uhh8Fx16r6NCbXakz1LhY+r3BTh7Ng0eXp4BbI4upuozV+2KLZaRw8fo9H4mo1xzjJeMvYenTqW+qzGnit/aN/g80WnMQvo9GSWfKo/lh7SCrpTSUs44CnF+tKnVm11t+w9Jq4lvl7WYGJlJ8T5v8ZrUeb16+lJv5RTiuPVp6vfZCnKrBehGU+WUndeK7jq9JwnHi4r5NO285jSlOpCMp5a2erFPzt9kUxpsZjqk6zU9VOPJs7eM+kNFP5Ch+5p/kR89eQ/kpXx2JUVGSpprhqtsqcdrz9Z8S2n0ZRpKEYxjkoxUUuRJWRx7rfK8AHNoAAAAAAAAAAEeIw0KkZQqRjOElaUZJOMlyNPacjjf2c0k3LDS4Pj4OTcofwy2rvOyBZbEx5+vJzEUXnSbS442mn2Z9xJq1G7KSjyJ3ut6yZ3hZUpRllKKlvSfib9p5cJOhj45xqU5Z+jqpZfxL+4np43FJLXpx2erJ/kbOsei6XFDV6LlHwZR6MjxSmutPxTL7ieXL0NKOpe0aM7O30lSLT5GnHaZClxunbo1ZeOobyWiU9rT3wi/CxYtBwXFD7kl4SHqGVpPNWyNTqrT/AEhVYrYqmzjqz9xvPiaP2f6n6h8UL7P9T9RfUMrTLH22Qf3pvxLHpGedotePebv4n6HZU/UU+JV9j7kvbIeoZWjeLnxu2fHq582ZZPETatGMm+VJJdu038dBQWa1E+VU4X7WieOio8cpvrsu4nuGOIlgcS5a1Sc3H1I1K0YvpWtfddIscMROWclBLJQhBSnL+K8tXqzO9joykvqJ9K8vEyIU1HYktySH5F8uAfkviavowcc/TqStt5Ft7jM0d+zOkpKeIqyqva4RWrHc5ek+47UGb3VxBg8FTowVOlCNOEdkYxSiupE4BhQ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20650" y="-771525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0" y="152400"/>
            <a:ext cx="2142857" cy="2142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38" y="28575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" y="4499019"/>
            <a:ext cx="1619250" cy="1457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29" y="4274884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819" y="2523857"/>
            <a:ext cx="191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Glass 1  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1129" y="2339191"/>
            <a:ext cx="176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     Glass 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886" y="6102918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2400" dirty="0" smtClean="0">
                <a:solidFill>
                  <a:srgbClr val="FF0000"/>
                </a:solidFill>
              </a:rPr>
              <a:t>Pipe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076" y="2624851"/>
            <a:ext cx="3586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70C0"/>
                </a:solidFill>
              </a:rPr>
              <a:t>Cylinder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6321895"/>
            <a:ext cx="214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r>
              <a:rPr lang="en-US" dirty="0" smtClean="0">
                <a:solidFill>
                  <a:srgbClr val="7030A0"/>
                </a:solidFill>
              </a:rPr>
              <a:t>ABC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495800" y="1371600"/>
            <a:ext cx="1717238" cy="967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057399" y="1410788"/>
            <a:ext cx="1447801" cy="967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76800" y="4164321"/>
            <a:ext cx="1600200" cy="7124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720850" y="3962400"/>
            <a:ext cx="86995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12311" y="1963131"/>
            <a:ext cx="13801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0" grpId="0"/>
      <p:bldP spid="12" grpId="0"/>
      <p:bldP spid="11" grpId="0"/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1" y="1253497"/>
            <a:ext cx="6799914" cy="435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2537887" y="2753961"/>
            <a:ext cx="1178312" cy="1876621"/>
          </a:xfrm>
          <a:prstGeom prst="flowChartMagneticDisk">
            <a:avLst/>
          </a:prstGeom>
          <a:solidFill>
            <a:srgbClr val="3EF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82651" y="4112635"/>
            <a:ext cx="1539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handrabatiMatraMJ" pitchFamily="2" charset="0"/>
                <a:cs typeface="ChandrabatiMatraMJ" pitchFamily="2" charset="0"/>
              </a:rPr>
              <a:t>‡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handrabatiMatraMJ" pitchFamily="2" charset="0"/>
                <a:cs typeface="ChandrabatiMatraMJ" pitchFamily="2" charset="0"/>
              </a:rPr>
              <a:t>ejb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7970" y="1438943"/>
            <a:ext cx="2377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B0F0"/>
                </a:solidFill>
                <a:latin typeface="ChandrabatiMatraMJ" pitchFamily="2" charset="0"/>
                <a:cs typeface="ChandrabatiMatraMJ" pitchFamily="2" charset="0"/>
              </a:rPr>
              <a:t>beg †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ChandrabatiMatraMJ" pitchFamily="2" charset="0"/>
                <a:cs typeface="ChandrabatiMatraMJ" pitchFamily="2" charset="0"/>
              </a:rPr>
              <a:t>kÖwY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ChandrabatiMatraMJ" pitchFamily="2" charset="0"/>
              <a:cs typeface="ChandrabatiMatraMJ" pitchFamily="2" charset="0"/>
            </a:endParaRPr>
          </a:p>
        </p:txBody>
      </p:sp>
      <p:sp>
        <p:nvSpPr>
          <p:cNvPr id="11" name="Flowchart: Magnetic Disk 10"/>
          <p:cNvSpPr/>
          <p:nvPr/>
        </p:nvSpPr>
        <p:spPr>
          <a:xfrm rot="16200000">
            <a:off x="5655545" y="2851246"/>
            <a:ext cx="1178312" cy="1876621"/>
          </a:xfrm>
          <a:prstGeom prst="flowChartMagneticDis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732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9008" y="228600"/>
            <a:ext cx="3657600" cy="3429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endCxn id="2" idx="6"/>
          </p:cNvCxnSpPr>
          <p:nvPr/>
        </p:nvCxnSpPr>
        <p:spPr>
          <a:xfrm>
            <a:off x="2344008" y="1943100"/>
            <a:ext cx="175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4200" y="403860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86400" y="1383268"/>
                <a:ext cx="1179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383268"/>
                <a:ext cx="1179947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38800" y="762000"/>
                <a:ext cx="1961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=2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762000"/>
                <a:ext cx="196114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48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80" y="838199"/>
            <a:ext cx="714020" cy="333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99" y="1371600"/>
            <a:ext cx="835268" cy="38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08" y="2002971"/>
            <a:ext cx="665019" cy="30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95600" y="1877785"/>
            <a:ext cx="1671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2403" y="1693119"/>
            <a:ext cx="114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1764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3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39191" y="2946199"/>
            <a:ext cx="3048000" cy="53340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839191" y="342884"/>
            <a:ext cx="3048000" cy="53340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2"/>
            <a:endCxn id="3" idx="2"/>
          </p:cNvCxnSpPr>
          <p:nvPr/>
        </p:nvCxnSpPr>
        <p:spPr>
          <a:xfrm>
            <a:off x="1839191" y="609584"/>
            <a:ext cx="0" cy="260331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6"/>
          </p:cNvCxnSpPr>
          <p:nvPr/>
        </p:nvCxnSpPr>
        <p:spPr>
          <a:xfrm>
            <a:off x="4887191" y="609584"/>
            <a:ext cx="0" cy="257618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73254" y="3178263"/>
            <a:ext cx="1445491" cy="150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3209" y="153209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52344" y="3157824"/>
                <a:ext cx="1179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344" y="3157824"/>
                <a:ext cx="117994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endCxn id="2" idx="6"/>
          </p:cNvCxnSpPr>
          <p:nvPr/>
        </p:nvCxnSpPr>
        <p:spPr>
          <a:xfrm>
            <a:off x="3363191" y="609584"/>
            <a:ext cx="152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55109" y="3178263"/>
            <a:ext cx="152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07245" y="3074399"/>
            <a:ext cx="70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363191" y="609584"/>
            <a:ext cx="0" cy="25836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07245" y="519345"/>
            <a:ext cx="62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57" y="5023207"/>
            <a:ext cx="1456177" cy="24058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04900"/>
            <a:ext cx="2184895" cy="20164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1" y="4610100"/>
            <a:ext cx="2578099" cy="228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257214" y="4147242"/>
                <a:ext cx="951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90B99"/>
                    </a:solidFill>
                  </a:rPr>
                  <a:t>= 2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214" y="4147242"/>
                <a:ext cx="95134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12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472544" y="4974381"/>
            <a:ext cx="207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3595913" y="4539734"/>
                <a:ext cx="25000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=</a:t>
                </a:r>
                <a:r>
                  <a:rPr lang="en-US" dirty="0" smtClean="0">
                    <a:solidFill>
                      <a:srgbClr val="290B99"/>
                    </a:solidFill>
                  </a:rPr>
                  <a:t>  2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290B99"/>
                        </a:solidFill>
                      </a:rPr>
                      <m:t>+</m:t>
                    </m:r>
                    <m:r>
                      <a:rPr lang="en-US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290B9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90B99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90B99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290B9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90B99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90B99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290B99"/>
                  </a:solidFill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913" y="4539734"/>
                <a:ext cx="250008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19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410201" y="4583667"/>
                <a:ext cx="1693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90B99"/>
                    </a:solidFill>
                  </a:rPr>
                  <a:t>=  2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solidFill>
                          <a:srgbClr val="290B99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dirty="0" smtClean="0">
                    <a:solidFill>
                      <a:srgbClr val="290B99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290B99"/>
                        </a:solidFill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290B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290B99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290B99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290B99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1" y="4583667"/>
                <a:ext cx="169312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24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608619" y="4572000"/>
                <a:ext cx="1925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90B99"/>
                    </a:solidFill>
                  </a:rPr>
                  <a:t>      =  2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619" y="4572000"/>
                <a:ext cx="1925781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29000" y="4872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45" y="5022023"/>
            <a:ext cx="1943853" cy="3119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5526808" y="4953000"/>
                <a:ext cx="12919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90B99"/>
                    </a:solidFill>
                  </a:rPr>
                  <a:t>=</a:t>
                </a:r>
                <a:r>
                  <a:rPr lang="el-GR" dirty="0" smtClean="0">
                    <a:solidFill>
                      <a:srgbClr val="00B05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290B99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l-GR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290B9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290B99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290B99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endParaRPr lang="en-US" dirty="0">
                  <a:solidFill>
                    <a:srgbClr val="290B99"/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808" y="4953000"/>
                <a:ext cx="12919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4245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534141" y="4953000"/>
                <a:ext cx="1238259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90B99"/>
                    </a:solidFill>
                  </a:rPr>
                  <a:t>= </a:t>
                </a:r>
                <a:r>
                  <a:rPr lang="el-GR" dirty="0" smtClean="0">
                    <a:solidFill>
                      <a:srgbClr val="290B99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290B99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290B9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290B99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290B99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290B99"/>
                    </a:solidFill>
                  </a:rPr>
                  <a:t>h</a:t>
                </a:r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41" y="4953000"/>
                <a:ext cx="1238259" cy="381000"/>
              </a:xfrm>
              <a:prstGeom prst="rect">
                <a:avLst/>
              </a:prstGeom>
              <a:blipFill rotWithShape="0">
                <a:blip r:embed="rId13"/>
                <a:stretch>
                  <a:fillRect l="-4433" t="-9677" b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76698"/>
            <a:ext cx="1966453" cy="4191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45" y="3205311"/>
            <a:ext cx="1228078" cy="2743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92" y="2715454"/>
            <a:ext cx="1124808" cy="397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848600" y="2743200"/>
                <a:ext cx="1961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=2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2743200"/>
                <a:ext cx="1961144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280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36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6" grpId="0"/>
      <p:bldP spid="18" grpId="0"/>
      <p:bldP spid="26" grpId="0"/>
      <p:bldP spid="22" grpId="0"/>
      <p:bldP spid="12" grpId="0"/>
      <p:bldP spid="64" grpId="0"/>
      <p:bldP spid="15" grpId="0"/>
      <p:bldP spid="20" grpId="0"/>
      <p:bldP spid="24" grpId="0"/>
      <p:bldP spid="28" grpId="0"/>
      <p:bldP spid="31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rved Left Arrow 7"/>
          <p:cNvSpPr/>
          <p:nvPr/>
        </p:nvSpPr>
        <p:spPr>
          <a:xfrm>
            <a:off x="5025998" y="2988451"/>
            <a:ext cx="3243943" cy="2057400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Teardrop 1"/>
          <p:cNvSpPr/>
          <p:nvPr/>
        </p:nvSpPr>
        <p:spPr>
          <a:xfrm rot="4160901">
            <a:off x="83813" y="296626"/>
            <a:ext cx="3247935" cy="2937813"/>
          </a:xfrm>
          <a:prstGeom prst="teardrop">
            <a:avLst>
              <a:gd name="adj" fmla="val 1500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422288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lackadder ITC" pitchFamily="82" charset="0"/>
              </a:rPr>
              <a:t>HOME WORK</a:t>
            </a:r>
            <a:endParaRPr lang="en-US" sz="3200" dirty="0">
              <a:solidFill>
                <a:srgbClr val="FF0000"/>
              </a:solidFill>
              <a:latin typeface="Blackadder ITC" pitchFamily="8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-8965" y="4196445"/>
            <a:ext cx="5181600" cy="1752601"/>
          </a:xfrm>
          <a:prstGeom prst="cloud">
            <a:avLst/>
          </a:prstGeom>
          <a:solidFill>
            <a:srgbClr val="3EF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462752"/>
            <a:ext cx="4604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GKwU</a:t>
            </a:r>
            <a:r>
              <a:rPr lang="en-US" dirty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†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jvnvi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cvB‡ci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evB‡ii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 I 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wfZ‡ii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e¨vm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h_v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µ‡g </a:t>
            </a:r>
            <a:r>
              <a:rPr lang="en-US" sz="1400" dirty="0" smtClean="0">
                <a:solidFill>
                  <a:srgbClr val="D61A6B"/>
                </a:solidFill>
                <a:cs typeface="ChandrabatiMatraMJ" pitchFamily="2" charset="0"/>
              </a:rPr>
              <a:t>24 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‡m.wg. I </a:t>
            </a:r>
            <a:r>
              <a:rPr lang="en-US" sz="1600" dirty="0" smtClean="0">
                <a:solidFill>
                  <a:srgbClr val="D61A6B"/>
                </a:solidFill>
                <a:cs typeface="ChandrabatiMatraMJ" pitchFamily="2" charset="0"/>
              </a:rPr>
              <a:t>20 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†m. 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wg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. 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Ges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D”PZv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dirty="0" smtClean="0">
                <a:solidFill>
                  <a:srgbClr val="D61A6B"/>
                </a:solidFill>
                <a:cs typeface="ChandrabatiMatraMJ" pitchFamily="2" charset="0"/>
              </a:rPr>
              <a:t>5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wg.| </a:t>
            </a:r>
            <a:r>
              <a:rPr lang="en-US" sz="1400" dirty="0" smtClean="0">
                <a:solidFill>
                  <a:srgbClr val="D61A6B"/>
                </a:solidFill>
                <a:cs typeface="ChandrabatiMatraMJ" pitchFamily="2" charset="0"/>
              </a:rPr>
              <a:t>1 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Nb‡m</a:t>
            </a:r>
            <a:r>
              <a:rPr lang="en-US" dirty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.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wg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. †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jvnvi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 fi 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MÖvg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n‡j</a:t>
            </a:r>
            <a:r>
              <a:rPr lang="en-US" dirty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 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cvB‡ci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 †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jvnvi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 fi </a:t>
            </a:r>
            <a:r>
              <a:rPr lang="en-US" dirty="0" err="1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wbY©q</a:t>
            </a:r>
            <a:r>
              <a:rPr lang="en-US" dirty="0" smtClean="0">
                <a:solidFill>
                  <a:srgbClr val="D61A6B"/>
                </a:solidFill>
                <a:latin typeface="ChandrabatiMatraMJ" pitchFamily="2" charset="0"/>
                <a:cs typeface="ChandrabatiMatraMJ" pitchFamily="2" charset="0"/>
              </a:rPr>
              <a:t> Ki| </a:t>
            </a:r>
            <a:r>
              <a:rPr lang="en-US" dirty="0" smtClean="0">
                <a:solidFill>
                  <a:srgbClr val="D61A6B"/>
                </a:solidFill>
              </a:rPr>
              <a:t> </a:t>
            </a:r>
            <a:endParaRPr lang="en-US" dirty="0">
              <a:solidFill>
                <a:srgbClr val="D61A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/>
      <p:bldP spid="5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14BC54"/>
                </a:solidFill>
              </a:rPr>
              <a:t>G</a:t>
            </a:r>
            <a:endParaRPr lang="en-US" sz="9600" dirty="0">
              <a:solidFill>
                <a:srgbClr val="14BC5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8314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14BC54"/>
                </a:solidFill>
              </a:rPr>
              <a:t>O</a:t>
            </a:r>
            <a:endParaRPr lang="en-US" sz="9600" dirty="0">
              <a:solidFill>
                <a:srgbClr val="14BC5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14636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14BC54"/>
                </a:solidFill>
              </a:rPr>
              <a:t>O</a:t>
            </a:r>
            <a:endParaRPr lang="en-US" sz="9600" dirty="0">
              <a:solidFill>
                <a:srgbClr val="14BC5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772" y="5288340"/>
            <a:ext cx="1469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14BC54"/>
                </a:solidFill>
              </a:rPr>
              <a:t>D</a:t>
            </a:r>
            <a:endParaRPr lang="en-US" sz="9600" dirty="0">
              <a:solidFill>
                <a:srgbClr val="14BC5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996746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B0F0"/>
                </a:solidFill>
              </a:rPr>
              <a:t>B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7743" y="22098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3943" y="3373007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</a:rPr>
              <a:t>E</a:t>
            </a:r>
          </a:p>
        </p:txBody>
      </p:sp>
      <p:sp>
        <p:nvSpPr>
          <p:cNvPr id="9" name="Smiley Face 8"/>
          <p:cNvSpPr/>
          <p:nvPr/>
        </p:nvSpPr>
        <p:spPr>
          <a:xfrm>
            <a:off x="4659086" y="342900"/>
            <a:ext cx="4267200" cy="3733800"/>
          </a:xfrm>
          <a:prstGeom prst="smileyFace">
            <a:avLst/>
          </a:prstGeom>
          <a:solidFill>
            <a:srgbClr val="564074">
              <a:alpha val="39000"/>
            </a:srgbClr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9" grpId="1" animBg="1"/>
      <p:bldP spid="9" grpId="2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356</TotalTime>
  <Words>131</Words>
  <Application>Microsoft Office PowerPoint</Application>
  <PresentationFormat>On-screen Show (4:3)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Blackadder ITC</vt:lpstr>
      <vt:lpstr>Calibri</vt:lpstr>
      <vt:lpstr>Cambria</vt:lpstr>
      <vt:lpstr>Cambria Math</vt:lpstr>
      <vt:lpstr>ChandrabatiMatraMJ</vt:lpstr>
      <vt:lpstr>Franklin Gothic Book</vt:lpstr>
      <vt:lpstr>Franklin Gothic Medium</vt:lpstr>
      <vt:lpstr>Garamond</vt:lpstr>
      <vt:lpstr>Tunga</vt:lpstr>
      <vt:lpstr>Wingdings</vt:lpstr>
      <vt:lpstr>Angles</vt:lpstr>
      <vt:lpstr>Adjacency</vt:lpstr>
      <vt:lpstr>Office Theme</vt:lpstr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Lab-4</dc:creator>
  <cp:lastModifiedBy>Sadaf</cp:lastModifiedBy>
  <cp:revision>39</cp:revision>
  <dcterms:created xsi:type="dcterms:W3CDTF">2011-08-10T08:10:01Z</dcterms:created>
  <dcterms:modified xsi:type="dcterms:W3CDTF">2017-09-26T16:03:34Z</dcterms:modified>
</cp:coreProperties>
</file>