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99" r:id="rId4"/>
    <p:sldId id="302" r:id="rId5"/>
    <p:sldId id="298" r:id="rId6"/>
    <p:sldId id="314" r:id="rId7"/>
    <p:sldId id="316" r:id="rId8"/>
    <p:sldId id="294" r:id="rId9"/>
    <p:sldId id="300" r:id="rId10"/>
    <p:sldId id="269" r:id="rId11"/>
    <p:sldId id="290" r:id="rId12"/>
    <p:sldId id="281" r:id="rId13"/>
    <p:sldId id="318" r:id="rId14"/>
    <p:sldId id="319" r:id="rId15"/>
    <p:sldId id="293" r:id="rId16"/>
    <p:sldId id="276" r:id="rId17"/>
    <p:sldId id="295" r:id="rId18"/>
    <p:sldId id="297" r:id="rId19"/>
    <p:sldId id="29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F5F2"/>
    <a:srgbClr val="ECF8F6"/>
    <a:srgbClr val="E1F3F0"/>
    <a:srgbClr val="D5EFEA"/>
    <a:srgbClr val="C2E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6056-707C-4AED-B9B5-6948FDDF0376}" type="datetimeFigureOut">
              <a:rPr lang="en-US" smtClean="0"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DBF8-2A4F-4FE2-94FD-79B12442B8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318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6056-707C-4AED-B9B5-6948FDDF0376}" type="datetimeFigureOut">
              <a:rPr lang="en-US" smtClean="0"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DBF8-2A4F-4FE2-94FD-79B12442B8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632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6056-707C-4AED-B9B5-6948FDDF0376}" type="datetimeFigureOut">
              <a:rPr lang="en-US" smtClean="0"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DBF8-2A4F-4FE2-94FD-79B12442B8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613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6056-707C-4AED-B9B5-6948FDDF0376}" type="datetimeFigureOut">
              <a:rPr lang="en-US" smtClean="0"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DBF8-2A4F-4FE2-94FD-79B12442B8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895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6056-707C-4AED-B9B5-6948FDDF0376}" type="datetimeFigureOut">
              <a:rPr lang="en-US" smtClean="0"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DBF8-2A4F-4FE2-94FD-79B12442B8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513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6056-707C-4AED-B9B5-6948FDDF0376}" type="datetimeFigureOut">
              <a:rPr lang="en-US" smtClean="0"/>
              <a:t>9/28/2017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DBF8-2A4F-4FE2-94FD-79B12442B8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212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6056-707C-4AED-B9B5-6948FDDF0376}" type="datetimeFigureOut">
              <a:rPr lang="en-US" smtClean="0"/>
              <a:t>9/28/2017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DBF8-2A4F-4FE2-94FD-79B12442B8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731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6056-707C-4AED-B9B5-6948FDDF0376}" type="datetimeFigureOut">
              <a:rPr lang="en-US" smtClean="0"/>
              <a:t>9/28/2017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DBF8-2A4F-4FE2-94FD-79B12442B8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490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6056-707C-4AED-B9B5-6948FDDF0376}" type="datetimeFigureOut">
              <a:rPr lang="en-US" smtClean="0"/>
              <a:t>9/28/2017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DBF8-2A4F-4FE2-94FD-79B12442B8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844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6056-707C-4AED-B9B5-6948FDDF0376}" type="datetimeFigureOut">
              <a:rPr lang="en-US" smtClean="0"/>
              <a:t>9/28/2017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DBF8-2A4F-4FE2-94FD-79B12442B8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01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F6056-707C-4AED-B9B5-6948FDDF0376}" type="datetimeFigureOut">
              <a:rPr lang="en-US" smtClean="0"/>
              <a:t>9/28/2017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DDBF8-2A4F-4FE2-94FD-79B12442B8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88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F6056-707C-4AED-B9B5-6948FDDF0376}" type="datetimeFigureOut">
              <a:rPr lang="en-US" smtClean="0"/>
              <a:t>9/28/2017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CDDBF8-2A4F-4FE2-94FD-79B12442B8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37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089569" y="819399"/>
            <a:ext cx="1484415" cy="4999510"/>
            <a:chOff x="6540439" y="894009"/>
            <a:chExt cx="1309974" cy="4930931"/>
          </a:xfrm>
        </p:grpSpPr>
        <p:sp>
          <p:nvSpPr>
            <p:cNvPr id="2" name="TextBox 1"/>
            <p:cNvSpPr txBox="1"/>
            <p:nvPr/>
          </p:nvSpPr>
          <p:spPr>
            <a:xfrm>
              <a:off x="6540439" y="894009"/>
              <a:ext cx="1309974" cy="1569660"/>
            </a:xfrm>
            <a:prstGeom prst="rect">
              <a:avLst/>
            </a:prstGeom>
            <a:noFill/>
          </p:spPr>
          <p:txBody>
            <a:bodyPr wrap="none" rtlCol="0">
              <a:prstTxWarp prst="textCanUp">
                <a:avLst/>
              </a:prstTxWarp>
              <a:spAutoFit/>
            </a:bodyPr>
            <a:lstStyle/>
            <a:p>
              <a:r>
                <a:rPr lang="bn-BD" sz="9600" dirty="0" smtClean="0">
                  <a:ln>
                    <a:solidFill>
                      <a:srgbClr val="7030A0"/>
                    </a:solidFill>
                  </a:ln>
                  <a:solidFill>
                    <a:schemeClr val="bg1"/>
                  </a:solidFill>
                </a:rPr>
                <a:t>স্বা</a:t>
              </a:r>
              <a:endParaRPr lang="en-US" sz="9600" dirty="0">
                <a:ln>
                  <a:solidFill>
                    <a:srgbClr val="7030A0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845380" y="2290833"/>
              <a:ext cx="82266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prstTxWarp prst="textCanUp">
                <a:avLst/>
              </a:prstTxWarp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bn-BD" sz="7200" b="1" dirty="0" smtClean="0">
                  <a:ln/>
                  <a:solidFill>
                    <a:schemeClr val="accent4"/>
                  </a:solidFill>
                </a:rPr>
                <a:t>গ</a:t>
              </a:r>
              <a:endParaRPr lang="en-US" sz="7200" b="1" dirty="0">
                <a:ln/>
                <a:solidFill>
                  <a:schemeClr val="accent4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801296" y="3357678"/>
              <a:ext cx="910827" cy="1200329"/>
            </a:xfrm>
            <a:prstGeom prst="rect">
              <a:avLst/>
            </a:prstGeom>
            <a:noFill/>
          </p:spPr>
          <p:txBody>
            <a:bodyPr wrap="none" rtlCol="0">
              <a:prstTxWarp prst="textCanUp">
                <a:avLst/>
              </a:prstTxWarp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r>
                <a:rPr lang="bn-BD" sz="7200" b="1" dirty="0" smtClean="0">
                  <a:ln/>
                  <a:solidFill>
                    <a:schemeClr val="accent3"/>
                  </a:solidFill>
                </a:rPr>
                <a:t>ত</a:t>
              </a:r>
              <a:endParaRPr lang="en-US" sz="7200" b="1" dirty="0">
                <a:ln/>
                <a:solidFill>
                  <a:schemeClr val="accent3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902286" y="4624611"/>
              <a:ext cx="809837" cy="1200329"/>
            </a:xfrm>
            <a:prstGeom prst="rect">
              <a:avLst/>
            </a:prstGeom>
            <a:noFill/>
          </p:spPr>
          <p:txBody>
            <a:bodyPr wrap="none" rtlCol="0">
              <a:prstTxWarp prst="textCanUp">
                <a:avLst/>
              </a:prstTxWarp>
              <a:spAutoFit/>
            </a:bodyPr>
            <a:lstStyle/>
            <a:p>
              <a:endParaRPr lang="en-US" sz="7200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14" y="1517045"/>
            <a:ext cx="4906146" cy="387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1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09102" y="117459"/>
            <a:ext cx="3741823" cy="51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শস্য উন্নয়ন</a:t>
            </a:r>
            <a:endParaRPr lang="en-US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22" y="704376"/>
            <a:ext cx="4420500" cy="2861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37" y="352579"/>
            <a:ext cx="3212911" cy="32129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2" y="3625784"/>
            <a:ext cx="3800475" cy="2962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522" y="3707670"/>
            <a:ext cx="4420500" cy="2486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4703824" y="6238964"/>
            <a:ext cx="4167198" cy="51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পোকা প্রতিরোধী জাত সৃষ্টি</a:t>
            </a:r>
            <a:endParaRPr lang="en-US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27503" y="6153089"/>
            <a:ext cx="3426511" cy="341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0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06848" y="5889512"/>
            <a:ext cx="3097832" cy="51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উন্নত জাত সৃষ্টি</a:t>
            </a:r>
            <a:endParaRPr lang="en-US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95484" y="185655"/>
            <a:ext cx="3728146" cy="5894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প্রাণীর ক্ষেত্রে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85" y="1272173"/>
            <a:ext cx="3535754" cy="3305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560" y="1272173"/>
            <a:ext cx="4806139" cy="3340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90085" y="4612943"/>
            <a:ext cx="3535754" cy="11191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7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4960945" y="5378370"/>
            <a:ext cx="1808343" cy="51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ইনসুলিন তৈরী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44666" y="0"/>
            <a:ext cx="4051438" cy="7710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5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চিকিৎসা ক্ষেত্রে</a:t>
            </a:r>
            <a:endParaRPr lang="en-US" sz="5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9" y="771059"/>
            <a:ext cx="4531414" cy="3341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94" y="771059"/>
            <a:ext cx="2927160" cy="2676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6085513" y="3587710"/>
            <a:ext cx="2157733" cy="51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ভ্যাক্সিন তৈরী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59" y="4173495"/>
            <a:ext cx="4531414" cy="2684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55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6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6340" y="114334"/>
            <a:ext cx="2932321" cy="51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মৎস ক্ষেত্রে</a:t>
            </a:r>
            <a:endParaRPr lang="en-US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9681" y="6189420"/>
            <a:ext cx="7765576" cy="51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মাছের</a:t>
            </a:r>
            <a:r>
              <a:rPr lang="en-US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বিভিন্ন জাত সৃষ্টি ও মাছের আকার ৬০ ভাগ বৃদ্ধি</a:t>
            </a:r>
            <a:endParaRPr lang="en-US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581" y="1346040"/>
            <a:ext cx="5909035" cy="3533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9815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76658" y="0"/>
            <a:ext cx="4501814" cy="7615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5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পরিবেশ সুরক্ষা</a:t>
            </a:r>
            <a:endParaRPr lang="en-US" sz="5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36" y="962234"/>
            <a:ext cx="1985323" cy="4764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441" y="990884"/>
            <a:ext cx="4135331" cy="23801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772" y="3600308"/>
            <a:ext cx="4135000" cy="2568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2478468" y="6316020"/>
            <a:ext cx="5068744" cy="51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অনুজীবের মাধ্যমে পরিবেশকে দূষণমুক্ত করা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70699" y="5233217"/>
            <a:ext cx="1904999" cy="510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78467" y="5245020"/>
            <a:ext cx="1904999" cy="510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5400000">
            <a:off x="1621800" y="2925995"/>
            <a:ext cx="4419103" cy="510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82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0761" y="99765"/>
            <a:ext cx="2666273" cy="51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জোড়ায় কাজ</a:t>
            </a:r>
            <a:endParaRPr lang="en-US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19907" y="3455354"/>
            <a:ext cx="6894164" cy="9255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পেপার চার্টের মাধ্যমে জেনেটিক ইঞ্জিনিয়ারিং এর গুরুত্ব উল্লেখ কর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8"/>
          <p:cNvSpPr txBox="1"/>
          <p:nvPr/>
        </p:nvSpPr>
        <p:spPr>
          <a:xfrm>
            <a:off x="7490856" y="148739"/>
            <a:ext cx="1905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: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১০ মি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.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88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977642" y="2406967"/>
            <a:ext cx="5446737" cy="51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১.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DNA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কাটার জন্য বিশেষ এনজাইম কোনটি?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77137" y="2413170"/>
            <a:ext cx="6374784" cy="51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২.</a:t>
            </a:r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জেনেটিক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ইঞ্জিনিয়ারিং এ কোন অনুজীব ব্যবহৃত হয়?</a:t>
            </a:r>
            <a:endParaRPr lang="bn-BD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588999" y="4561570"/>
            <a:ext cx="2029870" cy="51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রেস্ট্রিকশান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64550" y="4553927"/>
            <a:ext cx="2029870" cy="51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লেকটোজ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109349" y="4560622"/>
            <a:ext cx="2029870" cy="51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লাইগেজ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630467" y="4546384"/>
            <a:ext cx="2029870" cy="51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ব্যাকটেরিয়া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52488" y="4537485"/>
            <a:ext cx="2029870" cy="51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লাইগেজ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52488" y="4546384"/>
            <a:ext cx="2029870" cy="51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ভাইরাস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864550" y="4579262"/>
            <a:ext cx="2029870" cy="51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ছত্রাক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138312" y="4579262"/>
            <a:ext cx="2029870" cy="51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ঈস্ট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140761" y="99765"/>
            <a:ext cx="2666273" cy="51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88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6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9511" y="99765"/>
            <a:ext cx="2666273" cy="51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বাড়ীর কাজ</a:t>
            </a:r>
            <a:endParaRPr lang="en-US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24092" y="4907683"/>
            <a:ext cx="7155421" cy="859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Ø"/>
            </a:pP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মানব জীবনে জেনেটিক ইঞ্জিনিয়ারিং এর ভূমিকা ব্যাখ্য কর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2" descr="G:\Animation picture\8242dcb7be283ed72597d98e0424d8f8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94" y="1391301"/>
            <a:ext cx="2676590" cy="334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80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9511" y="99765"/>
            <a:ext cx="2666273" cy="51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গুরুত্বপূর্ণ শব্দ</a:t>
            </a:r>
            <a:endParaRPr lang="en-US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60285" y="2760016"/>
            <a:ext cx="182133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অনুজীব</a:t>
            </a:r>
            <a:endParaRPr lang="bn-BD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62580" y="3629705"/>
            <a:ext cx="18149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ভ্যাক্সিন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91875" y="1853725"/>
            <a:ext cx="25426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ইঞ্জিনিয়ারিং</a:t>
            </a:r>
            <a:endParaRPr lang="bn-BD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48794" y="4463947"/>
            <a:ext cx="12907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শস্য</a:t>
            </a:r>
            <a:endParaRPr lang="bn-BD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8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1937" y="2066306"/>
            <a:ext cx="5403274" cy="255454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bn-BD" sz="160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lang="en-US" sz="16000" dirty="0">
              <a:solidFill>
                <a:schemeClr val="accent1">
                  <a:lumMod val="60000"/>
                  <a:lumOff val="40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09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7" y="643690"/>
            <a:ext cx="2097831" cy="57808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414" y="1202263"/>
            <a:ext cx="1645534" cy="208434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sp>
        <p:nvSpPr>
          <p:cNvPr id="3" name="Round Same Side Corner Rectangle 2"/>
          <p:cNvSpPr/>
          <p:nvPr/>
        </p:nvSpPr>
        <p:spPr>
          <a:xfrm>
            <a:off x="-1" y="3431967"/>
            <a:ext cx="4156363" cy="2885706"/>
          </a:xfrm>
          <a:prstGeom prst="round2Same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>
                <a:ln>
                  <a:solidFill>
                    <a:schemeClr val="tx1"/>
                  </a:solidFill>
                </a:ln>
                <a:noFill/>
              </a:rPr>
              <a:t>মোঃসাকিলুর রহমান</a:t>
            </a:r>
          </a:p>
          <a:p>
            <a:pPr algn="ctr"/>
            <a:r>
              <a:rPr lang="bn-BD" dirty="0">
                <a:ln>
                  <a:solidFill>
                    <a:schemeClr val="tx1"/>
                  </a:solidFill>
                </a:ln>
                <a:noFill/>
              </a:rPr>
              <a:t>সহকারী শিক্ষক</a:t>
            </a:r>
          </a:p>
          <a:p>
            <a:pPr algn="ctr"/>
            <a:r>
              <a:rPr lang="bn-BD" dirty="0">
                <a:ln>
                  <a:solidFill>
                    <a:schemeClr val="tx1"/>
                  </a:solidFill>
                </a:ln>
                <a:noFill/>
              </a:rPr>
              <a:t>ইস্পাহানী পাবলিক স্কুল ও কলেজ</a:t>
            </a:r>
          </a:p>
          <a:p>
            <a:pPr algn="ctr"/>
            <a:r>
              <a:rPr lang="bn-BD" dirty="0">
                <a:ln>
                  <a:solidFill>
                    <a:schemeClr val="tx1"/>
                  </a:solidFill>
                </a:ln>
                <a:noFill/>
              </a:rPr>
              <a:t>কুমিল্লা সেনানিবাস</a:t>
            </a:r>
          </a:p>
          <a:p>
            <a:pPr algn="ctr"/>
            <a:r>
              <a:rPr lang="bn-BD" dirty="0">
                <a:ln>
                  <a:solidFill>
                    <a:schemeClr val="tx1"/>
                  </a:solidFill>
                </a:ln>
                <a:noFill/>
              </a:rPr>
              <a:t>০১৭১৭৮৮৭৮১৩</a:t>
            </a:r>
          </a:p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noFill/>
              </a:rPr>
              <a:t>shakilcomilla1983@gmail.com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70707" y="356259"/>
            <a:ext cx="3443844" cy="7006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শিক্ষক পরিচিতি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016688" y="2731323"/>
            <a:ext cx="3096888" cy="7006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 পরিচিতি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20994" y="3534119"/>
            <a:ext cx="231345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শ্রেণি-দশম</a:t>
            </a:r>
          </a:p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বিষয়-জীববিজ্ঞান</a:t>
            </a:r>
          </a:p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অধ্যায়-চথুর্দশ</a:t>
            </a:r>
          </a:p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সময়-৪৫ মিনিট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6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574" y="1586126"/>
            <a:ext cx="2774334" cy="3963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14" y="1685498"/>
            <a:ext cx="4211472" cy="31586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61563" y="68235"/>
            <a:ext cx="3179929" cy="47767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 দেখতে পাচ্ছ?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61563" y="78467"/>
            <a:ext cx="3179929" cy="47767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এদের কে কী বলা যায়?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84882" y="6306917"/>
            <a:ext cx="3179929" cy="47767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ইঞ্জিনিয়ার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Left Arrow 8"/>
          <p:cNvSpPr/>
          <p:nvPr/>
        </p:nvSpPr>
        <p:spPr>
          <a:xfrm rot="19161508">
            <a:off x="6837072" y="1118624"/>
            <a:ext cx="1495961" cy="491452"/>
          </a:xfrm>
          <a:prstGeom prst="left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42" y="1668499"/>
            <a:ext cx="4053384" cy="35278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678673" y="61480"/>
            <a:ext cx="5745708" cy="996003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ইঞ্জিনিয়াররা যদি জিন পরিবর্তনে কাজ করে</a:t>
            </a:r>
          </a:p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তবে তাকে কী বলা যায়?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84882" y="6287336"/>
            <a:ext cx="3179929" cy="47767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জেনেটিক ইঞ্জিনিয়ারিং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21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9" grpId="2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06976" y="150123"/>
            <a:ext cx="3343700" cy="76427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আজকের পাঠ</a:t>
            </a:r>
            <a:endParaRPr lang="en-US" sz="5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91206" y="4865164"/>
            <a:ext cx="4459975" cy="1003373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জেনেটিক ইঞ্জিনিয়ারিং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243" y="1941884"/>
            <a:ext cx="37719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0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02256" y="286603"/>
            <a:ext cx="3179929" cy="47767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8517" y="1719618"/>
            <a:ext cx="5042849" cy="47767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 পাঠ শেষে শিক্ষার্থীরা...</a:t>
            </a:r>
            <a:endParaRPr lang="en-US" sz="44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4869" y="2627190"/>
            <a:ext cx="5629703" cy="47767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জেনেটিক ইঞ্জিনিয়ারিং কী বলতা পারবে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48517" y="3439230"/>
            <a:ext cx="7635924" cy="47767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en-US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32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রিকম্বিনেন্ট ডিএনএ তৈরীর ধাপসমূহ ব্যাখ্যা করতে পারবে</a:t>
            </a:r>
            <a:endParaRPr lang="en-US" sz="32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34869" y="4244441"/>
            <a:ext cx="7090015" cy="100993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3200" dirty="0" smtClean="0">
                <a:solidFill>
                  <a:schemeClr val="accent1">
                    <a:lumMod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মানব জীবনে জেনেটিক ইঞ্জিনিয়ারিং এর গুরুত্ব বর্ণনা করতে পারবে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10" y="5400319"/>
            <a:ext cx="5450773" cy="135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5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75" y="1263066"/>
            <a:ext cx="2250240" cy="39577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88861" y="109179"/>
            <a:ext cx="3179929" cy="47767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 দেখতে পাচ্ছ?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30769" y="98707"/>
            <a:ext cx="6155140" cy="55948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ডিএনএ এর ক্ষুদ্রতম একককে কী বলে?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38485" y="6146754"/>
            <a:ext cx="3179929" cy="47767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জিন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85613" y="106602"/>
            <a:ext cx="5406736" cy="47767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ছবিতে জিনকে কী করা হচ্ছে?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8559" y="4964809"/>
            <a:ext cx="4592331" cy="442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861" y="848443"/>
            <a:ext cx="3902518" cy="507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5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15402" y="163771"/>
            <a:ext cx="4967784" cy="73764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এবার জিনকে কী করা হচ্ছে?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1187" y="5909811"/>
            <a:ext cx="4967784" cy="73764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জোড়া লাগানো হচ্ছে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15402" y="131976"/>
            <a:ext cx="5390867" cy="73764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জোড়া লাগানোর ফলে কী হলো?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25732" y="5906822"/>
            <a:ext cx="4967784" cy="73764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DNA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 পরিবর্তন ঘটলো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69240" y="165242"/>
            <a:ext cx="6962247" cy="73764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DNA</a:t>
            </a:r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 পরিবর্তন ঘটানোকে কী বলে?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25732" y="5889927"/>
            <a:ext cx="4967784" cy="73764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জেনেটিক ইঞ্জিনিয়ারিং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31" y="1275199"/>
            <a:ext cx="6269333" cy="38139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331" y="1690692"/>
            <a:ext cx="6269333" cy="3303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 11"/>
          <p:cNvSpPr/>
          <p:nvPr/>
        </p:nvSpPr>
        <p:spPr>
          <a:xfrm>
            <a:off x="477670" y="5513700"/>
            <a:ext cx="8202303" cy="13159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অর্থাৎ জিনকণার পরিবর্তন ঘটিয়ে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DNA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 পরিবর্তন ঘটানোই হলো জেনেটিক ইঞ্জিনিয়ারিং 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89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0761" y="99765"/>
            <a:ext cx="2666273" cy="51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একক কাজ</a:t>
            </a:r>
            <a:endParaRPr lang="en-US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4326" y="3303377"/>
            <a:ext cx="5799142" cy="5106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v"/>
            </a:pP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DNA-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 পরিবর্তন কীভাবে করা যায়?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7374636" y="379571"/>
            <a:ext cx="1905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: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৩ মি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.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25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3809127" y="218717"/>
            <a:ext cx="1730460" cy="1730460"/>
          </a:xfrm>
          <a:custGeom>
            <a:avLst/>
            <a:gdLst>
              <a:gd name="connsiteX0" fmla="*/ 0 w 1730460"/>
              <a:gd name="connsiteY0" fmla="*/ 865230 h 1730460"/>
              <a:gd name="connsiteX1" fmla="*/ 865230 w 1730460"/>
              <a:gd name="connsiteY1" fmla="*/ 0 h 1730460"/>
              <a:gd name="connsiteX2" fmla="*/ 1730460 w 1730460"/>
              <a:gd name="connsiteY2" fmla="*/ 865230 h 1730460"/>
              <a:gd name="connsiteX3" fmla="*/ 865230 w 1730460"/>
              <a:gd name="connsiteY3" fmla="*/ 1730460 h 1730460"/>
              <a:gd name="connsiteX4" fmla="*/ 0 w 1730460"/>
              <a:gd name="connsiteY4" fmla="*/ 865230 h 173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0460" h="1730460">
                <a:moveTo>
                  <a:pt x="0" y="865230"/>
                </a:moveTo>
                <a:cubicBezTo>
                  <a:pt x="0" y="387377"/>
                  <a:pt x="387377" y="0"/>
                  <a:pt x="865230" y="0"/>
                </a:cubicBezTo>
                <a:cubicBezTo>
                  <a:pt x="1343083" y="0"/>
                  <a:pt x="1730460" y="387377"/>
                  <a:pt x="1730460" y="865230"/>
                </a:cubicBezTo>
                <a:cubicBezTo>
                  <a:pt x="1730460" y="1343083"/>
                  <a:pt x="1343083" y="1730460"/>
                  <a:pt x="865230" y="1730460"/>
                </a:cubicBezTo>
                <a:cubicBezTo>
                  <a:pt x="387377" y="1730460"/>
                  <a:pt x="0" y="1343083"/>
                  <a:pt x="0" y="86523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6440" tIns="286440" rIns="286440" bIns="286440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600" kern="1200" dirty="0" smtClean="0"/>
              <a:t>শস্য উন্নয়ন</a:t>
            </a:r>
            <a:endParaRPr lang="en-US" sz="2600" kern="1200" dirty="0"/>
          </a:p>
        </p:txBody>
      </p:sp>
      <p:sp>
        <p:nvSpPr>
          <p:cNvPr id="7" name="Freeform 6"/>
          <p:cNvSpPr/>
          <p:nvPr/>
        </p:nvSpPr>
        <p:spPr>
          <a:xfrm rot="2160000">
            <a:off x="5485092" y="1548368"/>
            <a:ext cx="460823" cy="584030"/>
          </a:xfrm>
          <a:custGeom>
            <a:avLst/>
            <a:gdLst>
              <a:gd name="connsiteX0" fmla="*/ 0 w 460823"/>
              <a:gd name="connsiteY0" fmla="*/ 116806 h 584030"/>
              <a:gd name="connsiteX1" fmla="*/ 230412 w 460823"/>
              <a:gd name="connsiteY1" fmla="*/ 116806 h 584030"/>
              <a:gd name="connsiteX2" fmla="*/ 230412 w 460823"/>
              <a:gd name="connsiteY2" fmla="*/ 0 h 584030"/>
              <a:gd name="connsiteX3" fmla="*/ 460823 w 460823"/>
              <a:gd name="connsiteY3" fmla="*/ 292015 h 584030"/>
              <a:gd name="connsiteX4" fmla="*/ 230412 w 460823"/>
              <a:gd name="connsiteY4" fmla="*/ 584030 h 584030"/>
              <a:gd name="connsiteX5" fmla="*/ 230412 w 460823"/>
              <a:gd name="connsiteY5" fmla="*/ 467224 h 584030"/>
              <a:gd name="connsiteX6" fmla="*/ 0 w 460823"/>
              <a:gd name="connsiteY6" fmla="*/ 467224 h 584030"/>
              <a:gd name="connsiteX7" fmla="*/ 0 w 460823"/>
              <a:gd name="connsiteY7" fmla="*/ 116806 h 58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823" h="584030">
                <a:moveTo>
                  <a:pt x="0" y="116806"/>
                </a:moveTo>
                <a:lnTo>
                  <a:pt x="230412" y="116806"/>
                </a:lnTo>
                <a:lnTo>
                  <a:pt x="230412" y="0"/>
                </a:lnTo>
                <a:lnTo>
                  <a:pt x="460823" y="292015"/>
                </a:lnTo>
                <a:lnTo>
                  <a:pt x="230412" y="584030"/>
                </a:lnTo>
                <a:lnTo>
                  <a:pt x="230412" y="467224"/>
                </a:lnTo>
                <a:lnTo>
                  <a:pt x="0" y="467224"/>
                </a:lnTo>
                <a:lnTo>
                  <a:pt x="0" y="116806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116805" rIns="138247" bIns="116806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100" kern="1200"/>
          </a:p>
        </p:txBody>
      </p:sp>
      <p:sp>
        <p:nvSpPr>
          <p:cNvPr id="8" name="Freeform 7"/>
          <p:cNvSpPr/>
          <p:nvPr/>
        </p:nvSpPr>
        <p:spPr>
          <a:xfrm>
            <a:off x="5912522" y="1746922"/>
            <a:ext cx="1730460" cy="1730460"/>
          </a:xfrm>
          <a:custGeom>
            <a:avLst/>
            <a:gdLst>
              <a:gd name="connsiteX0" fmla="*/ 0 w 1730460"/>
              <a:gd name="connsiteY0" fmla="*/ 865230 h 1730460"/>
              <a:gd name="connsiteX1" fmla="*/ 865230 w 1730460"/>
              <a:gd name="connsiteY1" fmla="*/ 0 h 1730460"/>
              <a:gd name="connsiteX2" fmla="*/ 1730460 w 1730460"/>
              <a:gd name="connsiteY2" fmla="*/ 865230 h 1730460"/>
              <a:gd name="connsiteX3" fmla="*/ 865230 w 1730460"/>
              <a:gd name="connsiteY3" fmla="*/ 1730460 h 1730460"/>
              <a:gd name="connsiteX4" fmla="*/ 0 w 1730460"/>
              <a:gd name="connsiteY4" fmla="*/ 865230 h 173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0460" h="1730460">
                <a:moveTo>
                  <a:pt x="0" y="865230"/>
                </a:moveTo>
                <a:cubicBezTo>
                  <a:pt x="0" y="387377"/>
                  <a:pt x="387377" y="0"/>
                  <a:pt x="865230" y="0"/>
                </a:cubicBezTo>
                <a:cubicBezTo>
                  <a:pt x="1343083" y="0"/>
                  <a:pt x="1730460" y="387377"/>
                  <a:pt x="1730460" y="865230"/>
                </a:cubicBezTo>
                <a:cubicBezTo>
                  <a:pt x="1730460" y="1343083"/>
                  <a:pt x="1343083" y="1730460"/>
                  <a:pt x="865230" y="1730460"/>
                </a:cubicBezTo>
                <a:cubicBezTo>
                  <a:pt x="387377" y="1730460"/>
                  <a:pt x="0" y="1343083"/>
                  <a:pt x="0" y="86523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6440" tIns="286440" rIns="286440" bIns="286440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600" kern="1200" dirty="0" smtClean="0"/>
              <a:t>প্রাণীর ক্ষেত্রে</a:t>
            </a:r>
            <a:endParaRPr lang="en-US" sz="2600" kern="1200" dirty="0"/>
          </a:p>
        </p:txBody>
      </p:sp>
      <p:sp>
        <p:nvSpPr>
          <p:cNvPr id="9" name="Freeform 8"/>
          <p:cNvSpPr/>
          <p:nvPr/>
        </p:nvSpPr>
        <p:spPr>
          <a:xfrm rot="17280000">
            <a:off x="6149658" y="3544077"/>
            <a:ext cx="460824" cy="584031"/>
          </a:xfrm>
          <a:custGeom>
            <a:avLst/>
            <a:gdLst>
              <a:gd name="connsiteX0" fmla="*/ 0 w 460823"/>
              <a:gd name="connsiteY0" fmla="*/ 116806 h 584030"/>
              <a:gd name="connsiteX1" fmla="*/ 230412 w 460823"/>
              <a:gd name="connsiteY1" fmla="*/ 116806 h 584030"/>
              <a:gd name="connsiteX2" fmla="*/ 230412 w 460823"/>
              <a:gd name="connsiteY2" fmla="*/ 0 h 584030"/>
              <a:gd name="connsiteX3" fmla="*/ 460823 w 460823"/>
              <a:gd name="connsiteY3" fmla="*/ 292015 h 584030"/>
              <a:gd name="connsiteX4" fmla="*/ 230412 w 460823"/>
              <a:gd name="connsiteY4" fmla="*/ 584030 h 584030"/>
              <a:gd name="connsiteX5" fmla="*/ 230412 w 460823"/>
              <a:gd name="connsiteY5" fmla="*/ 467224 h 584030"/>
              <a:gd name="connsiteX6" fmla="*/ 0 w 460823"/>
              <a:gd name="connsiteY6" fmla="*/ 467224 h 584030"/>
              <a:gd name="connsiteX7" fmla="*/ 0 w 460823"/>
              <a:gd name="connsiteY7" fmla="*/ 116806 h 58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823" h="584030">
                <a:moveTo>
                  <a:pt x="460823" y="467224"/>
                </a:moveTo>
                <a:lnTo>
                  <a:pt x="230411" y="467224"/>
                </a:lnTo>
                <a:lnTo>
                  <a:pt x="230411" y="584030"/>
                </a:lnTo>
                <a:lnTo>
                  <a:pt x="0" y="292015"/>
                </a:lnTo>
                <a:lnTo>
                  <a:pt x="230411" y="0"/>
                </a:lnTo>
                <a:lnTo>
                  <a:pt x="230411" y="116806"/>
                </a:lnTo>
                <a:lnTo>
                  <a:pt x="460823" y="116806"/>
                </a:lnTo>
                <a:lnTo>
                  <a:pt x="460823" y="467224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8247" tIns="116805" rIns="0" bIns="116807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100" kern="1200"/>
          </a:p>
        </p:txBody>
      </p:sp>
      <p:sp>
        <p:nvSpPr>
          <p:cNvPr id="10" name="Freeform 9"/>
          <p:cNvSpPr/>
          <p:nvPr/>
        </p:nvSpPr>
        <p:spPr>
          <a:xfrm>
            <a:off x="5109097" y="4219610"/>
            <a:ext cx="1730460" cy="1730460"/>
          </a:xfrm>
          <a:custGeom>
            <a:avLst/>
            <a:gdLst>
              <a:gd name="connsiteX0" fmla="*/ 0 w 1730460"/>
              <a:gd name="connsiteY0" fmla="*/ 865230 h 1730460"/>
              <a:gd name="connsiteX1" fmla="*/ 865230 w 1730460"/>
              <a:gd name="connsiteY1" fmla="*/ 0 h 1730460"/>
              <a:gd name="connsiteX2" fmla="*/ 1730460 w 1730460"/>
              <a:gd name="connsiteY2" fmla="*/ 865230 h 1730460"/>
              <a:gd name="connsiteX3" fmla="*/ 865230 w 1730460"/>
              <a:gd name="connsiteY3" fmla="*/ 1730460 h 1730460"/>
              <a:gd name="connsiteX4" fmla="*/ 0 w 1730460"/>
              <a:gd name="connsiteY4" fmla="*/ 865230 h 173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0460" h="1730460">
                <a:moveTo>
                  <a:pt x="0" y="865230"/>
                </a:moveTo>
                <a:cubicBezTo>
                  <a:pt x="0" y="387377"/>
                  <a:pt x="387377" y="0"/>
                  <a:pt x="865230" y="0"/>
                </a:cubicBezTo>
                <a:cubicBezTo>
                  <a:pt x="1343083" y="0"/>
                  <a:pt x="1730460" y="387377"/>
                  <a:pt x="1730460" y="865230"/>
                </a:cubicBezTo>
                <a:cubicBezTo>
                  <a:pt x="1730460" y="1343083"/>
                  <a:pt x="1343083" y="1730460"/>
                  <a:pt x="865230" y="1730460"/>
                </a:cubicBezTo>
                <a:cubicBezTo>
                  <a:pt x="387377" y="1730460"/>
                  <a:pt x="0" y="1343083"/>
                  <a:pt x="0" y="86523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6440" tIns="286440" rIns="286440" bIns="286440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600" kern="1200" dirty="0" smtClean="0"/>
              <a:t>চিকিৎসা ক্ষেত্রে</a:t>
            </a:r>
            <a:endParaRPr lang="en-US" sz="2600" kern="1200" dirty="0"/>
          </a:p>
        </p:txBody>
      </p:sp>
      <p:sp>
        <p:nvSpPr>
          <p:cNvPr id="11" name="Freeform 10"/>
          <p:cNvSpPr/>
          <p:nvPr/>
        </p:nvSpPr>
        <p:spPr>
          <a:xfrm>
            <a:off x="4456988" y="4792824"/>
            <a:ext cx="460823" cy="584031"/>
          </a:xfrm>
          <a:custGeom>
            <a:avLst/>
            <a:gdLst>
              <a:gd name="connsiteX0" fmla="*/ 0 w 460823"/>
              <a:gd name="connsiteY0" fmla="*/ 116806 h 584030"/>
              <a:gd name="connsiteX1" fmla="*/ 230412 w 460823"/>
              <a:gd name="connsiteY1" fmla="*/ 116806 h 584030"/>
              <a:gd name="connsiteX2" fmla="*/ 230412 w 460823"/>
              <a:gd name="connsiteY2" fmla="*/ 0 h 584030"/>
              <a:gd name="connsiteX3" fmla="*/ 460823 w 460823"/>
              <a:gd name="connsiteY3" fmla="*/ 292015 h 584030"/>
              <a:gd name="connsiteX4" fmla="*/ 230412 w 460823"/>
              <a:gd name="connsiteY4" fmla="*/ 584030 h 584030"/>
              <a:gd name="connsiteX5" fmla="*/ 230412 w 460823"/>
              <a:gd name="connsiteY5" fmla="*/ 467224 h 584030"/>
              <a:gd name="connsiteX6" fmla="*/ 0 w 460823"/>
              <a:gd name="connsiteY6" fmla="*/ 467224 h 584030"/>
              <a:gd name="connsiteX7" fmla="*/ 0 w 460823"/>
              <a:gd name="connsiteY7" fmla="*/ 116806 h 58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823" h="584030">
                <a:moveTo>
                  <a:pt x="460823" y="467224"/>
                </a:moveTo>
                <a:lnTo>
                  <a:pt x="230411" y="467224"/>
                </a:lnTo>
                <a:lnTo>
                  <a:pt x="230411" y="584030"/>
                </a:lnTo>
                <a:lnTo>
                  <a:pt x="0" y="292015"/>
                </a:lnTo>
                <a:lnTo>
                  <a:pt x="230411" y="0"/>
                </a:lnTo>
                <a:lnTo>
                  <a:pt x="230411" y="116806"/>
                </a:lnTo>
                <a:lnTo>
                  <a:pt x="460823" y="116806"/>
                </a:lnTo>
                <a:lnTo>
                  <a:pt x="460823" y="467224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8247" tIns="116807" rIns="0" bIns="116806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100" kern="1200"/>
          </a:p>
        </p:txBody>
      </p:sp>
      <p:sp>
        <p:nvSpPr>
          <p:cNvPr id="12" name="Freeform 11"/>
          <p:cNvSpPr/>
          <p:nvPr/>
        </p:nvSpPr>
        <p:spPr>
          <a:xfrm>
            <a:off x="2509158" y="4219610"/>
            <a:ext cx="1730460" cy="1730460"/>
          </a:xfrm>
          <a:custGeom>
            <a:avLst/>
            <a:gdLst>
              <a:gd name="connsiteX0" fmla="*/ 0 w 1730460"/>
              <a:gd name="connsiteY0" fmla="*/ 865230 h 1730460"/>
              <a:gd name="connsiteX1" fmla="*/ 865230 w 1730460"/>
              <a:gd name="connsiteY1" fmla="*/ 0 h 1730460"/>
              <a:gd name="connsiteX2" fmla="*/ 1730460 w 1730460"/>
              <a:gd name="connsiteY2" fmla="*/ 865230 h 1730460"/>
              <a:gd name="connsiteX3" fmla="*/ 865230 w 1730460"/>
              <a:gd name="connsiteY3" fmla="*/ 1730460 h 1730460"/>
              <a:gd name="connsiteX4" fmla="*/ 0 w 1730460"/>
              <a:gd name="connsiteY4" fmla="*/ 865230 h 173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0460" h="1730460">
                <a:moveTo>
                  <a:pt x="0" y="865230"/>
                </a:moveTo>
                <a:cubicBezTo>
                  <a:pt x="0" y="387377"/>
                  <a:pt x="387377" y="0"/>
                  <a:pt x="865230" y="0"/>
                </a:cubicBezTo>
                <a:cubicBezTo>
                  <a:pt x="1343083" y="0"/>
                  <a:pt x="1730460" y="387377"/>
                  <a:pt x="1730460" y="865230"/>
                </a:cubicBezTo>
                <a:cubicBezTo>
                  <a:pt x="1730460" y="1343083"/>
                  <a:pt x="1343083" y="1730460"/>
                  <a:pt x="865230" y="1730460"/>
                </a:cubicBezTo>
                <a:cubicBezTo>
                  <a:pt x="387377" y="1730460"/>
                  <a:pt x="0" y="1343083"/>
                  <a:pt x="0" y="86523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6440" tIns="286440" rIns="286440" bIns="286440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600" kern="1200" dirty="0" smtClean="0"/>
              <a:t>মৎস উন্নয়নে</a:t>
            </a:r>
            <a:endParaRPr lang="en-US" sz="2600" kern="1200" dirty="0"/>
          </a:p>
        </p:txBody>
      </p:sp>
      <p:sp>
        <p:nvSpPr>
          <p:cNvPr id="13" name="Freeform 12"/>
          <p:cNvSpPr/>
          <p:nvPr/>
        </p:nvSpPr>
        <p:spPr>
          <a:xfrm rot="4320000">
            <a:off x="2746294" y="3568884"/>
            <a:ext cx="460824" cy="584031"/>
          </a:xfrm>
          <a:custGeom>
            <a:avLst/>
            <a:gdLst>
              <a:gd name="connsiteX0" fmla="*/ 0 w 460823"/>
              <a:gd name="connsiteY0" fmla="*/ 116806 h 584030"/>
              <a:gd name="connsiteX1" fmla="*/ 230412 w 460823"/>
              <a:gd name="connsiteY1" fmla="*/ 116806 h 584030"/>
              <a:gd name="connsiteX2" fmla="*/ 230412 w 460823"/>
              <a:gd name="connsiteY2" fmla="*/ 0 h 584030"/>
              <a:gd name="connsiteX3" fmla="*/ 460823 w 460823"/>
              <a:gd name="connsiteY3" fmla="*/ 292015 h 584030"/>
              <a:gd name="connsiteX4" fmla="*/ 230412 w 460823"/>
              <a:gd name="connsiteY4" fmla="*/ 584030 h 584030"/>
              <a:gd name="connsiteX5" fmla="*/ 230412 w 460823"/>
              <a:gd name="connsiteY5" fmla="*/ 467224 h 584030"/>
              <a:gd name="connsiteX6" fmla="*/ 0 w 460823"/>
              <a:gd name="connsiteY6" fmla="*/ 467224 h 584030"/>
              <a:gd name="connsiteX7" fmla="*/ 0 w 460823"/>
              <a:gd name="connsiteY7" fmla="*/ 116806 h 58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823" h="584030">
                <a:moveTo>
                  <a:pt x="460823" y="467224"/>
                </a:moveTo>
                <a:lnTo>
                  <a:pt x="230411" y="467224"/>
                </a:lnTo>
                <a:lnTo>
                  <a:pt x="230411" y="584030"/>
                </a:lnTo>
                <a:lnTo>
                  <a:pt x="0" y="292015"/>
                </a:lnTo>
                <a:lnTo>
                  <a:pt x="230411" y="0"/>
                </a:lnTo>
                <a:lnTo>
                  <a:pt x="230411" y="116806"/>
                </a:lnTo>
                <a:lnTo>
                  <a:pt x="460823" y="116806"/>
                </a:lnTo>
                <a:lnTo>
                  <a:pt x="460823" y="467224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8248" tIns="116806" rIns="-1" bIns="116806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100" kern="1200"/>
          </a:p>
        </p:txBody>
      </p:sp>
      <p:sp>
        <p:nvSpPr>
          <p:cNvPr id="14" name="Freeform 13"/>
          <p:cNvSpPr/>
          <p:nvPr/>
        </p:nvSpPr>
        <p:spPr>
          <a:xfrm>
            <a:off x="1705733" y="1746922"/>
            <a:ext cx="1730460" cy="1730460"/>
          </a:xfrm>
          <a:custGeom>
            <a:avLst/>
            <a:gdLst>
              <a:gd name="connsiteX0" fmla="*/ 0 w 1730460"/>
              <a:gd name="connsiteY0" fmla="*/ 865230 h 1730460"/>
              <a:gd name="connsiteX1" fmla="*/ 865230 w 1730460"/>
              <a:gd name="connsiteY1" fmla="*/ 0 h 1730460"/>
              <a:gd name="connsiteX2" fmla="*/ 1730460 w 1730460"/>
              <a:gd name="connsiteY2" fmla="*/ 865230 h 1730460"/>
              <a:gd name="connsiteX3" fmla="*/ 865230 w 1730460"/>
              <a:gd name="connsiteY3" fmla="*/ 1730460 h 1730460"/>
              <a:gd name="connsiteX4" fmla="*/ 0 w 1730460"/>
              <a:gd name="connsiteY4" fmla="*/ 865230 h 1730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0460" h="1730460">
                <a:moveTo>
                  <a:pt x="0" y="865230"/>
                </a:moveTo>
                <a:cubicBezTo>
                  <a:pt x="0" y="387377"/>
                  <a:pt x="387377" y="0"/>
                  <a:pt x="865230" y="0"/>
                </a:cubicBezTo>
                <a:cubicBezTo>
                  <a:pt x="1343083" y="0"/>
                  <a:pt x="1730460" y="387377"/>
                  <a:pt x="1730460" y="865230"/>
                </a:cubicBezTo>
                <a:cubicBezTo>
                  <a:pt x="1730460" y="1343083"/>
                  <a:pt x="1343083" y="1730460"/>
                  <a:pt x="865230" y="1730460"/>
                </a:cubicBezTo>
                <a:cubicBezTo>
                  <a:pt x="387377" y="1730460"/>
                  <a:pt x="0" y="1343083"/>
                  <a:pt x="0" y="86523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6440" tIns="286440" rIns="286440" bIns="286440" numCol="1" spcCol="1270" anchor="ctr" anchorCtr="0">
            <a:noAutofit/>
          </a:bodyPr>
          <a:lstStyle/>
          <a:p>
            <a:pPr lvl="0" algn="ctr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bn-BD" sz="2600" kern="1200" dirty="0" smtClean="0"/>
              <a:t>পরিবেশ সুরক্ষায়</a:t>
            </a:r>
            <a:endParaRPr lang="en-US" sz="2600" kern="1200" dirty="0"/>
          </a:p>
        </p:txBody>
      </p:sp>
      <p:sp>
        <p:nvSpPr>
          <p:cNvPr id="15" name="Freeform 14"/>
          <p:cNvSpPr/>
          <p:nvPr/>
        </p:nvSpPr>
        <p:spPr>
          <a:xfrm rot="19440000">
            <a:off x="3381697" y="1563700"/>
            <a:ext cx="460823" cy="584030"/>
          </a:xfrm>
          <a:custGeom>
            <a:avLst/>
            <a:gdLst>
              <a:gd name="connsiteX0" fmla="*/ 0 w 460823"/>
              <a:gd name="connsiteY0" fmla="*/ 116806 h 584030"/>
              <a:gd name="connsiteX1" fmla="*/ 230412 w 460823"/>
              <a:gd name="connsiteY1" fmla="*/ 116806 h 584030"/>
              <a:gd name="connsiteX2" fmla="*/ 230412 w 460823"/>
              <a:gd name="connsiteY2" fmla="*/ 0 h 584030"/>
              <a:gd name="connsiteX3" fmla="*/ 460823 w 460823"/>
              <a:gd name="connsiteY3" fmla="*/ 292015 h 584030"/>
              <a:gd name="connsiteX4" fmla="*/ 230412 w 460823"/>
              <a:gd name="connsiteY4" fmla="*/ 584030 h 584030"/>
              <a:gd name="connsiteX5" fmla="*/ 230412 w 460823"/>
              <a:gd name="connsiteY5" fmla="*/ 467224 h 584030"/>
              <a:gd name="connsiteX6" fmla="*/ 0 w 460823"/>
              <a:gd name="connsiteY6" fmla="*/ 467224 h 584030"/>
              <a:gd name="connsiteX7" fmla="*/ 0 w 460823"/>
              <a:gd name="connsiteY7" fmla="*/ 116806 h 58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0823" h="584030">
                <a:moveTo>
                  <a:pt x="0" y="116806"/>
                </a:moveTo>
                <a:lnTo>
                  <a:pt x="230412" y="116806"/>
                </a:lnTo>
                <a:lnTo>
                  <a:pt x="230412" y="0"/>
                </a:lnTo>
                <a:lnTo>
                  <a:pt x="460823" y="292015"/>
                </a:lnTo>
                <a:lnTo>
                  <a:pt x="230412" y="584030"/>
                </a:lnTo>
                <a:lnTo>
                  <a:pt x="230412" y="467224"/>
                </a:lnTo>
                <a:lnTo>
                  <a:pt x="0" y="467224"/>
                </a:lnTo>
                <a:lnTo>
                  <a:pt x="0" y="116806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116806" rIns="138247" bIns="11680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100" kern="1200"/>
          </a:p>
        </p:txBody>
      </p:sp>
      <p:sp>
        <p:nvSpPr>
          <p:cNvPr id="16" name="Rectangle 15"/>
          <p:cNvSpPr/>
          <p:nvPr/>
        </p:nvSpPr>
        <p:spPr>
          <a:xfrm>
            <a:off x="3097434" y="2404104"/>
            <a:ext cx="3179929" cy="1741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জেনেটিক ইঞ্জিনিয়ারিং এর গুরুত্ব</a:t>
            </a:r>
            <a:endParaRPr lang="en-US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4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2939</TotalTime>
  <Words>289</Words>
  <Application>Microsoft Office PowerPoint</Application>
  <PresentationFormat>On-screen Show (4:3)</PresentationFormat>
  <Paragraphs>81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NikoshBAN</vt:lpstr>
      <vt:lpstr>Vrinda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G.TECH</dc:creator>
  <cp:lastModifiedBy>G.TECH</cp:lastModifiedBy>
  <cp:revision>266</cp:revision>
  <dcterms:created xsi:type="dcterms:W3CDTF">2017-06-20T14:51:54Z</dcterms:created>
  <dcterms:modified xsi:type="dcterms:W3CDTF">2017-09-28T15:04:41Z</dcterms:modified>
</cp:coreProperties>
</file>