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9" r:id="rId5"/>
    <p:sldId id="263" r:id="rId6"/>
    <p:sldId id="261" r:id="rId7"/>
    <p:sldId id="259" r:id="rId8"/>
    <p:sldId id="268" r:id="rId9"/>
    <p:sldId id="265" r:id="rId10"/>
    <p:sldId id="264" r:id="rId11"/>
    <p:sldId id="260" r:id="rId12"/>
    <p:sldId id="266" r:id="rId13"/>
    <p:sldId id="271" r:id="rId14"/>
    <p:sldId id="270" r:id="rId15"/>
    <p:sldId id="267" r:id="rId16"/>
    <p:sldId id="25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0866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842554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WEL COME</a:t>
            </a:r>
            <a:endParaRPr lang="en-US" sz="6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9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76962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3100" y="401262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Teachers reading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503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897630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5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143000"/>
            <a:ext cx="76708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457200"/>
            <a:ext cx="4577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Students reading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2311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06097"/>
            <a:ext cx="7696199" cy="4918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751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GROUP  READING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0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8394" y="60960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Say True or False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911" y="1828800"/>
            <a:ext cx="792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smtClean="0"/>
              <a:t>The crow lives in a tree.                             </a:t>
            </a:r>
            <a:r>
              <a:rPr lang="en-US" sz="2800" b="1" dirty="0" smtClean="0">
                <a:solidFill>
                  <a:srgbClr val="00B050"/>
                </a:solidFill>
              </a:rPr>
              <a:t>True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The crow gets up late in the morning        </a:t>
            </a:r>
            <a:r>
              <a:rPr lang="en-US" sz="2800" b="1" dirty="0" smtClean="0">
                <a:solidFill>
                  <a:srgbClr val="FF0000"/>
                </a:solidFill>
              </a:rPr>
              <a:t>False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The crow is lazy                                           </a:t>
            </a:r>
            <a:r>
              <a:rPr lang="en-US" sz="2800" b="1" dirty="0" smtClean="0">
                <a:solidFill>
                  <a:srgbClr val="FF0000"/>
                </a:solidFill>
              </a:rPr>
              <a:t>False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The crow takes food from people              </a:t>
            </a:r>
            <a:r>
              <a:rPr lang="en-US" sz="2800" b="1" dirty="0" smtClean="0">
                <a:solidFill>
                  <a:srgbClr val="00B050"/>
                </a:solidFill>
              </a:rPr>
              <a:t>True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The crow is slow                                          </a:t>
            </a:r>
            <a:r>
              <a:rPr lang="en-US" sz="2800" b="1" dirty="0" smtClean="0">
                <a:solidFill>
                  <a:srgbClr val="FF0000"/>
                </a:solidFill>
              </a:rPr>
              <a:t>False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The crow doesn’t eat dirty things               </a:t>
            </a:r>
            <a:r>
              <a:rPr lang="en-US" sz="2800" b="1" dirty="0" smtClean="0">
                <a:solidFill>
                  <a:srgbClr val="FF0000"/>
                </a:solidFill>
              </a:rPr>
              <a:t>False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53000" y="21336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789420" y="2590800"/>
            <a:ext cx="5257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886200" y="2971800"/>
            <a:ext cx="337947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13170" y="3374571"/>
            <a:ext cx="952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191000" y="3810000"/>
            <a:ext cx="3124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63640" y="4267200"/>
            <a:ext cx="10515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34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620000" cy="358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419100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I’m a cow/goat. I live in a stream/shed. I get up early/late. I am slow/quick animal.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865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77000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495800"/>
            <a:ext cx="6305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THANK YOU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8939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793966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              ANWAR HOSSAIN </a:t>
            </a:r>
          </a:p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                HEAD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  <a:p>
            <a:r>
              <a:rPr lang="en-US" sz="3600" b="1" dirty="0" smtClean="0">
                <a:solidFill>
                  <a:srgbClr val="00B050"/>
                </a:solidFill>
              </a:rPr>
              <a:t>TANKRISHNONAGAR  GOVT  PRIMARY SCHOOL</a:t>
            </a:r>
          </a:p>
          <a:p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           BHAIRAB, KISHOREGONJ</a:t>
            </a:r>
            <a:endParaRPr 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994" y="24384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Class: Three   </a:t>
            </a:r>
            <a:r>
              <a:rPr lang="en-US" sz="3600" b="1" dirty="0" smtClean="0">
                <a:solidFill>
                  <a:srgbClr val="00B050"/>
                </a:solidFill>
              </a:rPr>
              <a:t>Subject: English </a:t>
            </a:r>
          </a:p>
          <a:p>
            <a:r>
              <a:rPr lang="en-US" sz="3600" b="1" dirty="0" smtClean="0"/>
              <a:t>Lesson: 4-6    Lesson unit: </a:t>
            </a:r>
            <a:r>
              <a:rPr lang="en-US" sz="3600" b="1" dirty="0" err="1" smtClean="0"/>
              <a:t>A.Read</a:t>
            </a:r>
            <a:r>
              <a:rPr lang="en-US" sz="3600" b="1" dirty="0" smtClean="0"/>
              <a:t>.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27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320341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38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4" y="4191000"/>
            <a:ext cx="2362200" cy="209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97" y="2111012"/>
            <a:ext cx="3257550" cy="2075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191000"/>
            <a:ext cx="493395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3" y="2100126"/>
            <a:ext cx="4419600" cy="2075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609600"/>
            <a:ext cx="7524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>
                <a:solidFill>
                  <a:schemeClr val="accent5"/>
                </a:solidFill>
              </a:rPr>
              <a:t>Look at the picture and say what can you see in the picture?</a:t>
            </a:r>
            <a:endParaRPr lang="en-US" sz="4000" b="1" i="1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5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2823" y="201168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Todays  Lesson</a:t>
            </a:r>
          </a:p>
          <a:p>
            <a:r>
              <a:rPr lang="en-US" sz="5400" b="1" dirty="0" smtClean="0"/>
              <a:t>What do they do?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4696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990600"/>
            <a:ext cx="7467600" cy="507831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Learning  outcomes: Students will be able to</a:t>
            </a:r>
          </a:p>
          <a:p>
            <a:r>
              <a:rPr lang="en-US" sz="3600" b="1" dirty="0" smtClean="0"/>
              <a:t>1.1.1  recognize English sound differences in the context of words</a:t>
            </a:r>
          </a:p>
          <a:p>
            <a:r>
              <a:rPr lang="en-US" sz="3600" b="1" dirty="0" smtClean="0"/>
              <a:t>1.1.2  say words phrases and sentences with proper sounds and stress.</a:t>
            </a:r>
          </a:p>
          <a:p>
            <a:r>
              <a:rPr lang="en-US" sz="3600" b="1" dirty="0" smtClean="0"/>
              <a:t>5.1.3  read text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655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44214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New words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799" y="184579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Crow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5920" y="2781215"/>
            <a:ext cx="132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fly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810000"/>
            <a:ext cx="1648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food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5105400"/>
            <a:ext cx="1371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dirty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94057"/>
            <a:ext cx="1143000" cy="87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89" y="3685565"/>
            <a:ext cx="1407506" cy="1018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88617"/>
            <a:ext cx="1296270" cy="960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89" y="4925354"/>
            <a:ext cx="1318845" cy="74140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819400" y="2213450"/>
            <a:ext cx="297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43199" y="3146290"/>
            <a:ext cx="297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19400" y="4178250"/>
            <a:ext cx="297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19400" y="5459343"/>
            <a:ext cx="297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24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46909"/>
            <a:ext cx="3657599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335821"/>
            <a:ext cx="2286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Open your book page 47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2513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206</TotalTime>
  <Words>169</Words>
  <Application>Microsoft Office PowerPoint</Application>
  <PresentationFormat>On-screen Show (4:3)</PresentationFormat>
  <Paragraphs>32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Pushpin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Perfect</dc:creator>
  <cp:lastModifiedBy>ismail - [2010]</cp:lastModifiedBy>
  <cp:revision>47</cp:revision>
  <dcterms:created xsi:type="dcterms:W3CDTF">2006-08-16T00:00:00Z</dcterms:created>
  <dcterms:modified xsi:type="dcterms:W3CDTF">2017-09-28T15:34:44Z</dcterms:modified>
</cp:coreProperties>
</file>