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5"/>
  </p:notesMasterIdLst>
  <p:sldIdLst>
    <p:sldId id="256" r:id="rId2"/>
    <p:sldId id="257" r:id="rId3"/>
    <p:sldId id="258" r:id="rId4"/>
    <p:sldId id="284" r:id="rId5"/>
    <p:sldId id="285" r:id="rId6"/>
    <p:sldId id="260" r:id="rId7"/>
    <p:sldId id="261" r:id="rId8"/>
    <p:sldId id="262" r:id="rId9"/>
    <p:sldId id="263" r:id="rId10"/>
    <p:sldId id="265" r:id="rId11"/>
    <p:sldId id="278" r:id="rId12"/>
    <p:sldId id="280" r:id="rId13"/>
    <p:sldId id="281" r:id="rId14"/>
    <p:sldId id="268" r:id="rId15"/>
    <p:sldId id="269" r:id="rId16"/>
    <p:sldId id="283" r:id="rId17"/>
    <p:sldId id="270" r:id="rId18"/>
    <p:sldId id="271" r:id="rId19"/>
    <p:sldId id="272" r:id="rId20"/>
    <p:sldId id="286" r:id="rId21"/>
    <p:sldId id="274" r:id="rId22"/>
    <p:sldId id="277" r:id="rId23"/>
    <p:sldId id="27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60C01-0ADB-4EB5-9B51-9BC5FE387214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FB2B7-E8E3-4295-987C-EA0DCC5EBD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1522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FB2B7-E8E3-4295-987C-EA0DCC5EBD6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6590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alauddinkihs@gmail.com" TargetMode="Externa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47950" y="-152400"/>
            <a:ext cx="3848100" cy="186204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bn-IN" sz="115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</a:t>
            </a:r>
            <a:r>
              <a:rPr lang="bn-IN" sz="36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42786" y="1219200"/>
            <a:ext cx="6658428" cy="4996088"/>
          </a:xfrm>
          <a:prstGeom prst="rect">
            <a:avLst/>
          </a:prstGeom>
        </p:spPr>
      </p:pic>
      <p:sp>
        <p:nvSpPr>
          <p:cNvPr id="6" name="Frame 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389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3966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793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00600" y="2286000"/>
            <a:ext cx="3675408" cy="270510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4572000" y="304800"/>
            <a:ext cx="4191000" cy="95410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কর্নিয়ার পিছনে কালো গোলাকার পর্দা থাকে।একে আইরিশ বলে।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964072" y="1258907"/>
            <a:ext cx="208128" cy="1789093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8818" y="520243"/>
            <a:ext cx="3657600" cy="954107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স্ক্লেরার সামনের চকচকে অংশটি হলো কর্নিয়া।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886200" y="1371600"/>
            <a:ext cx="2001672" cy="1808946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04800" y="2590800"/>
            <a:ext cx="4191000" cy="138499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রেটিনা অক্ষিগোলকের সবচেয়ে ভিতরের স্তর।এটি একটি আলোক সংবেদি স্তর।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4419600" y="3283296"/>
            <a:ext cx="2743200" cy="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20436" y="5446693"/>
            <a:ext cx="5908964" cy="95410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বাইরের পরিবেশ থেকে পাওয়া বস্তুর আকৃতির একটি ক্ষুদ্র ও উল্টো প্রতিবিম্ব রেটিনার উপর সৃষ্টি করে।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4322618" y="3581400"/>
            <a:ext cx="1697182" cy="180814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37999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5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995"/>
            </a:avLst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0" y="228600"/>
            <a:ext cx="3505200" cy="2114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5" name="Straight Arrow Connector 4"/>
          <p:cNvCxnSpPr>
            <a:endCxn id="7" idx="3"/>
          </p:cNvCxnSpPr>
          <p:nvPr/>
        </p:nvCxnSpPr>
        <p:spPr>
          <a:xfrm flipH="1">
            <a:off x="3515591" y="1371600"/>
            <a:ext cx="3113811" cy="123756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28600" y="228600"/>
            <a:ext cx="44196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তীর চিহ্ন অংশটির নাম কী?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00200" y="2286000"/>
            <a:ext cx="1915391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bn-IN" sz="3600" b="1" dirty="0" smtClean="0">
                <a:ln/>
                <a:latin typeface="NikoshBAN" pitchFamily="2" charset="0"/>
                <a:cs typeface="NikoshBAN" pitchFamily="2" charset="0"/>
              </a:rPr>
              <a:t>পিউপিল </a:t>
            </a:r>
            <a:r>
              <a:rPr lang="bn-IN" b="1" dirty="0" smtClean="0">
                <a:ln/>
                <a:solidFill>
                  <a:schemeClr val="accent3"/>
                </a:solidFill>
              </a:rPr>
              <a:t> </a:t>
            </a:r>
            <a:endParaRPr lang="en-US" b="1" dirty="0">
              <a:ln/>
              <a:solidFill>
                <a:schemeClr val="accent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399" y="5399782"/>
            <a:ext cx="8383385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কোন আলোকিত বস্তু হতে আলো চোখে পড়লে, চোখের পিউপিল দিয়ে তা রেটিনায় আপতিত হয়। 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399" y="4444425"/>
            <a:ext cx="8383385" cy="58477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আইরিশের মাঝখানে একটি ছিদ্র থাকে,তাকে পিউপিল বলে।  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657600" y="1447800"/>
            <a:ext cx="2286000" cy="381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19200" y="1219200"/>
            <a:ext cx="2362200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স্ক্লেরা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3591580"/>
            <a:ext cx="8229600" cy="523220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চোখের অক্ষিগোলকের বাইরের সাদা ,শক্ত, ও পাতলা স্তরটি হলো স্ক্লেরা 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8134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4" grpId="0" animBg="1"/>
      <p:bldP spid="8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389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10000" y="381000"/>
            <a:ext cx="5035698" cy="314325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H="1">
            <a:off x="3048000" y="2438400"/>
            <a:ext cx="38862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1000" y="2202359"/>
            <a:ext cx="2514600" cy="76944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/>
                <a:latin typeface="NikoshBAN" pitchFamily="2" charset="0"/>
                <a:cs typeface="NikoshBAN" pitchFamily="2" charset="0"/>
              </a:rPr>
              <a:t>কৃ</a:t>
            </a:r>
            <a:r>
              <a:rPr lang="bn-IN" sz="4400" b="1" dirty="0" smtClean="0">
                <a:ln/>
                <a:latin typeface="NikoshBAN" pitchFamily="2" charset="0"/>
                <a:cs typeface="NikoshBAN" pitchFamily="2" charset="0"/>
              </a:rPr>
              <a:t>ত্রি</a:t>
            </a:r>
            <a:r>
              <a:rPr lang="en-US" sz="4400" b="1" dirty="0" smtClean="0">
                <a:ln/>
                <a:latin typeface="NikoshBAN" pitchFamily="2" charset="0"/>
                <a:cs typeface="NikoshBAN" pitchFamily="2" charset="0"/>
              </a:rPr>
              <a:t>ম লেন্স </a:t>
            </a:r>
            <a:r>
              <a:rPr lang="bn-IN" sz="4400" b="1" dirty="0" smtClean="0">
                <a:ln/>
                <a:latin typeface="NikoshBAN" pitchFamily="2" charset="0"/>
                <a:cs typeface="NikoshBAN" pitchFamily="2" charset="0"/>
              </a:rPr>
              <a:t> </a:t>
            </a:r>
            <a:endParaRPr lang="en-US" sz="4400" b="1" dirty="0">
              <a:ln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9651" y="4114800"/>
            <a:ext cx="8464698" cy="2062103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পিউপিলের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পিছনে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দ্বিউত্তল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লেন্স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লেন্সটির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মাঝখানের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উঁচু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আগাটা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সরু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লেন্সটি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বিশেষ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ধরনের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সিলিয়ারি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পেশি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আটকানো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এদের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সংকোচন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প্রসারণ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দরকার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মতো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লেন্সের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আকৃতি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পরিবর্তন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 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2913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793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762000"/>
            <a:ext cx="7848600" cy="4343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466098" y="5435025"/>
            <a:ext cx="621180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bn-IN" sz="3200" b="1" dirty="0" smtClean="0">
                <a:ln/>
                <a:latin typeface="NikoshBAN" pitchFamily="2" charset="0"/>
                <a:cs typeface="NikoshBAN" pitchFamily="2" charset="0"/>
              </a:rPr>
              <a:t>চোখ একটি ক্যামেরা। </a:t>
            </a:r>
            <a:endParaRPr lang="en-US" sz="3200" b="1" dirty="0">
              <a:ln/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0765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591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7735" y="228600"/>
            <a:ext cx="8628529" cy="6324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080581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591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500" y="3429000"/>
            <a:ext cx="8001000" cy="3046988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য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খন কোনো আলোকিত বস্তু হতে আলো চোখে পড়ে তখন তা পিউপিল দিয়ে লেন্সে আপতিত হয়। লেন্স তখন ঐ বস্তুর একটি ক্ষুদ্র ও উল্টো প্রতিবিম্ব রেটিনার উপর সৃষ্টি করে,তখন আলোর এ উদ্দিপনা অপ্টিক স্নায়ুর সাহায্যে মস্তিষ্কে  পৌছে।মস্তিষ্ক রেটিনার  সৃষ্ট উল্টো প্রতিবিম্বকে পুনরায় উল্টে  দেয় ফলে আমরা বস্তুটিকে দেখতে পাই।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   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06983" y="228600"/>
            <a:ext cx="5330034" cy="29835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149732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591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71600" y="1402711"/>
            <a:ext cx="6400799" cy="40525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1063619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591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0" y="748145"/>
            <a:ext cx="3657600" cy="769441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জোড়ায় কাজ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3055203"/>
            <a:ext cx="5486400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লেন্সের কাজ লিখ 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7253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793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43400" y="304800"/>
            <a:ext cx="4391025" cy="29273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92779" y="3886200"/>
            <a:ext cx="4568921" cy="257001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TextBox 4"/>
          <p:cNvSpPr txBox="1"/>
          <p:nvPr/>
        </p:nvSpPr>
        <p:spPr>
          <a:xfrm>
            <a:off x="381000" y="1168310"/>
            <a:ext cx="2819400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হাত দিয়ে চোখ না চোলকানো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>
          <a:xfrm flipV="1">
            <a:off x="3200400" y="1768474"/>
            <a:ext cx="2895600" cy="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1000" y="4328682"/>
            <a:ext cx="2971800" cy="175432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চোখে পানি দেওয়া এবং নরম কাপড় ব্যবহার করা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352800" y="4648200"/>
            <a:ext cx="12192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352800" y="5715000"/>
            <a:ext cx="839979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73674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793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4800" y="304800"/>
            <a:ext cx="8610600" cy="525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1856509" y="5827931"/>
            <a:ext cx="55626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রঙ্গিন ফল ও শাকসবজি খাওয়া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3676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00300" y="304800"/>
            <a:ext cx="4343400" cy="1066800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bn-IN" b="1" dirty="0" smtClean="0">
                <a:ln/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পরিচিতি </a:t>
            </a:r>
            <a:endParaRPr lang="en-US" b="1" dirty="0">
              <a:ln/>
              <a:solidFill>
                <a:schemeClr val="tx1"/>
              </a:solidFill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Frame 6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591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81600" y="1905000"/>
            <a:ext cx="3810000" cy="31085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- 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IN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৬ষ্ঠ </a:t>
            </a:r>
            <a:r>
              <a:rPr lang="bn-IN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IN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বিজ্ঞান </a:t>
            </a:r>
            <a:endParaRPr lang="bn-IN" sz="2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৬ষ্ঠ</a:t>
            </a:r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বিষয়বস্তুঃ 	সংবেদী অঙ্গ</a:t>
            </a:r>
          </a:p>
          <a:p>
            <a:r>
              <a:rPr lang="bn-BD" sz="2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পাঠঃ</a:t>
            </a:r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		১-৩</a:t>
            </a:r>
            <a:r>
              <a:rPr lang="bn-IN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		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৪০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মিনিট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2133600"/>
            <a:ext cx="4724400" cy="233910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>
                <a:latin typeface="NikoshBAN"/>
              </a:rPr>
              <a:t>	</a:t>
            </a:r>
            <a:r>
              <a:rPr lang="en-US" sz="2000" b="1" dirty="0" smtClean="0">
                <a:latin typeface="NikoshBAN"/>
              </a:rPr>
              <a:t>শিক্ষক পরিচিতি</a:t>
            </a:r>
          </a:p>
          <a:p>
            <a:r>
              <a:rPr lang="en-US" sz="2400" dirty="0" smtClean="0">
                <a:latin typeface="NikoshBAN"/>
              </a:rPr>
              <a:t>মোঃ আলাউদ্দীন</a:t>
            </a:r>
          </a:p>
          <a:p>
            <a:r>
              <a:rPr lang="en-US" dirty="0" smtClean="0">
                <a:latin typeface="NikoshBAN"/>
              </a:rPr>
              <a:t>সিনিয়র সহকারী শিক্ষক</a:t>
            </a:r>
          </a:p>
          <a:p>
            <a:r>
              <a:rPr lang="en-US" sz="2000" dirty="0" smtClean="0">
                <a:latin typeface="NikoshBAN"/>
              </a:rPr>
              <a:t>কর্পূরকাঠী ইসলামিয়া মাঃ বিঃ</a:t>
            </a:r>
          </a:p>
          <a:p>
            <a:r>
              <a:rPr lang="en-US" sz="2000" dirty="0" smtClean="0">
                <a:latin typeface="NikoshBAN"/>
              </a:rPr>
              <a:t>বাউফল, পটুয়াখালী</a:t>
            </a:r>
          </a:p>
          <a:p>
            <a:r>
              <a:rPr lang="en-US" sz="2000" dirty="0" smtClean="0">
                <a:latin typeface="NikoshBAN"/>
              </a:rPr>
              <a:t>E-mail: </a:t>
            </a:r>
            <a:r>
              <a:rPr lang="en-US" sz="2000" b="1" u="sng" dirty="0" smtClean="0">
                <a:latin typeface="NikoshBAN"/>
                <a:hlinkClick r:id="rId2"/>
              </a:rPr>
              <a:t>alauddinkihs@gmail.com</a:t>
            </a:r>
            <a:endParaRPr lang="en-US" sz="2000" b="1" u="sng" dirty="0" smtClean="0">
              <a:latin typeface="NikoshBAN"/>
            </a:endParaRPr>
          </a:p>
          <a:p>
            <a:r>
              <a:rPr lang="en-US" sz="2400" dirty="0" smtClean="0">
                <a:latin typeface="NikoshBAN"/>
              </a:rPr>
              <a:t>Mobile No. 01724316948</a:t>
            </a:r>
            <a:endParaRPr lang="en-US" sz="2400" dirty="0">
              <a:latin typeface="NikoshB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2534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500" y="2993886"/>
            <a:ext cx="5715000" cy="70788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চোখের যত্ন সম্পর্কে  লিখ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4200" y="693003"/>
            <a:ext cx="25146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4430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793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2800" y="381000"/>
            <a:ext cx="243840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মূল্যায়ন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330036"/>
            <a:ext cx="8382000" cy="5016758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১)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কোনটি চোখের আকৃতি রক্ষা করে?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ক)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err="1" smtClean="0">
                <a:latin typeface="NikoshBAN" pitchFamily="2" charset="0"/>
                <a:cs typeface="NikoshBAN" pitchFamily="2" charset="0"/>
              </a:rPr>
              <a:t>আইরিশ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খ)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err="1" smtClean="0">
                <a:latin typeface="NikoshBAN" pitchFamily="2" charset="0"/>
                <a:cs typeface="NikoshBAN" pitchFamily="2" charset="0"/>
              </a:rPr>
              <a:t>স্ক্লেরা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গ)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err="1" smtClean="0">
                <a:latin typeface="NikoshBAN" pitchFamily="2" charset="0"/>
                <a:cs typeface="NikoshBAN" pitchFamily="2" charset="0"/>
              </a:rPr>
              <a:t>কর্ণিয়া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ঘ)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err="1" smtClean="0">
                <a:latin typeface="NikoshBAN" pitchFamily="2" charset="0"/>
                <a:cs typeface="NikoshBAN" pitchFamily="2" charset="0"/>
              </a:rPr>
              <a:t>কোরয়েড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bn-IN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২)</a:t>
            </a:r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IN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অক্ষিগোলকের বাইরের সাদা শক্ত ও</a:t>
            </a:r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পাতলা স্তরটির নাম কী?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ক)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err="1" smtClean="0">
                <a:latin typeface="NikoshBAN" pitchFamily="2" charset="0"/>
                <a:cs typeface="NikoshBAN" pitchFamily="2" charset="0"/>
              </a:rPr>
              <a:t>কর্ণিয়া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খ)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err="1" smtClean="0">
                <a:latin typeface="NikoshBAN" pitchFamily="2" charset="0"/>
                <a:cs typeface="NikoshBAN" pitchFamily="2" charset="0"/>
              </a:rPr>
              <a:t>স্ক্লেরা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গ)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err="1" smtClean="0">
                <a:latin typeface="NikoshBAN" pitchFamily="2" charset="0"/>
                <a:cs typeface="NikoshBAN" pitchFamily="2" charset="0"/>
              </a:rPr>
              <a:t>আইরিশ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ঘ)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err="1" smtClean="0">
                <a:latin typeface="NikoshBAN" pitchFamily="2" charset="0"/>
                <a:cs typeface="NikoshBAN" pitchFamily="2" charset="0"/>
              </a:rPr>
              <a:t>কোরয়েড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bn-IN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৩)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IN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চোখের গুরু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ত্ব</a:t>
            </a:r>
            <a:r>
              <a:rPr lang="bn-IN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পূর্ণ অঙ্গ-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ক)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err="1" smtClean="0">
                <a:latin typeface="NikoshBAN" pitchFamily="2" charset="0"/>
                <a:cs typeface="NikoshBAN" pitchFamily="2" charset="0"/>
              </a:rPr>
              <a:t>কর্ণিয়া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খ)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লেন্স গ)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err="1" smtClean="0">
                <a:latin typeface="NikoshBAN" pitchFamily="2" charset="0"/>
                <a:cs typeface="NikoshBAN" pitchFamily="2" charset="0"/>
              </a:rPr>
              <a:t>রেটিনা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 ঘ)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সবগুলো।</a:t>
            </a:r>
          </a:p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৪)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আমাদের চোখ নিচের কোনটির মতো?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ক)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err="1" smtClean="0">
                <a:latin typeface="NikoshBAN" pitchFamily="2" charset="0"/>
                <a:cs typeface="NikoshBAN" pitchFamily="2" charset="0"/>
              </a:rPr>
              <a:t>অনুবিক্ষণ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যন্ত্র খ)দূরবীক্ষন যন্ত্র গ)ছোট ক্যামেরা ঘ)প্রিজম। </a:t>
            </a:r>
          </a:p>
          <a:p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৫)</a:t>
            </a: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IN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চোখকে ধূলাবালি থেকে রক্ষা করে-</a:t>
            </a:r>
          </a:p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ক)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err="1" smtClean="0">
                <a:latin typeface="NikoshBAN" pitchFamily="2" charset="0"/>
                <a:cs typeface="NikoshBAN" pitchFamily="2" charset="0"/>
              </a:rPr>
              <a:t>কনজাংটিভা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খ)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অক্ষিগোলক গ)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err="1" smtClean="0">
                <a:latin typeface="NikoshBAN" pitchFamily="2" charset="0"/>
                <a:cs typeface="NikoshBAN" pitchFamily="2" charset="0"/>
              </a:rPr>
              <a:t>রেটিনা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ঘ)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চোখের পাতা।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075709" y="1981200"/>
            <a:ext cx="277091" cy="228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072246" y="2892136"/>
            <a:ext cx="280554" cy="30826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334000" y="3886200"/>
            <a:ext cx="381000" cy="3048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105400" y="4876800"/>
            <a:ext cx="304800" cy="3048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781800" y="5846618"/>
            <a:ext cx="304800" cy="29235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9884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389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19400" y="610252"/>
            <a:ext cx="3505200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2888159"/>
            <a:ext cx="6172200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চোখের  ৫ টি কাজ ও রোগ লেখ।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9209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-55418"/>
            <a:ext cx="9144000" cy="6913418"/>
          </a:xfrm>
          <a:prstGeom prst="frame">
            <a:avLst>
              <a:gd name="adj1" fmla="val 1478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28900" y="381000"/>
            <a:ext cx="3886200" cy="769441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90625" y="1752600"/>
            <a:ext cx="6762750" cy="45085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xmlns="" val="3546884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803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71528" y="1299231"/>
            <a:ext cx="6400943" cy="425953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1038778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995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2945" y="454412"/>
            <a:ext cx="8338109" cy="594917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xmlns="" val="3977864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803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0700" y="762000"/>
            <a:ext cx="55626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IN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 পাঠ </a:t>
            </a:r>
            <a:endParaRPr lang="en-US" sz="40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3044279"/>
            <a:ext cx="4267200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IN" sz="4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চোখ </a:t>
            </a:r>
            <a:endParaRPr lang="en-US" sz="4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271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762000"/>
            <a:ext cx="4419600" cy="914400"/>
          </a:xfrm>
          <a:ln w="38100">
            <a:solidFill>
              <a:schemeClr val="tx1"/>
            </a:solidFill>
          </a:ln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bn-IN" b="1" dirty="0" smtClean="0">
                <a:ln/>
                <a:solidFill>
                  <a:schemeClr val="tx1"/>
                </a:solidFill>
                <a:effectLst/>
                <a:latin typeface="NikoshBAN" pitchFamily="2" charset="0"/>
                <a:cs typeface="NikoshBAN" pitchFamily="2" charset="0"/>
              </a:rPr>
              <a:t>শিক্ষনফল </a:t>
            </a:r>
            <a:endParaRPr lang="en-US" b="1" dirty="0">
              <a:ln/>
              <a:solidFill>
                <a:schemeClr val="tx1"/>
              </a:solidFill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Frame 2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187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514600"/>
            <a:ext cx="8458200" cy="230832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bn-IN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কনজাংটিভা কী তা বলতে পারবে 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bn-IN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লেন্স কীভাবে দেখতে সাহায্য করে তা ব্যাখা করতে</a:t>
            </a:r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চোখের যত্ন সম্পর্কে বর্ণনা করতে পারবে।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1647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985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8600" y="228600"/>
            <a:ext cx="5143500" cy="3429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7" name="Straight Arrow Connector 6"/>
          <p:cNvCxnSpPr/>
          <p:nvPr/>
        </p:nvCxnSpPr>
        <p:spPr>
          <a:xfrm flipV="1">
            <a:off x="3276600" y="2590800"/>
            <a:ext cx="2590800" cy="762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324600" y="2394466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bn-IN" sz="3600" b="1" dirty="0" smtClean="0">
                <a:ln/>
                <a:latin typeface="NikoshBAN" pitchFamily="2" charset="0"/>
                <a:cs typeface="NikoshBAN" pitchFamily="2" charset="0"/>
              </a:rPr>
              <a:t>কনজাংটিভা </a:t>
            </a:r>
            <a:endParaRPr lang="en-US" sz="3600" b="1" dirty="0">
              <a:ln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4854" y="4419600"/>
            <a:ext cx="8444345" cy="10772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চোখ খুললেই চোখের যে অংশটুকু আমরা দেখতে পাই ,সে অংশটুকু একটা পাতলা পর্দা দিয়ে ঢাকা থাকে তার নাম </a:t>
            </a:r>
            <a:r>
              <a:rPr lang="bn-IN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কনজাংটি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ভা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9859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591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0" y="461710"/>
            <a:ext cx="3657600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/>
                <a:latin typeface="NikoshBAN" pitchFamily="2" charset="0"/>
                <a:cs typeface="NikoshBAN" pitchFamily="2" charset="0"/>
              </a:rPr>
              <a:t>এ</a:t>
            </a:r>
            <a:r>
              <a:rPr lang="en-US" sz="3600" b="1" dirty="0" smtClean="0">
                <a:ln/>
                <a:latin typeface="NikoshBAN" pitchFamily="2" charset="0"/>
                <a:cs typeface="NikoshBAN" pitchFamily="2" charset="0"/>
              </a:rPr>
              <a:t>কক </a:t>
            </a:r>
            <a:r>
              <a:rPr lang="bn-BD" sz="3600" b="1" dirty="0" smtClean="0">
                <a:ln/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smtClean="0">
                <a:ln/>
                <a:latin typeface="NikoshBAN" pitchFamily="2" charset="0"/>
                <a:cs typeface="NikoshBAN" pitchFamily="2" charset="0"/>
              </a:rPr>
              <a:t>কাজ  </a:t>
            </a:r>
            <a:endParaRPr lang="en-US" sz="3600" b="1" dirty="0">
              <a:ln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3011269"/>
            <a:ext cx="693420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কনজাংটিভা কী ? 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5185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1793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1000" y="457200"/>
            <a:ext cx="8305800" cy="601979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4" name="Oval 3"/>
          <p:cNvSpPr/>
          <p:nvPr/>
        </p:nvSpPr>
        <p:spPr>
          <a:xfrm>
            <a:off x="3390900" y="3200400"/>
            <a:ext cx="190500" cy="2286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575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</TotalTime>
  <Words>301</Words>
  <Application>Microsoft Office PowerPoint</Application>
  <PresentationFormat>On-screen Show (4:3)</PresentationFormat>
  <Paragraphs>62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Executive</vt:lpstr>
      <vt:lpstr>Slide 1</vt:lpstr>
      <vt:lpstr>পরিচিতি </vt:lpstr>
      <vt:lpstr>Slide 3</vt:lpstr>
      <vt:lpstr>Slide 4</vt:lpstr>
      <vt:lpstr>Slide 5</vt:lpstr>
      <vt:lpstr>শিক্ষনফল 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</dc:creator>
  <cp:lastModifiedBy>My</cp:lastModifiedBy>
  <cp:revision>325</cp:revision>
  <dcterms:created xsi:type="dcterms:W3CDTF">2006-08-16T00:00:00Z</dcterms:created>
  <dcterms:modified xsi:type="dcterms:W3CDTF">2017-09-28T13:22:24Z</dcterms:modified>
</cp:coreProperties>
</file>