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8" r:id="rId3"/>
  </p:sldMasterIdLst>
  <p:notesMasterIdLst>
    <p:notesMasterId r:id="rId28"/>
  </p:notesMasterIdLst>
  <p:sldIdLst>
    <p:sldId id="256" r:id="rId4"/>
    <p:sldId id="257" r:id="rId5"/>
    <p:sldId id="269" r:id="rId6"/>
    <p:sldId id="271" r:id="rId7"/>
    <p:sldId id="258" r:id="rId8"/>
    <p:sldId id="259" r:id="rId9"/>
    <p:sldId id="260" r:id="rId10"/>
    <p:sldId id="267" r:id="rId11"/>
    <p:sldId id="272" r:id="rId12"/>
    <p:sldId id="261" r:id="rId13"/>
    <p:sldId id="268" r:id="rId14"/>
    <p:sldId id="273" r:id="rId15"/>
    <p:sldId id="263" r:id="rId16"/>
    <p:sldId id="270" r:id="rId17"/>
    <p:sldId id="275" r:id="rId18"/>
    <p:sldId id="276" r:id="rId19"/>
    <p:sldId id="277" r:id="rId20"/>
    <p:sldId id="278" r:id="rId21"/>
    <p:sldId id="279" r:id="rId22"/>
    <p:sldId id="266" r:id="rId23"/>
    <p:sldId id="265" r:id="rId24"/>
    <p:sldId id="280" r:id="rId25"/>
    <p:sldId id="282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53" autoAdjust="0"/>
    <p:restoredTop sz="94660"/>
  </p:normalViewPr>
  <p:slideViewPr>
    <p:cSldViewPr>
      <p:cViewPr varScale="1">
        <p:scale>
          <a:sx n="68" d="100"/>
          <a:sy n="68" d="100"/>
        </p:scale>
        <p:origin x="-6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B7593-7222-4664-A83E-70D6B3AC5832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3D538-BDD7-4C48-AC71-3509F5DB16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3D538-BDD7-4C48-AC71-3509F5DB16B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3D538-BDD7-4C48-AC71-3509F5DB16B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3D538-BDD7-4C48-AC71-3509F5DB16B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00200"/>
            <a:ext cx="7315200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Today's Topic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Health-is-wealth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76400"/>
            <a:ext cx="4038600" cy="4495800"/>
          </a:xfrm>
        </p:spPr>
      </p:pic>
      <p:pic>
        <p:nvPicPr>
          <p:cNvPr id="5" name="Picture 4" descr="Health-is-Wealth1-280x3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00200"/>
            <a:ext cx="40386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29200"/>
            <a:ext cx="7772400" cy="13620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the state of being free from illness or injury.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04800"/>
            <a:ext cx="7772400" cy="7493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</a:rPr>
              <a:t>What is Health?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5" name="Picture 4" descr="Health-Tips-to-Keep-your-Body-Health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285875"/>
            <a:ext cx="5715000" cy="3667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Health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81000" y="2438400"/>
            <a:ext cx="8305800" cy="2743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Health is the condition of our body and mind</a:t>
            </a:r>
          </a:p>
          <a:p>
            <a:endParaRPr lang="en-US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en-US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“A proverb goes that health is wealth”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Picture 3" descr="pics_1416294512Heal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4857750"/>
            <a:ext cx="2800350" cy="2000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A healthy body is free from diseases</a:t>
            </a:r>
            <a:endParaRPr lang="en-US" dirty="0"/>
          </a:p>
        </p:txBody>
      </p:sp>
      <p:pic>
        <p:nvPicPr>
          <p:cNvPr id="5" name="Content Placeholder 4" descr="110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52600"/>
            <a:ext cx="4038600" cy="4267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5" descr="Health-Tips-to-Keep-your-Body-Healthy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752600"/>
            <a:ext cx="4038600" cy="4343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Do you know the old saying about health?</a:t>
            </a:r>
            <a:endParaRPr lang="en-US" dirty="0"/>
          </a:p>
        </p:txBody>
      </p:sp>
      <p:pic>
        <p:nvPicPr>
          <p:cNvPr id="3" name="Picture 2" descr="c22accdae71ce3e4f8499c24d3ae6b3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600200"/>
            <a:ext cx="5372100" cy="4957762"/>
          </a:xfrm>
          <a:prstGeom prst="rect">
            <a:avLst/>
          </a:prstGeom>
        </p:spPr>
      </p:pic>
      <p:pic>
        <p:nvPicPr>
          <p:cNvPr id="4" name="Picture 3" descr="download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752600"/>
            <a:ext cx="1524000" cy="247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5257800"/>
          </a:xfrm>
        </p:spPr>
        <p:txBody>
          <a:bodyPr/>
          <a:lstStyle/>
          <a:p>
            <a:pPr>
              <a:buNone/>
            </a:pPr>
            <a:endParaRPr lang="en-US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Wealth-</a:t>
            </a:r>
          </a:p>
          <a:p>
            <a:pPr>
              <a:buNone/>
            </a:pPr>
            <a:endParaRPr lang="en-US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Disease-</a:t>
            </a:r>
          </a:p>
          <a:p>
            <a:pPr>
              <a:buNone/>
            </a:pPr>
            <a:endParaRPr lang="en-US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Anxiety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Organs-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Key Words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wealth-p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1" y="1447800"/>
            <a:ext cx="1447800" cy="9144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3124200" y="17526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33800" y="1524000"/>
            <a:ext cx="27432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an abundance of valuable possessions or money.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6934200" y="1524000"/>
            <a:ext cx="16002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সম্পদ</a:t>
            </a:r>
            <a:endParaRPr lang="en-US" dirty="0"/>
          </a:p>
        </p:txBody>
      </p:sp>
      <p:pic>
        <p:nvPicPr>
          <p:cNvPr id="15" name="Picture 14" descr="disease worst thanHI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2438400"/>
            <a:ext cx="1295400" cy="1143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733800" y="2590800"/>
            <a:ext cx="27432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a particular abnormal condition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010400" y="2667000"/>
            <a:ext cx="16002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রোগ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733800" y="3962400"/>
            <a:ext cx="27432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 an emotion characterized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086600" y="4038600"/>
            <a:ext cx="17526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দুচিন্তা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3124200" y="41910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3048000" y="54102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3048000" y="28194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733800" y="5029200"/>
            <a:ext cx="2743200" cy="1447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body parts</a:t>
            </a:r>
          </a:p>
          <a:p>
            <a:pPr algn="ctr"/>
            <a:r>
              <a:rPr lang="en-US" dirty="0" smtClean="0"/>
              <a:t>In biology, an </a:t>
            </a:r>
            <a:r>
              <a:rPr lang="en-US" b="1" dirty="0" smtClean="0"/>
              <a:t>organ</a:t>
            </a:r>
            <a:r>
              <a:rPr lang="en-US" dirty="0" smtClean="0"/>
              <a:t> is a collection of tissues joined in a structural unit to serve a common function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162800" y="5257800"/>
            <a:ext cx="16002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অঙ্গ</a:t>
            </a:r>
            <a:endParaRPr lang="en-US" dirty="0"/>
          </a:p>
        </p:txBody>
      </p:sp>
      <p:pic>
        <p:nvPicPr>
          <p:cNvPr id="25" name="Picture 24" descr="o-ANXIETY-SLEEP-faceboo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6400" y="3886200"/>
            <a:ext cx="1219200" cy="1027176"/>
          </a:xfrm>
          <a:prstGeom prst="rect">
            <a:avLst/>
          </a:prstGeom>
        </p:spPr>
      </p:pic>
      <p:pic>
        <p:nvPicPr>
          <p:cNvPr id="26" name="Picture 25" descr="organs-in-the-body-major-organs-of-the-body-p-4-yaaka-digital-learning-networ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00200" y="5257800"/>
            <a:ext cx="1366983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5257800"/>
          </a:xfrm>
        </p:spPr>
        <p:txBody>
          <a:bodyPr/>
          <a:lstStyle/>
          <a:p>
            <a:pPr>
              <a:buNone/>
            </a:pPr>
            <a:endParaRPr lang="en-US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Feeling-</a:t>
            </a:r>
          </a:p>
          <a:p>
            <a:pPr>
              <a:buNone/>
            </a:pPr>
            <a:endParaRPr lang="en-US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Active-</a:t>
            </a:r>
          </a:p>
          <a:p>
            <a:pPr>
              <a:buNone/>
            </a:pPr>
            <a:endParaRPr lang="en-US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Cheerful-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Hygiene-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Key Words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124200" y="17526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33800" y="1524000"/>
            <a:ext cx="27432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an emotional state or reaction.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6934200" y="1524000"/>
            <a:ext cx="16002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অনুভুতি</a:t>
            </a:r>
          </a:p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733800" y="2590800"/>
            <a:ext cx="27432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doing things that require physical movement and energy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010400" y="2667000"/>
            <a:ext cx="16002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সক্রিয়</a:t>
            </a:r>
          </a:p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733800" y="3962400"/>
            <a:ext cx="27432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noticeably happy and optimistic.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086600" y="4038600"/>
            <a:ext cx="17526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প্রফুল্ল</a:t>
            </a:r>
          </a:p>
          <a:p>
            <a:pPr algn="ctr"/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3124200" y="41910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3124200" y="56388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3048000" y="28194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733800" y="5029200"/>
            <a:ext cx="2743200" cy="1447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Hygiene</a:t>
            </a:r>
            <a:r>
              <a:rPr lang="en-US" dirty="0" smtClean="0"/>
              <a:t> refers to conditions and practices that help to maintain health and prevent the spread of diseases.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162800" y="5257800"/>
            <a:ext cx="16002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স্বাস্থ্যবিধি</a:t>
            </a:r>
            <a:endParaRPr lang="en-US" dirty="0"/>
          </a:p>
        </p:txBody>
      </p:sp>
      <p:pic>
        <p:nvPicPr>
          <p:cNvPr id="29" name="Picture 28" descr="h-CHEERFUL-628x3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3886200"/>
            <a:ext cx="1456944" cy="914400"/>
          </a:xfrm>
          <a:prstGeom prst="rect">
            <a:avLst/>
          </a:prstGeom>
        </p:spPr>
      </p:pic>
      <p:pic>
        <p:nvPicPr>
          <p:cNvPr id="30" name="Picture 29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1" y="1447800"/>
            <a:ext cx="1454782" cy="990600"/>
          </a:xfrm>
          <a:prstGeom prst="rect">
            <a:avLst/>
          </a:prstGeom>
        </p:spPr>
      </p:pic>
      <p:pic>
        <p:nvPicPr>
          <p:cNvPr id="31" name="Picture 30" descr="active-teenagers-illustration-white-background-353216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2514600"/>
            <a:ext cx="1219200" cy="1066800"/>
          </a:xfrm>
          <a:prstGeom prst="rect">
            <a:avLst/>
          </a:prstGeom>
        </p:spPr>
      </p:pic>
      <p:pic>
        <p:nvPicPr>
          <p:cNvPr id="32" name="Picture 31" descr="images (3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5257800"/>
            <a:ext cx="1371600" cy="1023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you can be maintain your good health?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food-pyramid_625x411_8144137716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27432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o-PROPER-HAND-WASHING-face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1600200"/>
            <a:ext cx="2209800" cy="2432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ages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600200"/>
            <a:ext cx="2147887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57200" y="4267200"/>
            <a:ext cx="48768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-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Take a balanced diet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Wash your hands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Cut your nails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Regular exercise</a:t>
            </a:r>
          </a:p>
          <a:p>
            <a:pPr marL="457200" indent="-457200"/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forearmandshoulderexercise-e135880493676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4343400"/>
            <a:ext cx="2514600" cy="16716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you can be maintain your good health?</a:t>
            </a:r>
            <a:endParaRPr lang="en-US" dirty="0"/>
          </a:p>
        </p:txBody>
      </p:sp>
      <p:pic>
        <p:nvPicPr>
          <p:cNvPr id="4" name="Content Placeholder 3" descr="Child-brushing-teeth-5941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00200"/>
            <a:ext cx="2133600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Water_Drinking_Water_National_Pouring_Water_Pitcher_Glass_medi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524000"/>
            <a:ext cx="2362200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47458874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1" y="1447800"/>
            <a:ext cx="2514600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762000" y="3962400"/>
            <a:ext cx="5257800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-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Brush your teeth regularly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Drink clean water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Take regular bath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Proper rest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Get up early in the morning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Should not go to bed lately.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0" y="4132620"/>
            <a:ext cx="2209800" cy="21236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Silent Reading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logo\images (10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2143125" cy="21431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Cap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524000"/>
            <a:ext cx="65532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Identity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124200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Soriful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Islam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419600" y="1524001"/>
            <a:ext cx="4267199" cy="2438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Assistant Teacher (English)</a:t>
            </a:r>
          </a:p>
          <a:p>
            <a:pPr>
              <a:buNone/>
            </a:pP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Chowrapara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Fazill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Madrasah</a:t>
            </a:r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Niamatpur</a:t>
            </a:r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Naogaon</a:t>
            </a:r>
            <a:endParaRPr lang="en-US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01715637638</a:t>
            </a:r>
            <a:endParaRPr lang="en-US" sz="2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soriful03@gmail.com</a:t>
            </a:r>
            <a:endParaRPr lang="en-US" sz="2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allAtOnce" animBg="1"/>
      <p:bldP spid="7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Individual Work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228600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Write down 3 points about maintaining good health.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images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733800"/>
            <a:ext cx="1895475" cy="2409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838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Why is good health is necessary for us?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ages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429000"/>
            <a:ext cx="1790700" cy="2486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health?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do you mean by hygiene?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do you mean by balanced diet?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download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4114800"/>
            <a:ext cx="6705600" cy="139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Home Work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Write five sentences about good health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877551424-school-kids-theme-image-7-eps10-vector-illustratio-255226-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4191000"/>
            <a:ext cx="3419475" cy="230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Suprakash\Desktop\JAnuary-Content\New folder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38758"/>
            <a:ext cx="7294534" cy="400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304800"/>
            <a:ext cx="7848600" cy="2057400"/>
          </a:xfrm>
        </p:spPr>
        <p:style>
          <a:lnRef idx="1">
            <a:schemeClr val="accent5"/>
          </a:lnRef>
          <a:fillRef idx="1003">
            <a:schemeClr val="dk1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en-US" sz="31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Class-Six</a:t>
            </a:r>
            <a:br>
              <a:rPr lang="en-US" sz="31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en-US" sz="31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English 1</a:t>
            </a:r>
            <a:r>
              <a:rPr lang="en-US" sz="3100" b="1" spc="300" baseline="300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st</a:t>
            </a:r>
            <a:r>
              <a:rPr lang="en-US" sz="31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Paper</a:t>
            </a:r>
            <a:br>
              <a:rPr lang="en-US" sz="31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en-US" sz="31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Time-50 minutes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Content Placeholder 6" descr="book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514600" y="2590800"/>
            <a:ext cx="3886200" cy="3875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22428" cy="830997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LEARNING  OUTCOME</a:t>
            </a:r>
            <a:endParaRPr lang="en-US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8286569" cy="489364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By the end of the lesson, students  will be able to-</a:t>
            </a:r>
          </a:p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Ask and answer questions</a:t>
            </a:r>
          </a:p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Participate in dialogues and conversations on        familiar topics</a:t>
            </a:r>
          </a:p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3.Telling the meaning of the words</a:t>
            </a:r>
          </a:p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Read and understand written instructions</a:t>
            </a:r>
          </a:p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Read and understand text.</a:t>
            </a:r>
          </a:p>
          <a:p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845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Look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Cough</a:t>
            </a:r>
            <a:endParaRPr lang="en-US" dirty="0"/>
          </a:p>
        </p:txBody>
      </p:sp>
      <p:pic>
        <p:nvPicPr>
          <p:cNvPr id="13" name="Content Placeholder 12" descr="Caring-forCough_740x40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3400" y="2514600"/>
            <a:ext cx="3962400" cy="3429000"/>
          </a:xfrm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Headache</a:t>
            </a:r>
            <a:endParaRPr lang="en-US" dirty="0"/>
          </a:p>
        </p:txBody>
      </p:sp>
      <p:pic>
        <p:nvPicPr>
          <p:cNvPr id="14" name="Content Placeholder 13" descr="download (1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24400" y="2514600"/>
            <a:ext cx="3962400" cy="34290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uild="p" animBg="1"/>
      <p:bldP spid="11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Look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Caught Cold</a:t>
            </a:r>
            <a:endParaRPr lang="en-US" dirty="0"/>
          </a:p>
        </p:txBody>
      </p:sp>
      <p:pic>
        <p:nvPicPr>
          <p:cNvPr id="7" name="Content Placeholder 6" descr="cough-and-col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6000"/>
            <a:ext cx="4040188" cy="3810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Fever</a:t>
            </a:r>
            <a:endParaRPr lang="en-US" dirty="0"/>
          </a:p>
        </p:txBody>
      </p:sp>
      <p:pic>
        <p:nvPicPr>
          <p:cNvPr id="8" name="Content Placeholder 7" descr="fever-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286000"/>
            <a:ext cx="4041775" cy="3810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Look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Stomachache</a:t>
            </a:r>
            <a:endParaRPr lang="en-US" dirty="0"/>
          </a:p>
        </p:txBody>
      </p:sp>
      <p:pic>
        <p:nvPicPr>
          <p:cNvPr id="7" name="Content Placeholder 6" descr="Home-Remedies-to-Cure-Stomach-Ache-Quickl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8006" y="2438400"/>
            <a:ext cx="3838575" cy="365759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Toothache</a:t>
            </a:r>
            <a:endParaRPr lang="en-US" dirty="0"/>
          </a:p>
        </p:txBody>
      </p:sp>
      <p:pic>
        <p:nvPicPr>
          <p:cNvPr id="8" name="Content Placeholder 7" descr="Tooth-Ache-home-remedy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438400"/>
            <a:ext cx="4041775" cy="3581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 smtClean="0"/>
              <a:t>Is he healthy?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No, he is not . He is fat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No, They are not.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13" name="Content Placeholder 12" descr="Fat_vs_Thin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5025" y="2209800"/>
            <a:ext cx="4041775" cy="3962400"/>
          </a:xfrm>
        </p:spPr>
      </p:pic>
      <p:pic>
        <p:nvPicPr>
          <p:cNvPr id="8" name="Picture 7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286000"/>
            <a:ext cx="39624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uild="p" animBg="1"/>
      <p:bldP spid="11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777240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Look </a:t>
            </a:r>
            <a:endParaRPr lang="en-US" sz="4400" dirty="0"/>
          </a:p>
        </p:txBody>
      </p:sp>
      <p:sp>
        <p:nvSpPr>
          <p:cNvPr id="12" name="Down Arrow 11"/>
          <p:cNvSpPr/>
          <p:nvPr/>
        </p:nvSpPr>
        <p:spPr>
          <a:xfrm>
            <a:off x="1981200" y="4663786"/>
            <a:ext cx="609600" cy="7464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14400" y="5425048"/>
            <a:ext cx="2895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Sick babies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43974" y="5562600"/>
            <a:ext cx="28956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Healthy babies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6553200" y="4648200"/>
            <a:ext cx="6096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fever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752600"/>
            <a:ext cx="4267200" cy="284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 descr="healthy-baby-basics-op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524000"/>
            <a:ext cx="4095750" cy="29384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33747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7" grpId="0" animBg="1"/>
      <p:bldP spid="18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420</TotalTime>
  <Words>333</Words>
  <Application>Microsoft Office PowerPoint</Application>
  <PresentationFormat>On-screen Show (4:3)</PresentationFormat>
  <Paragraphs>112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Aspect</vt:lpstr>
      <vt:lpstr>Office Theme</vt:lpstr>
      <vt:lpstr>Equity</vt:lpstr>
      <vt:lpstr>Slide 1</vt:lpstr>
      <vt:lpstr>Identity</vt:lpstr>
      <vt:lpstr>         Class-Six English 1st Paper Time-50 minutes </vt:lpstr>
      <vt:lpstr>Slide 4</vt:lpstr>
      <vt:lpstr>Look</vt:lpstr>
      <vt:lpstr>Look</vt:lpstr>
      <vt:lpstr>Look</vt:lpstr>
      <vt:lpstr>Is he healthy?</vt:lpstr>
      <vt:lpstr>Slide 9</vt:lpstr>
      <vt:lpstr>Today's Topic</vt:lpstr>
      <vt:lpstr>the state of being free from illness or injury. </vt:lpstr>
      <vt:lpstr>Health</vt:lpstr>
      <vt:lpstr>A healthy body is free from diseases</vt:lpstr>
      <vt:lpstr>Do you know the old saying about health?</vt:lpstr>
      <vt:lpstr>Key Words</vt:lpstr>
      <vt:lpstr>Key Words</vt:lpstr>
      <vt:lpstr>How you can be maintain your good health?</vt:lpstr>
      <vt:lpstr>How you can be maintain your good health?</vt:lpstr>
      <vt:lpstr>Silent Reading</vt:lpstr>
      <vt:lpstr>Individual Work</vt:lpstr>
      <vt:lpstr>Group Work</vt:lpstr>
      <vt:lpstr>Evaluation</vt:lpstr>
      <vt:lpstr>Home Work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Suprakash</dc:creator>
  <cp:lastModifiedBy>world vision</cp:lastModifiedBy>
  <cp:revision>193</cp:revision>
  <dcterms:created xsi:type="dcterms:W3CDTF">2006-08-16T00:00:00Z</dcterms:created>
  <dcterms:modified xsi:type="dcterms:W3CDTF">2017-03-16T02:59:43Z</dcterms:modified>
</cp:coreProperties>
</file>