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audio" Target="file:///C:\Users\PC%20CORNER\Downloads\Frog%20Croaking-SoundBible.com-1053984354.mp3"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6" name="Picture 4" descr="C:\Users\Bismillah\Downloads\alphabets-frogs-2-295443.gif"/>
          <p:cNvPicPr>
            <a:picLocks noChangeAspect="1" noChangeArrowheads="1" noCrop="1"/>
          </p:cNvPicPr>
          <p:nvPr/>
        </p:nvPicPr>
        <p:blipFill>
          <a:blip r:embed="rId2"/>
          <a:srcRect/>
          <a:stretch>
            <a:fillRect/>
          </a:stretch>
        </p:blipFill>
        <p:spPr bwMode="auto">
          <a:xfrm>
            <a:off x="3886200" y="543339"/>
            <a:ext cx="996351" cy="1133061"/>
          </a:xfrm>
          <a:prstGeom prst="rect">
            <a:avLst/>
          </a:prstGeom>
          <a:noFill/>
        </p:spPr>
      </p:pic>
      <p:pic>
        <p:nvPicPr>
          <p:cNvPr id="17" name="Picture 2" descr="C:\Users\Bismillah\Downloads\alphabets-frogs-2-109476.gif"/>
          <p:cNvPicPr>
            <a:picLocks noChangeAspect="1" noChangeArrowheads="1" noCrop="1"/>
          </p:cNvPicPr>
          <p:nvPr/>
        </p:nvPicPr>
        <p:blipFill>
          <a:blip r:embed="rId3"/>
          <a:srcRect/>
          <a:stretch>
            <a:fillRect/>
          </a:stretch>
        </p:blipFill>
        <p:spPr bwMode="auto">
          <a:xfrm>
            <a:off x="1371600" y="533400"/>
            <a:ext cx="1051703" cy="1311965"/>
          </a:xfrm>
          <a:prstGeom prst="rect">
            <a:avLst/>
          </a:prstGeom>
          <a:noFill/>
        </p:spPr>
      </p:pic>
      <p:pic>
        <p:nvPicPr>
          <p:cNvPr id="18" name="Picture 3" descr="C:\Users\Bismillah\Desktop\Shoumen ict pti 2016\New folder\alphabets-frogs-2-657233.gif"/>
          <p:cNvPicPr>
            <a:picLocks noChangeAspect="1" noChangeArrowheads="1" noCrop="1"/>
          </p:cNvPicPr>
          <p:nvPr/>
        </p:nvPicPr>
        <p:blipFill>
          <a:blip r:embed="rId4"/>
          <a:srcRect/>
          <a:stretch>
            <a:fillRect/>
          </a:stretch>
        </p:blipFill>
        <p:spPr bwMode="auto">
          <a:xfrm>
            <a:off x="2362200" y="457200"/>
            <a:ext cx="940998" cy="1192696"/>
          </a:xfrm>
          <a:prstGeom prst="rect">
            <a:avLst/>
          </a:prstGeom>
          <a:noFill/>
        </p:spPr>
      </p:pic>
      <p:pic>
        <p:nvPicPr>
          <p:cNvPr id="19" name="Picture 1" descr="C:\Users\Bismillah\Downloads\alphabets-frogs-2-885870.gif"/>
          <p:cNvPicPr>
            <a:picLocks noChangeAspect="1" noChangeArrowheads="1" noCrop="1"/>
          </p:cNvPicPr>
          <p:nvPr/>
        </p:nvPicPr>
        <p:blipFill>
          <a:blip r:embed="rId5"/>
          <a:srcRect/>
          <a:stretch>
            <a:fillRect/>
          </a:stretch>
        </p:blipFill>
        <p:spPr bwMode="auto">
          <a:xfrm>
            <a:off x="3124200" y="662608"/>
            <a:ext cx="996351" cy="1013792"/>
          </a:xfrm>
          <a:prstGeom prst="rect">
            <a:avLst/>
          </a:prstGeom>
          <a:noFill/>
        </p:spPr>
      </p:pic>
      <p:pic>
        <p:nvPicPr>
          <p:cNvPr id="20" name="Picture 5" descr="C:\Users\Bismillah\Downloads\alphabets-frogs-2-317196.gif"/>
          <p:cNvPicPr>
            <a:picLocks noChangeAspect="1" noChangeArrowheads="1" noCrop="1"/>
          </p:cNvPicPr>
          <p:nvPr/>
        </p:nvPicPr>
        <p:blipFill>
          <a:blip r:embed="rId6"/>
          <a:srcRect/>
          <a:stretch>
            <a:fillRect/>
          </a:stretch>
        </p:blipFill>
        <p:spPr bwMode="auto">
          <a:xfrm>
            <a:off x="4794850" y="762000"/>
            <a:ext cx="996350" cy="919121"/>
          </a:xfrm>
          <a:prstGeom prst="rect">
            <a:avLst/>
          </a:prstGeom>
          <a:noFill/>
        </p:spPr>
      </p:pic>
      <p:pic>
        <p:nvPicPr>
          <p:cNvPr id="21" name="Picture 6" descr="C:\Users\Bismillah\Downloads\alphabets-frogs-2-476645.gif"/>
          <p:cNvPicPr>
            <a:picLocks noChangeAspect="1" noChangeArrowheads="1" noCrop="1"/>
          </p:cNvPicPr>
          <p:nvPr/>
        </p:nvPicPr>
        <p:blipFill>
          <a:blip r:embed="rId7"/>
          <a:srcRect/>
          <a:stretch>
            <a:fillRect/>
          </a:stretch>
        </p:blipFill>
        <p:spPr bwMode="auto">
          <a:xfrm>
            <a:off x="5591355" y="516835"/>
            <a:ext cx="885645" cy="1133062"/>
          </a:xfrm>
          <a:prstGeom prst="rect">
            <a:avLst/>
          </a:prstGeom>
          <a:noFill/>
        </p:spPr>
      </p:pic>
      <p:pic>
        <p:nvPicPr>
          <p:cNvPr id="22" name="Picture 3" descr="C:\Users\Bismillah\Desktop\Shoumen ict pti 2016\New folder\alphabets-frogs-2-657233.gif"/>
          <p:cNvPicPr>
            <a:picLocks noChangeAspect="1" noChangeArrowheads="1" noCrop="1"/>
          </p:cNvPicPr>
          <p:nvPr/>
        </p:nvPicPr>
        <p:blipFill>
          <a:blip r:embed="rId4"/>
          <a:srcRect/>
          <a:stretch>
            <a:fillRect/>
          </a:stretch>
        </p:blipFill>
        <p:spPr bwMode="auto">
          <a:xfrm>
            <a:off x="6450402" y="457200"/>
            <a:ext cx="940998" cy="1192696"/>
          </a:xfrm>
          <a:prstGeom prst="rect">
            <a:avLst/>
          </a:prstGeom>
          <a:noFill/>
        </p:spPr>
      </p:pic>
      <p:grpSp>
        <p:nvGrpSpPr>
          <p:cNvPr id="26" name="Group 25"/>
          <p:cNvGrpSpPr/>
          <p:nvPr/>
        </p:nvGrpSpPr>
        <p:grpSpPr>
          <a:xfrm>
            <a:off x="914400" y="1676400"/>
            <a:ext cx="7696200" cy="5136982"/>
            <a:chOff x="914400" y="1676400"/>
            <a:chExt cx="7696200" cy="5136982"/>
          </a:xfrm>
        </p:grpSpPr>
        <p:pic>
          <p:nvPicPr>
            <p:cNvPr id="23" name="Picture 22" descr="flower720160521100440.jpg"/>
            <p:cNvPicPr>
              <a:picLocks noChangeAspect="1"/>
            </p:cNvPicPr>
            <p:nvPr/>
          </p:nvPicPr>
          <p:blipFill>
            <a:blip r:embed="rId8"/>
            <a:stretch>
              <a:fillRect/>
            </a:stretch>
          </p:blipFill>
          <p:spPr>
            <a:xfrm>
              <a:off x="914400" y="1676400"/>
              <a:ext cx="7696200" cy="5136982"/>
            </a:xfrm>
            <a:prstGeom prst="rect">
              <a:avLst/>
            </a:prstGeom>
          </p:spPr>
        </p:pic>
        <p:pic>
          <p:nvPicPr>
            <p:cNvPr id="24" name="Picture 23" descr="Frog-Transparent-Background.png"/>
            <p:cNvPicPr>
              <a:picLocks noChangeAspect="1"/>
            </p:cNvPicPr>
            <p:nvPr/>
          </p:nvPicPr>
          <p:blipFill>
            <a:blip r:embed="rId9" cstate="print"/>
            <a:stretch>
              <a:fillRect/>
            </a:stretch>
          </p:blipFill>
          <p:spPr>
            <a:xfrm>
              <a:off x="6960243" y="3402703"/>
              <a:ext cx="1116957" cy="1016897"/>
            </a:xfrm>
            <a:prstGeom prst="rect">
              <a:avLst/>
            </a:prstGeom>
          </p:spPr>
        </p:pic>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80">
                                          <p:stCondLst>
                                            <p:cond delay="0"/>
                                          </p:stCondLst>
                                        </p:cTn>
                                        <p:tgtEl>
                                          <p:spTgt spid="18"/>
                                        </p:tgtEl>
                                      </p:cBhvr>
                                    </p:animEffect>
                                    <p:anim calcmode="lin" valueType="num">
                                      <p:cBhvr>
                                        <p:cTn id="2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0" dur="26">
                                          <p:stCondLst>
                                            <p:cond delay="650"/>
                                          </p:stCondLst>
                                        </p:cTn>
                                        <p:tgtEl>
                                          <p:spTgt spid="18"/>
                                        </p:tgtEl>
                                      </p:cBhvr>
                                      <p:to x="100000" y="60000"/>
                                    </p:animScale>
                                    <p:animScale>
                                      <p:cBhvr>
                                        <p:cTn id="31" dur="166" decel="50000">
                                          <p:stCondLst>
                                            <p:cond delay="676"/>
                                          </p:stCondLst>
                                        </p:cTn>
                                        <p:tgtEl>
                                          <p:spTgt spid="18"/>
                                        </p:tgtEl>
                                      </p:cBhvr>
                                      <p:to x="100000" y="100000"/>
                                    </p:animScale>
                                    <p:animScale>
                                      <p:cBhvr>
                                        <p:cTn id="32" dur="26">
                                          <p:stCondLst>
                                            <p:cond delay="1312"/>
                                          </p:stCondLst>
                                        </p:cTn>
                                        <p:tgtEl>
                                          <p:spTgt spid="18"/>
                                        </p:tgtEl>
                                      </p:cBhvr>
                                      <p:to x="100000" y="80000"/>
                                    </p:animScale>
                                    <p:animScale>
                                      <p:cBhvr>
                                        <p:cTn id="33" dur="166" decel="50000">
                                          <p:stCondLst>
                                            <p:cond delay="1338"/>
                                          </p:stCondLst>
                                        </p:cTn>
                                        <p:tgtEl>
                                          <p:spTgt spid="18"/>
                                        </p:tgtEl>
                                      </p:cBhvr>
                                      <p:to x="100000" y="100000"/>
                                    </p:animScale>
                                    <p:animScale>
                                      <p:cBhvr>
                                        <p:cTn id="34" dur="26">
                                          <p:stCondLst>
                                            <p:cond delay="1642"/>
                                          </p:stCondLst>
                                        </p:cTn>
                                        <p:tgtEl>
                                          <p:spTgt spid="18"/>
                                        </p:tgtEl>
                                      </p:cBhvr>
                                      <p:to x="100000" y="90000"/>
                                    </p:animScale>
                                    <p:animScale>
                                      <p:cBhvr>
                                        <p:cTn id="35" dur="166" decel="50000">
                                          <p:stCondLst>
                                            <p:cond delay="1668"/>
                                          </p:stCondLst>
                                        </p:cTn>
                                        <p:tgtEl>
                                          <p:spTgt spid="18"/>
                                        </p:tgtEl>
                                      </p:cBhvr>
                                      <p:to x="100000" y="100000"/>
                                    </p:animScale>
                                    <p:animScale>
                                      <p:cBhvr>
                                        <p:cTn id="36" dur="26">
                                          <p:stCondLst>
                                            <p:cond delay="1808"/>
                                          </p:stCondLst>
                                        </p:cTn>
                                        <p:tgtEl>
                                          <p:spTgt spid="18"/>
                                        </p:tgtEl>
                                      </p:cBhvr>
                                      <p:to x="100000" y="95000"/>
                                    </p:animScale>
                                    <p:animScale>
                                      <p:cBhvr>
                                        <p:cTn id="37" dur="166" decel="50000">
                                          <p:stCondLst>
                                            <p:cond delay="1834"/>
                                          </p:stCondLst>
                                        </p:cTn>
                                        <p:tgtEl>
                                          <p:spTgt spid="18"/>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80">
                                          <p:stCondLst>
                                            <p:cond delay="0"/>
                                          </p:stCondLst>
                                        </p:cTn>
                                        <p:tgtEl>
                                          <p:spTgt spid="19"/>
                                        </p:tgtEl>
                                      </p:cBhvr>
                                    </p:animEffect>
                                    <p:anim calcmode="lin" valueType="num">
                                      <p:cBhvr>
                                        <p:cTn id="4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7" dur="26">
                                          <p:stCondLst>
                                            <p:cond delay="650"/>
                                          </p:stCondLst>
                                        </p:cTn>
                                        <p:tgtEl>
                                          <p:spTgt spid="19"/>
                                        </p:tgtEl>
                                      </p:cBhvr>
                                      <p:to x="100000" y="60000"/>
                                    </p:animScale>
                                    <p:animScale>
                                      <p:cBhvr>
                                        <p:cTn id="48" dur="166" decel="50000">
                                          <p:stCondLst>
                                            <p:cond delay="676"/>
                                          </p:stCondLst>
                                        </p:cTn>
                                        <p:tgtEl>
                                          <p:spTgt spid="19"/>
                                        </p:tgtEl>
                                      </p:cBhvr>
                                      <p:to x="100000" y="100000"/>
                                    </p:animScale>
                                    <p:animScale>
                                      <p:cBhvr>
                                        <p:cTn id="49" dur="26">
                                          <p:stCondLst>
                                            <p:cond delay="1312"/>
                                          </p:stCondLst>
                                        </p:cTn>
                                        <p:tgtEl>
                                          <p:spTgt spid="19"/>
                                        </p:tgtEl>
                                      </p:cBhvr>
                                      <p:to x="100000" y="80000"/>
                                    </p:animScale>
                                    <p:animScale>
                                      <p:cBhvr>
                                        <p:cTn id="50" dur="166" decel="50000">
                                          <p:stCondLst>
                                            <p:cond delay="1338"/>
                                          </p:stCondLst>
                                        </p:cTn>
                                        <p:tgtEl>
                                          <p:spTgt spid="19"/>
                                        </p:tgtEl>
                                      </p:cBhvr>
                                      <p:to x="100000" y="100000"/>
                                    </p:animScale>
                                    <p:animScale>
                                      <p:cBhvr>
                                        <p:cTn id="51" dur="26">
                                          <p:stCondLst>
                                            <p:cond delay="1642"/>
                                          </p:stCondLst>
                                        </p:cTn>
                                        <p:tgtEl>
                                          <p:spTgt spid="19"/>
                                        </p:tgtEl>
                                      </p:cBhvr>
                                      <p:to x="100000" y="90000"/>
                                    </p:animScale>
                                    <p:animScale>
                                      <p:cBhvr>
                                        <p:cTn id="52" dur="166" decel="50000">
                                          <p:stCondLst>
                                            <p:cond delay="1668"/>
                                          </p:stCondLst>
                                        </p:cTn>
                                        <p:tgtEl>
                                          <p:spTgt spid="19"/>
                                        </p:tgtEl>
                                      </p:cBhvr>
                                      <p:to x="100000" y="100000"/>
                                    </p:animScale>
                                    <p:animScale>
                                      <p:cBhvr>
                                        <p:cTn id="53" dur="26">
                                          <p:stCondLst>
                                            <p:cond delay="1808"/>
                                          </p:stCondLst>
                                        </p:cTn>
                                        <p:tgtEl>
                                          <p:spTgt spid="19"/>
                                        </p:tgtEl>
                                      </p:cBhvr>
                                      <p:to x="100000" y="95000"/>
                                    </p:animScale>
                                    <p:animScale>
                                      <p:cBhvr>
                                        <p:cTn id="54" dur="166" decel="50000">
                                          <p:stCondLst>
                                            <p:cond delay="1834"/>
                                          </p:stCondLst>
                                        </p:cTn>
                                        <p:tgtEl>
                                          <p:spTgt spid="19"/>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par>
                          <p:cTn id="72" fill="hold">
                            <p:stCondLst>
                              <p:cond delay="8000"/>
                            </p:stCondLst>
                            <p:childTnLst>
                              <p:par>
                                <p:cTn id="73" presetID="26"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80">
                                          <p:stCondLst>
                                            <p:cond delay="0"/>
                                          </p:stCondLst>
                                        </p:cTn>
                                        <p:tgtEl>
                                          <p:spTgt spid="20"/>
                                        </p:tgtEl>
                                      </p:cBhvr>
                                    </p:animEffect>
                                    <p:anim calcmode="lin" valueType="num">
                                      <p:cBhvr>
                                        <p:cTn id="7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1" dur="26">
                                          <p:stCondLst>
                                            <p:cond delay="650"/>
                                          </p:stCondLst>
                                        </p:cTn>
                                        <p:tgtEl>
                                          <p:spTgt spid="20"/>
                                        </p:tgtEl>
                                      </p:cBhvr>
                                      <p:to x="100000" y="60000"/>
                                    </p:animScale>
                                    <p:animScale>
                                      <p:cBhvr>
                                        <p:cTn id="82" dur="166" decel="50000">
                                          <p:stCondLst>
                                            <p:cond delay="676"/>
                                          </p:stCondLst>
                                        </p:cTn>
                                        <p:tgtEl>
                                          <p:spTgt spid="20"/>
                                        </p:tgtEl>
                                      </p:cBhvr>
                                      <p:to x="100000" y="100000"/>
                                    </p:animScale>
                                    <p:animScale>
                                      <p:cBhvr>
                                        <p:cTn id="83" dur="26">
                                          <p:stCondLst>
                                            <p:cond delay="1312"/>
                                          </p:stCondLst>
                                        </p:cTn>
                                        <p:tgtEl>
                                          <p:spTgt spid="20"/>
                                        </p:tgtEl>
                                      </p:cBhvr>
                                      <p:to x="100000" y="80000"/>
                                    </p:animScale>
                                    <p:animScale>
                                      <p:cBhvr>
                                        <p:cTn id="84" dur="166" decel="50000">
                                          <p:stCondLst>
                                            <p:cond delay="1338"/>
                                          </p:stCondLst>
                                        </p:cTn>
                                        <p:tgtEl>
                                          <p:spTgt spid="20"/>
                                        </p:tgtEl>
                                      </p:cBhvr>
                                      <p:to x="100000" y="100000"/>
                                    </p:animScale>
                                    <p:animScale>
                                      <p:cBhvr>
                                        <p:cTn id="85" dur="26">
                                          <p:stCondLst>
                                            <p:cond delay="1642"/>
                                          </p:stCondLst>
                                        </p:cTn>
                                        <p:tgtEl>
                                          <p:spTgt spid="20"/>
                                        </p:tgtEl>
                                      </p:cBhvr>
                                      <p:to x="100000" y="90000"/>
                                    </p:animScale>
                                    <p:animScale>
                                      <p:cBhvr>
                                        <p:cTn id="86" dur="166" decel="50000">
                                          <p:stCondLst>
                                            <p:cond delay="1668"/>
                                          </p:stCondLst>
                                        </p:cTn>
                                        <p:tgtEl>
                                          <p:spTgt spid="20"/>
                                        </p:tgtEl>
                                      </p:cBhvr>
                                      <p:to x="100000" y="100000"/>
                                    </p:animScale>
                                    <p:animScale>
                                      <p:cBhvr>
                                        <p:cTn id="87" dur="26">
                                          <p:stCondLst>
                                            <p:cond delay="1808"/>
                                          </p:stCondLst>
                                        </p:cTn>
                                        <p:tgtEl>
                                          <p:spTgt spid="20"/>
                                        </p:tgtEl>
                                      </p:cBhvr>
                                      <p:to x="100000" y="95000"/>
                                    </p:animScale>
                                    <p:animScale>
                                      <p:cBhvr>
                                        <p:cTn id="88" dur="166" decel="50000">
                                          <p:stCondLst>
                                            <p:cond delay="1834"/>
                                          </p:stCondLst>
                                        </p:cTn>
                                        <p:tgtEl>
                                          <p:spTgt spid="20"/>
                                        </p:tgtEl>
                                      </p:cBhvr>
                                      <p:to x="100000" y="100000"/>
                                    </p:animScale>
                                  </p:childTnLst>
                                </p:cTn>
                              </p:par>
                            </p:childTnLst>
                          </p:cTn>
                        </p:par>
                        <p:par>
                          <p:cTn id="89" fill="hold">
                            <p:stCondLst>
                              <p:cond delay="10000"/>
                            </p:stCondLst>
                            <p:childTnLst>
                              <p:par>
                                <p:cTn id="90" presetID="26" presetClass="entr" presetSubtype="0"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80">
                                          <p:stCondLst>
                                            <p:cond delay="0"/>
                                          </p:stCondLst>
                                        </p:cTn>
                                        <p:tgtEl>
                                          <p:spTgt spid="21"/>
                                        </p:tgtEl>
                                      </p:cBhvr>
                                    </p:animEffect>
                                    <p:anim calcmode="lin" valueType="num">
                                      <p:cBhvr>
                                        <p:cTn id="9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8" dur="26">
                                          <p:stCondLst>
                                            <p:cond delay="650"/>
                                          </p:stCondLst>
                                        </p:cTn>
                                        <p:tgtEl>
                                          <p:spTgt spid="21"/>
                                        </p:tgtEl>
                                      </p:cBhvr>
                                      <p:to x="100000" y="60000"/>
                                    </p:animScale>
                                    <p:animScale>
                                      <p:cBhvr>
                                        <p:cTn id="99" dur="166" decel="50000">
                                          <p:stCondLst>
                                            <p:cond delay="676"/>
                                          </p:stCondLst>
                                        </p:cTn>
                                        <p:tgtEl>
                                          <p:spTgt spid="21"/>
                                        </p:tgtEl>
                                      </p:cBhvr>
                                      <p:to x="100000" y="100000"/>
                                    </p:animScale>
                                    <p:animScale>
                                      <p:cBhvr>
                                        <p:cTn id="100" dur="26">
                                          <p:stCondLst>
                                            <p:cond delay="1312"/>
                                          </p:stCondLst>
                                        </p:cTn>
                                        <p:tgtEl>
                                          <p:spTgt spid="21"/>
                                        </p:tgtEl>
                                      </p:cBhvr>
                                      <p:to x="100000" y="80000"/>
                                    </p:animScale>
                                    <p:animScale>
                                      <p:cBhvr>
                                        <p:cTn id="101" dur="166" decel="50000">
                                          <p:stCondLst>
                                            <p:cond delay="1338"/>
                                          </p:stCondLst>
                                        </p:cTn>
                                        <p:tgtEl>
                                          <p:spTgt spid="21"/>
                                        </p:tgtEl>
                                      </p:cBhvr>
                                      <p:to x="100000" y="100000"/>
                                    </p:animScale>
                                    <p:animScale>
                                      <p:cBhvr>
                                        <p:cTn id="102" dur="26">
                                          <p:stCondLst>
                                            <p:cond delay="1642"/>
                                          </p:stCondLst>
                                        </p:cTn>
                                        <p:tgtEl>
                                          <p:spTgt spid="21"/>
                                        </p:tgtEl>
                                      </p:cBhvr>
                                      <p:to x="100000" y="90000"/>
                                    </p:animScale>
                                    <p:animScale>
                                      <p:cBhvr>
                                        <p:cTn id="103" dur="166" decel="50000">
                                          <p:stCondLst>
                                            <p:cond delay="1668"/>
                                          </p:stCondLst>
                                        </p:cTn>
                                        <p:tgtEl>
                                          <p:spTgt spid="21"/>
                                        </p:tgtEl>
                                      </p:cBhvr>
                                      <p:to x="100000" y="100000"/>
                                    </p:animScale>
                                    <p:animScale>
                                      <p:cBhvr>
                                        <p:cTn id="104" dur="26">
                                          <p:stCondLst>
                                            <p:cond delay="1808"/>
                                          </p:stCondLst>
                                        </p:cTn>
                                        <p:tgtEl>
                                          <p:spTgt spid="21"/>
                                        </p:tgtEl>
                                      </p:cBhvr>
                                      <p:to x="100000" y="95000"/>
                                    </p:animScale>
                                    <p:animScale>
                                      <p:cBhvr>
                                        <p:cTn id="105" dur="166" decel="50000">
                                          <p:stCondLst>
                                            <p:cond delay="1834"/>
                                          </p:stCondLst>
                                        </p:cTn>
                                        <p:tgtEl>
                                          <p:spTgt spid="21"/>
                                        </p:tgtEl>
                                      </p:cBhvr>
                                      <p:to x="100000" y="100000"/>
                                    </p:animScale>
                                  </p:childTnLst>
                                </p:cTn>
                              </p:par>
                            </p:childTnLst>
                          </p:cTn>
                        </p:par>
                        <p:par>
                          <p:cTn id="106" fill="hold">
                            <p:stCondLst>
                              <p:cond delay="12000"/>
                            </p:stCondLst>
                            <p:childTnLst>
                              <p:par>
                                <p:cTn id="107" presetID="26" presetClass="entr" presetSubtype="0" fill="hold" nodeType="after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wipe(down)">
                                      <p:cBhvr>
                                        <p:cTn id="109" dur="580">
                                          <p:stCondLst>
                                            <p:cond delay="0"/>
                                          </p:stCondLst>
                                        </p:cTn>
                                        <p:tgtEl>
                                          <p:spTgt spid="22"/>
                                        </p:tgtEl>
                                      </p:cBhvr>
                                    </p:animEffect>
                                    <p:anim calcmode="lin" valueType="num">
                                      <p:cBhvr>
                                        <p:cTn id="11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15" dur="26">
                                          <p:stCondLst>
                                            <p:cond delay="650"/>
                                          </p:stCondLst>
                                        </p:cTn>
                                        <p:tgtEl>
                                          <p:spTgt spid="22"/>
                                        </p:tgtEl>
                                      </p:cBhvr>
                                      <p:to x="100000" y="60000"/>
                                    </p:animScale>
                                    <p:animScale>
                                      <p:cBhvr>
                                        <p:cTn id="116" dur="166" decel="50000">
                                          <p:stCondLst>
                                            <p:cond delay="676"/>
                                          </p:stCondLst>
                                        </p:cTn>
                                        <p:tgtEl>
                                          <p:spTgt spid="22"/>
                                        </p:tgtEl>
                                      </p:cBhvr>
                                      <p:to x="100000" y="100000"/>
                                    </p:animScale>
                                    <p:animScale>
                                      <p:cBhvr>
                                        <p:cTn id="117" dur="26">
                                          <p:stCondLst>
                                            <p:cond delay="1312"/>
                                          </p:stCondLst>
                                        </p:cTn>
                                        <p:tgtEl>
                                          <p:spTgt spid="22"/>
                                        </p:tgtEl>
                                      </p:cBhvr>
                                      <p:to x="100000" y="80000"/>
                                    </p:animScale>
                                    <p:animScale>
                                      <p:cBhvr>
                                        <p:cTn id="118" dur="166" decel="50000">
                                          <p:stCondLst>
                                            <p:cond delay="1338"/>
                                          </p:stCondLst>
                                        </p:cTn>
                                        <p:tgtEl>
                                          <p:spTgt spid="22"/>
                                        </p:tgtEl>
                                      </p:cBhvr>
                                      <p:to x="100000" y="100000"/>
                                    </p:animScale>
                                    <p:animScale>
                                      <p:cBhvr>
                                        <p:cTn id="119" dur="26">
                                          <p:stCondLst>
                                            <p:cond delay="1642"/>
                                          </p:stCondLst>
                                        </p:cTn>
                                        <p:tgtEl>
                                          <p:spTgt spid="22"/>
                                        </p:tgtEl>
                                      </p:cBhvr>
                                      <p:to x="100000" y="90000"/>
                                    </p:animScale>
                                    <p:animScale>
                                      <p:cBhvr>
                                        <p:cTn id="120" dur="166" decel="50000">
                                          <p:stCondLst>
                                            <p:cond delay="1668"/>
                                          </p:stCondLst>
                                        </p:cTn>
                                        <p:tgtEl>
                                          <p:spTgt spid="22"/>
                                        </p:tgtEl>
                                      </p:cBhvr>
                                      <p:to x="100000" y="100000"/>
                                    </p:animScale>
                                    <p:animScale>
                                      <p:cBhvr>
                                        <p:cTn id="121" dur="26">
                                          <p:stCondLst>
                                            <p:cond delay="1808"/>
                                          </p:stCondLst>
                                        </p:cTn>
                                        <p:tgtEl>
                                          <p:spTgt spid="22"/>
                                        </p:tgtEl>
                                      </p:cBhvr>
                                      <p:to x="100000" y="95000"/>
                                    </p:animScale>
                                    <p:animScale>
                                      <p:cBhvr>
                                        <p:cTn id="122" dur="166" decel="50000">
                                          <p:stCondLst>
                                            <p:cond delay="1834"/>
                                          </p:stCondLst>
                                        </p:cTn>
                                        <p:tgtEl>
                                          <p:spTgt spid="22"/>
                                        </p:tgtEl>
                                      </p:cBhvr>
                                      <p:to x="100000" y="100000"/>
                                    </p:animScale>
                                  </p:childTnLst>
                                </p:cTn>
                              </p:par>
                            </p:childTnLst>
                          </p:cTn>
                        </p:par>
                        <p:par>
                          <p:cTn id="123" fill="hold">
                            <p:stCondLst>
                              <p:cond delay="14000"/>
                            </p:stCondLst>
                            <p:childTnLst>
                              <p:par>
                                <p:cTn id="124" presetID="37" presetClass="entr" presetSubtype="0" fill="hold"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2000"/>
                                        <p:tgtEl>
                                          <p:spTgt spid="26"/>
                                        </p:tgtEl>
                                      </p:cBhvr>
                                    </p:animEffect>
                                    <p:anim calcmode="lin" valueType="num">
                                      <p:cBhvr>
                                        <p:cTn id="127" dur="2000" fill="hold"/>
                                        <p:tgtEl>
                                          <p:spTgt spid="26"/>
                                        </p:tgtEl>
                                        <p:attrNameLst>
                                          <p:attrName>ppt_x</p:attrName>
                                        </p:attrNameLst>
                                      </p:cBhvr>
                                      <p:tavLst>
                                        <p:tav tm="0">
                                          <p:val>
                                            <p:strVal val="#ppt_x"/>
                                          </p:val>
                                        </p:tav>
                                        <p:tav tm="100000">
                                          <p:val>
                                            <p:strVal val="#ppt_x"/>
                                          </p:val>
                                        </p:tav>
                                      </p:tavLst>
                                    </p:anim>
                                    <p:anim calcmode="lin" valueType="num">
                                      <p:cBhvr>
                                        <p:cTn id="128" dur="1800" decel="100000" fill="hold"/>
                                        <p:tgtEl>
                                          <p:spTgt spid="26"/>
                                        </p:tgtEl>
                                        <p:attrNameLst>
                                          <p:attrName>ppt_y</p:attrName>
                                        </p:attrNameLst>
                                      </p:cBhvr>
                                      <p:tavLst>
                                        <p:tav tm="0">
                                          <p:val>
                                            <p:strVal val="#ppt_y+1"/>
                                          </p:val>
                                        </p:tav>
                                        <p:tav tm="100000">
                                          <p:val>
                                            <p:strVal val="#ppt_y-.03"/>
                                          </p:val>
                                        </p:tav>
                                      </p:tavLst>
                                    </p:anim>
                                    <p:anim calcmode="lin" valueType="num">
                                      <p:cBhvr>
                                        <p:cTn id="129" dur="200" accel="100000" fill="hold">
                                          <p:stCondLst>
                                            <p:cond delay="18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990600"/>
            <a:ext cx="7848600" cy="3785652"/>
          </a:xfrm>
          <a:prstGeom prst="rect">
            <a:avLst/>
          </a:prstGeom>
          <a:noFill/>
        </p:spPr>
        <p:txBody>
          <a:bodyPr wrap="square" rtlCol="0">
            <a:spAutoFit/>
          </a:bodyPr>
          <a:lstStyle/>
          <a:p>
            <a:r>
              <a:rPr lang="en-US" sz="2400" dirty="0" smtClean="0"/>
              <a:t>What sound does a frog make? Croak, croak! It isn’t a beautiful sound. But, a long time ago, frogs had beautiful voices. They could sing more beautifully than the birds. This all changed because of one frog named Bluster.</a:t>
            </a:r>
          </a:p>
          <a:p>
            <a:endParaRPr lang="en-US" sz="2400" dirty="0" smtClean="0"/>
          </a:p>
          <a:p>
            <a:r>
              <a:rPr lang="en-US" sz="2400" dirty="0" smtClean="0"/>
              <a:t>Bluster had the most beautiful voice of all the animals. When he sang, all the other animal came to hear him. They enjoyed listening to him. “Please teach us how to sing!” the animal asked. But Bluster always answered in the same way. “No, no. My voice is mine. I cannot share it,” he said. </a:t>
            </a:r>
            <a:endParaRPr lang="en-US" sz="2400" dirty="0"/>
          </a:p>
        </p:txBody>
      </p:sp>
    </p:spTree>
  </p:cSld>
  <p:clrMapOvr>
    <a:masterClrMapping/>
  </p:clrMapOvr>
  <p:transition spd="med" advClick="0" advTm="1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20" presetClass="emph" presetSubtype="0" fill="hold" grpId="1" nodeType="afterEffect">
                                  <p:stCondLst>
                                    <p:cond delay="0"/>
                                  </p:stCondLst>
                                  <p:iterate type="lt">
                                    <p:tmPct val="10000"/>
                                  </p:iterate>
                                  <p:childTnLst>
                                    <p:set>
                                      <p:cBhvr override="childStyle">
                                        <p:cTn id="13" dur="500" autoRev="1" fill="hold"/>
                                        <p:tgtEl>
                                          <p:spTgt spid="2"/>
                                        </p:tgtEl>
                                        <p:attrNameLst>
                                          <p:attrName>style.color</p:attrName>
                                        </p:attrNameLst>
                                      </p:cBhvr>
                                      <p:to>
                                        <p:clrVal>
                                          <a:schemeClr val="hlink"/>
                                        </p:clrVal>
                                      </p:to>
                                    </p:set>
                                    <p:set>
                                      <p:cBhvr>
                                        <p:cTn id="14" dur="500" autoRev="1" fill="hold"/>
                                        <p:tgtEl>
                                          <p:spTgt spid="2"/>
                                        </p:tgtEl>
                                        <p:attrNameLst>
                                          <p:attrName>fillcolor</p:attrName>
                                        </p:attrNameLst>
                                      </p:cBhvr>
                                      <p:to>
                                        <p:clrVal>
                                          <a:schemeClr val="hlink"/>
                                        </p:clrVal>
                                      </p:to>
                                    </p:set>
                                    <p:set>
                                      <p:cBhvr>
                                        <p:cTn id="15" dur="500" autoRev="1"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2209800" y="838200"/>
            <a:ext cx="46482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 </a:t>
            </a:r>
            <a:r>
              <a:rPr lang="en-US" sz="2800" dirty="0" smtClean="0">
                <a:solidFill>
                  <a:schemeClr val="tx1"/>
                </a:solidFill>
              </a:rPr>
              <a:t>listen to the audio carefully</a:t>
            </a:r>
            <a:endParaRPr lang="en-US" sz="2800" dirty="0">
              <a:solidFill>
                <a:schemeClr val="tx1"/>
              </a:solidFill>
            </a:endParaRPr>
          </a:p>
        </p:txBody>
      </p:sp>
      <p:graphicFrame>
        <p:nvGraphicFramePr>
          <p:cNvPr id="5" name="Object 4">
            <a:hlinkClick r:id="" action="ppaction://ole?verb=0"/>
          </p:cNvPr>
          <p:cNvGraphicFramePr>
            <a:graphicFrameLocks noChangeAspect="1"/>
          </p:cNvGraphicFramePr>
          <p:nvPr/>
        </p:nvGraphicFramePr>
        <p:xfrm>
          <a:off x="4114800" y="3043238"/>
          <a:ext cx="914400" cy="771525"/>
        </p:xfrm>
        <a:graphic>
          <a:graphicData uri="http://schemas.openxmlformats.org/presentationml/2006/ole">
            <p:oleObj spid="_x0000_s1026" name="Packager Shell Object" showAsIcon="1" r:id="rId3" imgW="914400" imgH="771480" progId="Package">
              <p:embed/>
            </p:oleObj>
          </a:graphicData>
        </a:graphic>
      </p:graphicFrame>
      <p:sp>
        <p:nvSpPr>
          <p:cNvPr id="6" name="Rounded Rectangle 5"/>
          <p:cNvSpPr/>
          <p:nvPr/>
        </p:nvSpPr>
        <p:spPr>
          <a:xfrm>
            <a:off x="1371600" y="2514600"/>
            <a:ext cx="65532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Now read it in your textbook</a:t>
            </a:r>
            <a:endParaRPr lang="en-US" sz="4000" dirty="0"/>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54" presetClass="entr" presetSubtype="0" ac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05"/>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 calcmode="lin" valueType="num">
                                      <p:cBhvr>
                                        <p:cTn id="15" dur="1000" fill="hold"/>
                                        <p:tgtEl>
                                          <p:spTgt spid="5"/>
                                        </p:tgtEl>
                                        <p:attrNameLst>
                                          <p:attrName>ppt_x</p:attrName>
                                        </p:attrNameLst>
                                      </p:cBhvr>
                                      <p:tavLst>
                                        <p:tav tm="0">
                                          <p:val>
                                            <p:strVal val="#ppt_x-.2"/>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xit" presetSubtype="0" fill="hold" grpId="1" nodeType="clickEffect">
                                  <p:stCondLst>
                                    <p:cond delay="0"/>
                                  </p:stCondLst>
                                  <p:childTnLst>
                                    <p:anim calcmode="lin" valueType="num">
                                      <p:cBhvr>
                                        <p:cTn id="21" dur="2000"/>
                                        <p:tgtEl>
                                          <p:spTgt spid="4"/>
                                        </p:tgtEl>
                                        <p:attrNameLst>
                                          <p:attrName>ppt_w</p:attrName>
                                        </p:attrNameLst>
                                      </p:cBhvr>
                                      <p:tavLst>
                                        <p:tav tm="0">
                                          <p:val>
                                            <p:strVal val="ppt_w"/>
                                          </p:val>
                                        </p:tav>
                                        <p:tav tm="100000">
                                          <p:val>
                                            <p:fltVal val="0"/>
                                          </p:val>
                                        </p:tav>
                                      </p:tavLst>
                                    </p:anim>
                                    <p:anim calcmode="lin" valueType="num">
                                      <p:cBhvr>
                                        <p:cTn id="22" dur="2000"/>
                                        <p:tgtEl>
                                          <p:spTgt spid="4"/>
                                        </p:tgtEl>
                                        <p:attrNameLst>
                                          <p:attrName>ppt_h</p:attrName>
                                        </p:attrNameLst>
                                      </p:cBhvr>
                                      <p:tavLst>
                                        <p:tav tm="0">
                                          <p:val>
                                            <p:strVal val="ppt_h"/>
                                          </p:val>
                                        </p:tav>
                                        <p:tav tm="100000">
                                          <p:val>
                                            <p:fltVal val="0"/>
                                          </p:val>
                                        </p:tav>
                                      </p:tavLst>
                                    </p:anim>
                                    <p:anim calcmode="lin" valueType="num">
                                      <p:cBhvr>
                                        <p:cTn id="23" dur="2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4" dur="2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5" dur="1" fill="hold">
                                          <p:stCondLst>
                                            <p:cond delay="1999"/>
                                          </p:stCondLst>
                                        </p:cTn>
                                        <p:tgtEl>
                                          <p:spTgt spid="4"/>
                                        </p:tgtEl>
                                        <p:attrNameLst>
                                          <p:attrName>style.visibility</p:attrName>
                                        </p:attrNameLst>
                                      </p:cBhvr>
                                      <p:to>
                                        <p:strVal val="hidden"/>
                                      </p:to>
                                    </p:set>
                                  </p:childTnLst>
                                </p:cTn>
                              </p:par>
                              <p:par>
                                <p:cTn id="26" presetID="15" presetClass="exit" presetSubtype="0" fill="hold" nodeType="withEffect">
                                  <p:stCondLst>
                                    <p:cond delay="0"/>
                                  </p:stCondLst>
                                  <p:childTnLst>
                                    <p:anim calcmode="lin" valueType="num">
                                      <p:cBhvr>
                                        <p:cTn id="27" dur="2000"/>
                                        <p:tgtEl>
                                          <p:spTgt spid="5"/>
                                        </p:tgtEl>
                                        <p:attrNameLst>
                                          <p:attrName>ppt_w</p:attrName>
                                        </p:attrNameLst>
                                      </p:cBhvr>
                                      <p:tavLst>
                                        <p:tav tm="0">
                                          <p:val>
                                            <p:strVal val="ppt_w"/>
                                          </p:val>
                                        </p:tav>
                                        <p:tav tm="100000">
                                          <p:val>
                                            <p:fltVal val="0"/>
                                          </p:val>
                                        </p:tav>
                                      </p:tavLst>
                                    </p:anim>
                                    <p:anim calcmode="lin" valueType="num">
                                      <p:cBhvr>
                                        <p:cTn id="28" dur="2000"/>
                                        <p:tgtEl>
                                          <p:spTgt spid="5"/>
                                        </p:tgtEl>
                                        <p:attrNameLst>
                                          <p:attrName>ppt_h</p:attrName>
                                        </p:attrNameLst>
                                      </p:cBhvr>
                                      <p:tavLst>
                                        <p:tav tm="0">
                                          <p:val>
                                            <p:strVal val="ppt_h"/>
                                          </p:val>
                                        </p:tav>
                                        <p:tav tm="100000">
                                          <p:val>
                                            <p:fltVal val="0"/>
                                          </p:val>
                                        </p:tav>
                                      </p:tavLst>
                                    </p:anim>
                                    <p:anim calcmode="lin" valueType="num">
                                      <p:cBhvr>
                                        <p:cTn id="29" dur="2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2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1999"/>
                                          </p:stCondLst>
                                        </p:cTn>
                                        <p:tgtEl>
                                          <p:spTgt spid="5"/>
                                        </p:tgtEl>
                                        <p:attrNameLst>
                                          <p:attrName>style.visibility</p:attrName>
                                        </p:attrNameLst>
                                      </p:cBhvr>
                                      <p:to>
                                        <p:strVal val="hidden"/>
                                      </p:to>
                                    </p:set>
                                  </p:childTnLst>
                                </p:cTn>
                              </p:par>
                            </p:childTnLst>
                          </p:cTn>
                        </p:par>
                        <p:par>
                          <p:cTn id="32" fill="hold">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2000" fill="hold"/>
                                        <p:tgtEl>
                                          <p:spTgt spid="6"/>
                                        </p:tgtEl>
                                        <p:attrNameLst>
                                          <p:attrName>ppt_w</p:attrName>
                                        </p:attrNameLst>
                                      </p:cBhvr>
                                      <p:tavLst>
                                        <p:tav tm="0">
                                          <p:val>
                                            <p:fltVal val="0"/>
                                          </p:val>
                                        </p:tav>
                                        <p:tav tm="100000">
                                          <p:val>
                                            <p:strVal val="#ppt_w"/>
                                          </p:val>
                                        </p:tav>
                                      </p:tavLst>
                                    </p:anim>
                                    <p:anim calcmode="lin" valueType="num">
                                      <p:cBhvr>
                                        <p:cTn id="36" dur="2000" fill="hold"/>
                                        <p:tgtEl>
                                          <p:spTgt spid="6"/>
                                        </p:tgtEl>
                                        <p:attrNameLst>
                                          <p:attrName>ppt_h</p:attrName>
                                        </p:attrNameLst>
                                      </p:cBhvr>
                                      <p:tavLst>
                                        <p:tav tm="0">
                                          <p:val>
                                            <p:fltVal val="0"/>
                                          </p:val>
                                        </p:tav>
                                        <p:tav tm="100000">
                                          <p:val>
                                            <p:strVal val="#ppt_h"/>
                                          </p:val>
                                        </p:tav>
                                      </p:tavLst>
                                    </p:anim>
                                    <p:anim calcmode="lin" valueType="num">
                                      <p:cBhvr>
                                        <p:cTn id="37"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990600" y="609600"/>
            <a:ext cx="6400800" cy="584775"/>
          </a:xfrm>
          <a:prstGeom prst="rect">
            <a:avLst/>
          </a:prstGeom>
          <a:noFill/>
        </p:spPr>
        <p:txBody>
          <a:bodyPr wrap="square" rtlCol="0">
            <a:spAutoFit/>
          </a:bodyPr>
          <a:lstStyle/>
          <a:p>
            <a:r>
              <a:rPr lang="en-US" sz="3200" dirty="0" smtClean="0"/>
              <a:t>Answer to the following questions.</a:t>
            </a:r>
            <a:endParaRPr lang="en-US" sz="3200" dirty="0"/>
          </a:p>
        </p:txBody>
      </p:sp>
      <p:sp>
        <p:nvSpPr>
          <p:cNvPr id="3" name="TextBox 2"/>
          <p:cNvSpPr txBox="1"/>
          <p:nvPr/>
        </p:nvSpPr>
        <p:spPr>
          <a:xfrm>
            <a:off x="914400" y="1371600"/>
            <a:ext cx="4800600" cy="461665"/>
          </a:xfrm>
          <a:prstGeom prst="rect">
            <a:avLst/>
          </a:prstGeom>
          <a:noFill/>
        </p:spPr>
        <p:txBody>
          <a:bodyPr wrap="square" rtlCol="0">
            <a:spAutoFit/>
          </a:bodyPr>
          <a:lstStyle/>
          <a:p>
            <a:r>
              <a:rPr lang="en-US" sz="2400" dirty="0" smtClean="0"/>
              <a:t>1) Who have the beautiful voices?</a:t>
            </a:r>
            <a:endParaRPr lang="en-US" sz="2400" dirty="0"/>
          </a:p>
        </p:txBody>
      </p:sp>
      <p:sp>
        <p:nvSpPr>
          <p:cNvPr id="4" name="TextBox 3"/>
          <p:cNvSpPr txBox="1"/>
          <p:nvPr/>
        </p:nvSpPr>
        <p:spPr>
          <a:xfrm>
            <a:off x="914400" y="1981200"/>
            <a:ext cx="3657600" cy="461665"/>
          </a:xfrm>
          <a:prstGeom prst="rect">
            <a:avLst/>
          </a:prstGeom>
          <a:noFill/>
        </p:spPr>
        <p:txBody>
          <a:bodyPr wrap="square" rtlCol="0">
            <a:spAutoFit/>
          </a:bodyPr>
          <a:lstStyle/>
          <a:p>
            <a:r>
              <a:rPr lang="en-US" sz="2400" dirty="0" smtClean="0"/>
              <a:t>2) What is the frogs name ?</a:t>
            </a:r>
            <a:endParaRPr lang="en-US" sz="2400" dirty="0"/>
          </a:p>
        </p:txBody>
      </p:sp>
      <p:sp>
        <p:nvSpPr>
          <p:cNvPr id="5" name="TextBox 4"/>
          <p:cNvSpPr txBox="1"/>
          <p:nvPr/>
        </p:nvSpPr>
        <p:spPr>
          <a:xfrm>
            <a:off x="990600" y="2514600"/>
            <a:ext cx="3886200" cy="461665"/>
          </a:xfrm>
          <a:prstGeom prst="rect">
            <a:avLst/>
          </a:prstGeom>
          <a:noFill/>
        </p:spPr>
        <p:txBody>
          <a:bodyPr wrap="square" rtlCol="0">
            <a:spAutoFit/>
          </a:bodyPr>
          <a:lstStyle/>
          <a:p>
            <a:r>
              <a:rPr lang="en-US" sz="2400" dirty="0" smtClean="0"/>
              <a:t>3) Who wants to learn sing?</a:t>
            </a:r>
            <a:endParaRPr lang="en-US" sz="2400" dirty="0"/>
          </a:p>
        </p:txBody>
      </p:sp>
      <p:sp>
        <p:nvSpPr>
          <p:cNvPr id="6" name="TextBox 5"/>
          <p:cNvSpPr txBox="1"/>
          <p:nvPr/>
        </p:nvSpPr>
        <p:spPr>
          <a:xfrm>
            <a:off x="5715000" y="1600200"/>
            <a:ext cx="1828800" cy="461665"/>
          </a:xfrm>
          <a:prstGeom prst="rect">
            <a:avLst/>
          </a:prstGeom>
          <a:noFill/>
        </p:spPr>
        <p:txBody>
          <a:bodyPr wrap="square" rtlCol="0">
            <a:spAutoFit/>
          </a:bodyPr>
          <a:lstStyle/>
          <a:p>
            <a:r>
              <a:rPr lang="en-US" sz="2400" dirty="0" smtClean="0"/>
              <a:t>The frog.</a:t>
            </a:r>
            <a:endParaRPr lang="en-US" sz="2400" dirty="0"/>
          </a:p>
        </p:txBody>
      </p:sp>
      <p:sp>
        <p:nvSpPr>
          <p:cNvPr id="7" name="TextBox 6"/>
          <p:cNvSpPr txBox="1"/>
          <p:nvPr/>
        </p:nvSpPr>
        <p:spPr>
          <a:xfrm>
            <a:off x="5334000" y="2209800"/>
            <a:ext cx="1295400" cy="461665"/>
          </a:xfrm>
          <a:prstGeom prst="rect">
            <a:avLst/>
          </a:prstGeom>
          <a:noFill/>
        </p:spPr>
        <p:txBody>
          <a:bodyPr wrap="square" rtlCol="0">
            <a:spAutoFit/>
          </a:bodyPr>
          <a:lstStyle/>
          <a:p>
            <a:r>
              <a:rPr lang="en-US" sz="2400" dirty="0" smtClean="0"/>
              <a:t>Bluster.</a:t>
            </a:r>
            <a:endParaRPr lang="en-US" sz="2400" dirty="0"/>
          </a:p>
        </p:txBody>
      </p:sp>
      <p:sp>
        <p:nvSpPr>
          <p:cNvPr id="8" name="TextBox 7"/>
          <p:cNvSpPr txBox="1"/>
          <p:nvPr/>
        </p:nvSpPr>
        <p:spPr>
          <a:xfrm>
            <a:off x="5410200" y="2895600"/>
            <a:ext cx="2667000" cy="461665"/>
          </a:xfrm>
          <a:prstGeom prst="rect">
            <a:avLst/>
          </a:prstGeom>
          <a:noFill/>
        </p:spPr>
        <p:txBody>
          <a:bodyPr wrap="square" rtlCol="0">
            <a:spAutoFit/>
          </a:bodyPr>
          <a:lstStyle/>
          <a:p>
            <a:r>
              <a:rPr lang="en-US" sz="2400" dirty="0" smtClean="0"/>
              <a:t>All the other animal</a:t>
            </a:r>
            <a:endParaRPr lang="en-US" sz="2400" dirty="0"/>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240"/>
                            </p:stCondLst>
                            <p:childTnLst>
                              <p:par>
                                <p:cTn id="11" presetID="47"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ppt_x</p:attrName>
                                        </p:attrNameLst>
                                      </p:cBhvr>
                                      <p:tavLst>
                                        <p:tav tm="0">
                                          <p:val>
                                            <p:strVal val="#ppt_x"/>
                                          </p:val>
                                        </p:tav>
                                        <p:tav tm="100000">
                                          <p:val>
                                            <p:strVal val="#ppt_x"/>
                                          </p:val>
                                        </p:tav>
                                      </p:tavLst>
                                    </p:anim>
                                    <p:anim calcmode="lin" valueType="num">
                                      <p:cBhvr>
                                        <p:cTn id="15"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ppt_x</p:attrName>
                                        </p:attrNameLst>
                                      </p:cBhvr>
                                      <p:tavLst>
                                        <p:tav tm="0">
                                          <p:val>
                                            <p:strVal val="#ppt_x"/>
                                          </p:val>
                                        </p:tav>
                                        <p:tav tm="100000">
                                          <p:val>
                                            <p:strVal val="#ppt_x"/>
                                          </p:val>
                                        </p:tav>
                                      </p:tavLst>
                                    </p:anim>
                                    <p:anim calcmode="lin" valueType="num">
                                      <p:cBhvr>
                                        <p:cTn id="22"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ppt_x</p:attrName>
                                        </p:attrNameLst>
                                      </p:cBhvr>
                                      <p:tavLst>
                                        <p:tav tm="0">
                                          <p:val>
                                            <p:strVal val="#ppt_x"/>
                                          </p:val>
                                        </p:tav>
                                        <p:tav tm="100000">
                                          <p:val>
                                            <p:strVal val="#ppt_x"/>
                                          </p:val>
                                        </p:tav>
                                      </p:tavLst>
                                    </p:anim>
                                    <p:anim calcmode="lin" valueType="num">
                                      <p:cBhvr>
                                        <p:cTn id="2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600" decel="100000"/>
                                        <p:tgtEl>
                                          <p:spTgt spid="6"/>
                                        </p:tgtEl>
                                      </p:cBhvr>
                                    </p:animEffect>
                                    <p:anim calcmode="lin" valueType="num">
                                      <p:cBhvr>
                                        <p:cTn id="36" dur="1600" decel="100000" fill="hold"/>
                                        <p:tgtEl>
                                          <p:spTgt spid="6"/>
                                        </p:tgtEl>
                                        <p:attrNameLst>
                                          <p:attrName>style.rotation</p:attrName>
                                        </p:attrNameLst>
                                      </p:cBhvr>
                                      <p:tavLst>
                                        <p:tav tm="0">
                                          <p:val>
                                            <p:fltVal val="-90"/>
                                          </p:val>
                                        </p:tav>
                                        <p:tav tm="100000">
                                          <p:val>
                                            <p:fltVal val="0"/>
                                          </p:val>
                                        </p:tav>
                                      </p:tavLst>
                                    </p:anim>
                                    <p:anim calcmode="lin" valueType="num">
                                      <p:cBhvr>
                                        <p:cTn id="37" dur="1600" decel="100000" fill="hold"/>
                                        <p:tgtEl>
                                          <p:spTgt spid="6"/>
                                        </p:tgtEl>
                                        <p:attrNameLst>
                                          <p:attrName>ppt_x</p:attrName>
                                        </p:attrNameLst>
                                      </p:cBhvr>
                                      <p:tavLst>
                                        <p:tav tm="0">
                                          <p:val>
                                            <p:strVal val="#ppt_x+0.4"/>
                                          </p:val>
                                        </p:tav>
                                        <p:tav tm="100000">
                                          <p:val>
                                            <p:strVal val="#ppt_x-0.05"/>
                                          </p:val>
                                        </p:tav>
                                      </p:tavLst>
                                    </p:anim>
                                    <p:anim calcmode="lin" valueType="num">
                                      <p:cBhvr>
                                        <p:cTn id="38" dur="1600" decel="100000" fill="hold"/>
                                        <p:tgtEl>
                                          <p:spTgt spid="6"/>
                                        </p:tgtEl>
                                        <p:attrNameLst>
                                          <p:attrName>ppt_y</p:attrName>
                                        </p:attrNameLst>
                                      </p:cBhvr>
                                      <p:tavLst>
                                        <p:tav tm="0">
                                          <p:val>
                                            <p:strVal val="#ppt_y-0.4"/>
                                          </p:val>
                                        </p:tav>
                                        <p:tav tm="100000">
                                          <p:val>
                                            <p:strVal val="#ppt_y+0.1"/>
                                          </p:val>
                                        </p:tav>
                                      </p:tavLst>
                                    </p:anim>
                                    <p:anim calcmode="lin" valueType="num">
                                      <p:cBhvr>
                                        <p:cTn id="39"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40"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3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600" decel="100000"/>
                                        <p:tgtEl>
                                          <p:spTgt spid="7"/>
                                        </p:tgtEl>
                                      </p:cBhvr>
                                    </p:animEffect>
                                    <p:anim calcmode="lin" valueType="num">
                                      <p:cBhvr>
                                        <p:cTn id="47" dur="1600" decel="100000" fill="hold"/>
                                        <p:tgtEl>
                                          <p:spTgt spid="7"/>
                                        </p:tgtEl>
                                        <p:attrNameLst>
                                          <p:attrName>style.rotation</p:attrName>
                                        </p:attrNameLst>
                                      </p:cBhvr>
                                      <p:tavLst>
                                        <p:tav tm="0">
                                          <p:val>
                                            <p:fltVal val="-90"/>
                                          </p:val>
                                        </p:tav>
                                        <p:tav tm="100000">
                                          <p:val>
                                            <p:fltVal val="0"/>
                                          </p:val>
                                        </p:tav>
                                      </p:tavLst>
                                    </p:anim>
                                    <p:anim calcmode="lin" valueType="num">
                                      <p:cBhvr>
                                        <p:cTn id="48" dur="1600" decel="100000" fill="hold"/>
                                        <p:tgtEl>
                                          <p:spTgt spid="7"/>
                                        </p:tgtEl>
                                        <p:attrNameLst>
                                          <p:attrName>ppt_x</p:attrName>
                                        </p:attrNameLst>
                                      </p:cBhvr>
                                      <p:tavLst>
                                        <p:tav tm="0">
                                          <p:val>
                                            <p:strVal val="#ppt_x+0.4"/>
                                          </p:val>
                                        </p:tav>
                                        <p:tav tm="100000">
                                          <p:val>
                                            <p:strVal val="#ppt_x-0.05"/>
                                          </p:val>
                                        </p:tav>
                                      </p:tavLst>
                                    </p:anim>
                                    <p:anim calcmode="lin" valueType="num">
                                      <p:cBhvr>
                                        <p:cTn id="49" dur="1600" decel="100000" fill="hold"/>
                                        <p:tgtEl>
                                          <p:spTgt spid="7"/>
                                        </p:tgtEl>
                                        <p:attrNameLst>
                                          <p:attrName>ppt_y</p:attrName>
                                        </p:attrNameLst>
                                      </p:cBhvr>
                                      <p:tavLst>
                                        <p:tav tm="0">
                                          <p:val>
                                            <p:strVal val="#ppt_y-0.4"/>
                                          </p:val>
                                        </p:tav>
                                        <p:tav tm="100000">
                                          <p:val>
                                            <p:strVal val="#ppt_y+0.1"/>
                                          </p:val>
                                        </p:tav>
                                      </p:tavLst>
                                    </p:anim>
                                    <p:anim calcmode="lin" valueType="num">
                                      <p:cBhvr>
                                        <p:cTn id="50"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51"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4"/>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600" decel="100000"/>
                                        <p:tgtEl>
                                          <p:spTgt spid="8"/>
                                        </p:tgtEl>
                                      </p:cBhvr>
                                    </p:animEffect>
                                    <p:anim calcmode="lin" valueType="num">
                                      <p:cBhvr>
                                        <p:cTn id="58" dur="1600" decel="100000" fill="hold"/>
                                        <p:tgtEl>
                                          <p:spTgt spid="8"/>
                                        </p:tgtEl>
                                        <p:attrNameLst>
                                          <p:attrName>style.rotation</p:attrName>
                                        </p:attrNameLst>
                                      </p:cBhvr>
                                      <p:tavLst>
                                        <p:tav tm="0">
                                          <p:val>
                                            <p:fltVal val="-90"/>
                                          </p:val>
                                        </p:tav>
                                        <p:tav tm="100000">
                                          <p:val>
                                            <p:fltVal val="0"/>
                                          </p:val>
                                        </p:tav>
                                      </p:tavLst>
                                    </p:anim>
                                    <p:anim calcmode="lin" valueType="num">
                                      <p:cBhvr>
                                        <p:cTn id="59" dur="1600" decel="100000" fill="hold"/>
                                        <p:tgtEl>
                                          <p:spTgt spid="8"/>
                                        </p:tgtEl>
                                        <p:attrNameLst>
                                          <p:attrName>ppt_x</p:attrName>
                                        </p:attrNameLst>
                                      </p:cBhvr>
                                      <p:tavLst>
                                        <p:tav tm="0">
                                          <p:val>
                                            <p:strVal val="#ppt_x+0.4"/>
                                          </p:val>
                                        </p:tav>
                                        <p:tav tm="100000">
                                          <p:val>
                                            <p:strVal val="#ppt_x-0.05"/>
                                          </p:val>
                                        </p:tav>
                                      </p:tavLst>
                                    </p:anim>
                                    <p:anim calcmode="lin" valueType="num">
                                      <p:cBhvr>
                                        <p:cTn id="60" dur="1600" decel="100000" fill="hold"/>
                                        <p:tgtEl>
                                          <p:spTgt spid="8"/>
                                        </p:tgtEl>
                                        <p:attrNameLst>
                                          <p:attrName>ppt_y</p:attrName>
                                        </p:attrNameLst>
                                      </p:cBhvr>
                                      <p:tavLst>
                                        <p:tav tm="0">
                                          <p:val>
                                            <p:strVal val="#ppt_y-0.4"/>
                                          </p:val>
                                        </p:tav>
                                        <p:tav tm="100000">
                                          <p:val>
                                            <p:strVal val="#ppt_y+0.1"/>
                                          </p:val>
                                        </p:tav>
                                      </p:tavLst>
                                    </p:anim>
                                    <p:anim calcmode="lin" valueType="num">
                                      <p:cBhvr>
                                        <p:cTn id="6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6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ated-christmas-card-image-0080.gif"/>
          <p:cNvPicPr>
            <a:picLocks noChangeAspect="1"/>
          </p:cNvPicPr>
          <p:nvPr/>
        </p:nvPicPr>
        <p:blipFill>
          <a:blip r:embed="rId2"/>
          <a:stretch>
            <a:fillRect/>
          </a:stretch>
        </p:blipFill>
        <p:spPr>
          <a:xfrm>
            <a:off x="0" y="0"/>
            <a:ext cx="9144000" cy="6882581"/>
          </a:xfrm>
          <a:prstGeom prst="rect">
            <a:avLst/>
          </a:prstGeom>
        </p:spPr>
      </p:pic>
      <p:sp>
        <p:nvSpPr>
          <p:cNvPr id="5" name="TextBox 4"/>
          <p:cNvSpPr txBox="1"/>
          <p:nvPr/>
        </p:nvSpPr>
        <p:spPr>
          <a:xfrm>
            <a:off x="457200" y="533400"/>
            <a:ext cx="3733800" cy="1107996"/>
          </a:xfrm>
          <a:prstGeom prst="rect">
            <a:avLst/>
          </a:prstGeom>
          <a:noFill/>
        </p:spPr>
        <p:txBody>
          <a:bodyPr wrap="square" rtlCol="0">
            <a:spAutoFit/>
          </a:bodyPr>
          <a:lstStyle/>
          <a:p>
            <a:pPr algn="ctr"/>
            <a:r>
              <a:rPr lang="en-US" sz="6600" dirty="0" smtClean="0">
                <a:solidFill>
                  <a:srgbClr val="FF0000"/>
                </a:solidFill>
              </a:rPr>
              <a:t>goodbye</a:t>
            </a:r>
            <a:endParaRPr lang="en-US" sz="6600" dirty="0">
              <a:solidFill>
                <a:srgbClr val="FF00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0" fill="hold"/>
                                        <p:tgtEl>
                                          <p:spTgt spid="5"/>
                                        </p:tgtEl>
                                        <p:attrNameLst>
                                          <p:attrName>ppt_w</p:attrName>
                                        </p:attrNameLst>
                                      </p:cBhvr>
                                      <p:tavLst>
                                        <p:tav tm="0">
                                          <p:val>
                                            <p:fltVal val="0"/>
                                          </p:val>
                                        </p:tav>
                                        <p:tav tm="100000">
                                          <p:val>
                                            <p:strVal val="#ppt_w"/>
                                          </p:val>
                                        </p:tav>
                                      </p:tavLst>
                                    </p:anim>
                                    <p:anim calcmode="lin" valueType="num">
                                      <p:cBhvr>
                                        <p:cTn id="14" dur="3000" fill="hold"/>
                                        <p:tgtEl>
                                          <p:spTgt spid="5"/>
                                        </p:tgtEl>
                                        <p:attrNameLst>
                                          <p:attrName>ppt_h</p:attrName>
                                        </p:attrNameLst>
                                      </p:cBhvr>
                                      <p:tavLst>
                                        <p:tav tm="0">
                                          <p:val>
                                            <p:fltVal val="0"/>
                                          </p:val>
                                        </p:tav>
                                        <p:tav tm="100000">
                                          <p:val>
                                            <p:strVal val="#ppt_h"/>
                                          </p:val>
                                        </p:tav>
                                      </p:tavLst>
                                    </p:anim>
                                    <p:anim calcmode="lin" valueType="num">
                                      <p:cBhvr>
                                        <p:cTn id="15" dur="3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Rectangle 2"/>
          <p:cNvSpPr/>
          <p:nvPr/>
        </p:nvSpPr>
        <p:spPr>
          <a:xfrm>
            <a:off x="0" y="2124670"/>
            <a:ext cx="9109738" cy="923330"/>
          </a:xfrm>
          <a:prstGeom prst="rect">
            <a:avLst/>
          </a:prstGeom>
          <a:noFill/>
        </p:spPr>
        <p:txBody>
          <a:bodyPr wrap="none" lIns="91440" tIns="45720" rIns="91440" bIns="45720">
            <a:spAutoFit/>
          </a:bodyPr>
          <a:lstStyle/>
          <a:p>
            <a:pPr algn="ctr"/>
            <a:r>
              <a:rPr lang="en-U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Zulhasnain</a:t>
            </a: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Md. Omar </a:t>
            </a:r>
            <a:r>
              <a:rPr lang="en-U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Furquani</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1752600" y="3115270"/>
            <a:ext cx="5815438" cy="923330"/>
          </a:xfrm>
          <a:prstGeom prst="rect">
            <a:avLst/>
          </a:prstGeom>
          <a:noFill/>
        </p:spPr>
        <p:txBody>
          <a:bodyPr wrap="non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Assistant Teacher</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8" name="Rectangle 7"/>
          <p:cNvSpPr/>
          <p:nvPr/>
        </p:nvSpPr>
        <p:spPr>
          <a:xfrm>
            <a:off x="304800" y="3953470"/>
            <a:ext cx="8632876" cy="923330"/>
          </a:xfrm>
          <a:prstGeom prst="rect">
            <a:avLst/>
          </a:prstGeom>
          <a:noFill/>
        </p:spPr>
        <p:txBody>
          <a:bodyPr wrap="none" lIns="91440" tIns="45720" rIns="91440" bIns="45720">
            <a:spAutoFit/>
          </a:bodyPr>
          <a:lstStyle/>
          <a:p>
            <a:pPr algn="ctr"/>
            <a:r>
              <a:rPr lang="en-US" sz="5400" b="1" cap="none" spc="0" dirty="0" err="1" smtClean="0">
                <a:ln w="900" cmpd="sng">
                  <a:solidFill>
                    <a:schemeClr val="accent1">
                      <a:satMod val="190000"/>
                      <a:alpha val="55000"/>
                    </a:schemeClr>
                  </a:solidFill>
                  <a:prstDash val="solid"/>
                </a:ln>
                <a:solidFill>
                  <a:schemeClr val="bg2">
                    <a:lumMod val="50000"/>
                  </a:schemeClr>
                </a:solidFill>
                <a:effectLst>
                  <a:innerShdw blurRad="101600" dist="76200" dir="5400000">
                    <a:schemeClr val="accent1">
                      <a:satMod val="190000"/>
                      <a:tint val="100000"/>
                      <a:alpha val="74000"/>
                    </a:schemeClr>
                  </a:innerShdw>
                </a:effectLst>
              </a:rPr>
              <a:t>Debarai</a:t>
            </a:r>
            <a:r>
              <a:rPr lang="en-US" sz="5400" b="1" cap="none" spc="0" dirty="0" smtClean="0">
                <a:ln w="900" cmpd="sng">
                  <a:solidFill>
                    <a:schemeClr val="accent1">
                      <a:satMod val="190000"/>
                      <a:alpha val="55000"/>
                    </a:schemeClr>
                  </a:solidFill>
                  <a:prstDash val="solid"/>
                </a:ln>
                <a:solidFill>
                  <a:schemeClr val="bg2">
                    <a:lumMod val="50000"/>
                  </a:schemeClr>
                </a:solidFill>
                <a:effectLst>
                  <a:innerShdw blurRad="101600" dist="76200" dir="5400000">
                    <a:schemeClr val="accent1">
                      <a:satMod val="190000"/>
                      <a:tint val="100000"/>
                      <a:alpha val="74000"/>
                    </a:schemeClr>
                  </a:innerShdw>
                </a:effectLst>
              </a:rPr>
              <a:t> Govt. Primary School</a:t>
            </a:r>
            <a:endParaRPr lang="en-US" sz="5400" b="1" cap="none" spc="0" dirty="0">
              <a:ln w="900" cmpd="sng">
                <a:solidFill>
                  <a:schemeClr val="accent1">
                    <a:satMod val="190000"/>
                    <a:alpha val="55000"/>
                  </a:schemeClr>
                </a:solidFill>
                <a:prstDash val="solid"/>
              </a:ln>
              <a:solidFill>
                <a:schemeClr val="bg2">
                  <a:lumMod val="50000"/>
                </a:schemeClr>
              </a:solidFill>
              <a:effectLst>
                <a:innerShdw blurRad="101600" dist="76200" dir="5400000">
                  <a:schemeClr val="accent1">
                    <a:satMod val="190000"/>
                    <a:tint val="100000"/>
                    <a:alpha val="74000"/>
                  </a:schemeClr>
                </a:innerShdw>
              </a:effectLst>
            </a:endParaRPr>
          </a:p>
        </p:txBody>
      </p:sp>
      <p:sp>
        <p:nvSpPr>
          <p:cNvPr id="10" name="Rectangle 9"/>
          <p:cNvSpPr/>
          <p:nvPr/>
        </p:nvSpPr>
        <p:spPr>
          <a:xfrm>
            <a:off x="1752600" y="4800600"/>
            <a:ext cx="542776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err="1" smtClean="0">
                <a:ln>
                  <a:solidFill>
                    <a:schemeClr val="accent4">
                      <a:lumMod val="50000"/>
                    </a:schemeClr>
                  </a:solidFill>
                </a:ln>
                <a:solidFill>
                  <a:schemeClr val="accent3">
                    <a:lumMod val="50000"/>
                  </a:schemeClr>
                </a:solidFill>
              </a:rPr>
              <a:t>Beanibazar</a:t>
            </a:r>
            <a:r>
              <a:rPr lang="en-US" sz="5400" b="1" dirty="0" smtClean="0">
                <a:ln>
                  <a:solidFill>
                    <a:schemeClr val="accent4">
                      <a:lumMod val="50000"/>
                    </a:schemeClr>
                  </a:solidFill>
                </a:ln>
                <a:solidFill>
                  <a:schemeClr val="accent3">
                    <a:lumMod val="50000"/>
                  </a:schemeClr>
                </a:solidFill>
              </a:rPr>
              <a:t>, </a:t>
            </a:r>
            <a:r>
              <a:rPr lang="en-US" sz="5400" b="1" dirty="0" err="1" smtClean="0">
                <a:ln>
                  <a:solidFill>
                    <a:schemeClr val="accent4">
                      <a:lumMod val="50000"/>
                    </a:schemeClr>
                  </a:solidFill>
                </a:ln>
                <a:solidFill>
                  <a:schemeClr val="accent3">
                    <a:lumMod val="50000"/>
                  </a:schemeClr>
                </a:solidFill>
              </a:rPr>
              <a:t>Sylhet</a:t>
            </a:r>
            <a:endParaRPr lang="en-US" sz="5400" b="1" cap="none" spc="0" dirty="0">
              <a:ln>
                <a:solidFill>
                  <a:schemeClr val="accent4">
                    <a:lumMod val="50000"/>
                  </a:schemeClr>
                </a:solidFill>
              </a:ln>
              <a:solidFill>
                <a:schemeClr val="accent3">
                  <a:lumMod val="50000"/>
                </a:schemeClr>
              </a:solidFill>
              <a:effectLst/>
            </a:endParaRPr>
          </a:p>
        </p:txBody>
      </p:sp>
      <p:pic>
        <p:nvPicPr>
          <p:cNvPr id="11" name="Picture 10" descr="flower99.gif"/>
          <p:cNvPicPr>
            <a:picLocks noChangeAspect="1"/>
          </p:cNvPicPr>
          <p:nvPr/>
        </p:nvPicPr>
        <p:blipFill>
          <a:blip r:embed="rId2"/>
          <a:stretch>
            <a:fillRect/>
          </a:stretch>
        </p:blipFill>
        <p:spPr>
          <a:xfrm>
            <a:off x="0" y="76200"/>
            <a:ext cx="9144000" cy="2057400"/>
          </a:xfrm>
          <a:prstGeom prst="rect">
            <a:avLst/>
          </a:prstGeom>
        </p:spPr>
      </p:pic>
    </p:spTree>
  </p:cSld>
  <p:clrMapOvr>
    <a:masterClrMapping/>
  </p:clrMapOvr>
  <p:transition spd="med" advClick="0" advTm="1000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 calcmode="lin" valueType="num">
                                      <p:cBhvr>
                                        <p:cTn id="17" dur="2000" fill="hold"/>
                                        <p:tgtEl>
                                          <p:spTgt spid="3"/>
                                        </p:tgtEl>
                                        <p:attrNameLst>
                                          <p:attrName>style.rotation</p:attrName>
                                        </p:attrNameLst>
                                      </p:cBhvr>
                                      <p:tavLst>
                                        <p:tav tm="0">
                                          <p:val>
                                            <p:fltVal val="90"/>
                                          </p:val>
                                        </p:tav>
                                        <p:tav tm="100000">
                                          <p:val>
                                            <p:fltVal val="0"/>
                                          </p:val>
                                        </p:tav>
                                      </p:tavLst>
                                    </p:anim>
                                    <p:animEffect transition="in" filter="fade">
                                      <p:cBhvr>
                                        <p:cTn id="18" dur="2000"/>
                                        <p:tgtEl>
                                          <p:spTgt spid="3"/>
                                        </p:tgtEl>
                                      </p:cBhvr>
                                    </p:animEffect>
                                  </p:childTnLst>
                                </p:cTn>
                              </p:par>
                            </p:childTnLst>
                          </p:cTn>
                        </p:par>
                        <p:par>
                          <p:cTn id="19" fill="hold">
                            <p:stCondLst>
                              <p:cond delay="5400"/>
                            </p:stCondLst>
                            <p:childTnLst>
                              <p:par>
                                <p:cTn id="20" presetID="5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2000" decel="50000" fill="hold">
                                          <p:stCondLst>
                                            <p:cond delay="0"/>
                                          </p:stCondLst>
                                        </p:cTn>
                                        <p:tgtEl>
                                          <p:spTgt spid="5"/>
                                        </p:tgtEl>
                                        <p:attrNameLst>
                                          <p:attrName>ppt_x</p:attrName>
                                          <p:attrName>ppt_y</p:attrName>
                                        </p:attrNameLst>
                                      </p:cBhvr>
                                    </p:animMotion>
                                    <p:animEffect transition="in" filter="fade">
                                      <p:cBhvr>
                                        <p:cTn id="24" dur="2000"/>
                                        <p:tgtEl>
                                          <p:spTgt spid="5"/>
                                        </p:tgtEl>
                                      </p:cBhvr>
                                    </p:animEffect>
                                  </p:childTnLst>
                                </p:cTn>
                              </p:par>
                            </p:childTnLst>
                          </p:cTn>
                        </p:par>
                        <p:par>
                          <p:cTn id="25" fill="hold">
                            <p:stCondLst>
                              <p:cond delay="7400"/>
                            </p:stCondLst>
                            <p:childTnLst>
                              <p:par>
                                <p:cTn id="26" presetID="3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600" decel="100000"/>
                                        <p:tgtEl>
                                          <p:spTgt spid="8"/>
                                        </p:tgtEl>
                                      </p:cBhvr>
                                    </p:animEffect>
                                    <p:anim calcmode="lin" valueType="num">
                                      <p:cBhvr>
                                        <p:cTn id="29" dur="1600" decel="100000" fill="hold"/>
                                        <p:tgtEl>
                                          <p:spTgt spid="8"/>
                                        </p:tgtEl>
                                        <p:attrNameLst>
                                          <p:attrName>style.rotation</p:attrName>
                                        </p:attrNameLst>
                                      </p:cBhvr>
                                      <p:tavLst>
                                        <p:tav tm="0">
                                          <p:val>
                                            <p:fltVal val="-90"/>
                                          </p:val>
                                        </p:tav>
                                        <p:tav tm="100000">
                                          <p:val>
                                            <p:fltVal val="0"/>
                                          </p:val>
                                        </p:tav>
                                      </p:tavLst>
                                    </p:anim>
                                    <p:anim calcmode="lin" valueType="num">
                                      <p:cBhvr>
                                        <p:cTn id="30" dur="1600" decel="100000" fill="hold"/>
                                        <p:tgtEl>
                                          <p:spTgt spid="8"/>
                                        </p:tgtEl>
                                        <p:attrNameLst>
                                          <p:attrName>ppt_x</p:attrName>
                                        </p:attrNameLst>
                                      </p:cBhvr>
                                      <p:tavLst>
                                        <p:tav tm="0">
                                          <p:val>
                                            <p:strVal val="#ppt_x+0.4"/>
                                          </p:val>
                                        </p:tav>
                                        <p:tav tm="100000">
                                          <p:val>
                                            <p:strVal val="#ppt_x-0.05"/>
                                          </p:val>
                                        </p:tav>
                                      </p:tavLst>
                                    </p:anim>
                                    <p:anim calcmode="lin" valueType="num">
                                      <p:cBhvr>
                                        <p:cTn id="31" dur="1600" decel="100000" fill="hold"/>
                                        <p:tgtEl>
                                          <p:spTgt spid="8"/>
                                        </p:tgtEl>
                                        <p:attrNameLst>
                                          <p:attrName>ppt_y</p:attrName>
                                        </p:attrNameLst>
                                      </p:cBhvr>
                                      <p:tavLst>
                                        <p:tav tm="0">
                                          <p:val>
                                            <p:strVal val="#ppt_y-0.4"/>
                                          </p:val>
                                        </p:tav>
                                        <p:tav tm="100000">
                                          <p:val>
                                            <p:strVal val="#ppt_y+0.1"/>
                                          </p:val>
                                        </p:tav>
                                      </p:tavLst>
                                    </p:anim>
                                    <p:anim calcmode="lin" valueType="num">
                                      <p:cBhvr>
                                        <p:cTn id="32"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33"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par>
                          <p:cTn id="34" fill="hold">
                            <p:stCondLst>
                              <p:cond delay="94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0"/>
                                        </p:tgtEl>
                                        <p:attrNameLst>
                                          <p:attrName>style.visibility</p:attrName>
                                        </p:attrNameLst>
                                      </p:cBhvr>
                                      <p:to>
                                        <p:strVal val="visible"/>
                                      </p:to>
                                    </p:set>
                                    <p:anim calcmode="discrete" valueType="clr">
                                      <p:cBhvr override="childStyle">
                                        <p:cTn id="3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
                                        </p:tgtEl>
                                        <p:attrNameLst>
                                          <p:attrName>fillcolor</p:attrName>
                                        </p:attrNameLst>
                                      </p:cBhvr>
                                      <p:tavLst>
                                        <p:tav tm="0">
                                          <p:val>
                                            <p:clrVal>
                                              <a:schemeClr val="accent2"/>
                                            </p:clrVal>
                                          </p:val>
                                        </p:tav>
                                        <p:tav tm="50000">
                                          <p:val>
                                            <p:clrVal>
                                              <a:schemeClr val="hlink"/>
                                            </p:clrVal>
                                          </p:val>
                                        </p:tav>
                                      </p:tavLst>
                                    </p:anim>
                                    <p:set>
                                      <p:cBhvr>
                                        <p:cTn id="3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38200" y="1143000"/>
            <a:ext cx="7772400" cy="3046988"/>
          </a:xfrm>
          <a:prstGeom prst="rect">
            <a:avLst/>
          </a:prstGeom>
          <a:noFill/>
        </p:spPr>
        <p:txBody>
          <a:bodyPr wrap="square" rtlCol="0">
            <a:spAutoFit/>
          </a:bodyPr>
          <a:lstStyle/>
          <a:p>
            <a:r>
              <a:rPr lang="en-US" sz="3200" dirty="0" smtClean="0"/>
              <a:t>Class : Five</a:t>
            </a:r>
          </a:p>
          <a:p>
            <a:r>
              <a:rPr lang="en-US" sz="3200" dirty="0" smtClean="0"/>
              <a:t>Subject: English</a:t>
            </a:r>
          </a:p>
          <a:p>
            <a:r>
              <a:rPr lang="en-US" sz="3200" dirty="0" smtClean="0"/>
              <a:t>Title: Why does the frog croak?</a:t>
            </a:r>
          </a:p>
          <a:p>
            <a:r>
              <a:rPr lang="en-US" sz="3200" dirty="0" smtClean="0"/>
              <a:t>Unit: 25</a:t>
            </a:r>
          </a:p>
          <a:p>
            <a:r>
              <a:rPr lang="en-US" sz="3200" dirty="0" smtClean="0"/>
              <a:t>Lesson: 1</a:t>
            </a:r>
          </a:p>
          <a:p>
            <a:r>
              <a:rPr lang="en-US" sz="3200" dirty="0" smtClean="0"/>
              <a:t>Page: 98 </a:t>
            </a:r>
            <a:endParaRPr lang="en-US" sz="3200" dirty="0"/>
          </a:p>
        </p:txBody>
      </p:sp>
      <p:graphicFrame>
        <p:nvGraphicFramePr>
          <p:cNvPr id="3" name="Object 2">
            <a:hlinkClick r:id="" action="ppaction://ole?verb=0"/>
          </p:cNvPr>
          <p:cNvGraphicFramePr>
            <a:graphicFrameLocks noChangeAspect="1"/>
          </p:cNvGraphicFramePr>
          <p:nvPr/>
        </p:nvGraphicFramePr>
        <p:xfrm>
          <a:off x="4114800" y="3043238"/>
          <a:ext cx="914400" cy="771525"/>
        </p:xfrm>
        <a:graphic>
          <a:graphicData uri="http://schemas.openxmlformats.org/presentationml/2006/ole">
            <p:oleObj spid="_x0000_s9217" name="Packager Shell Object" showAsIcon="1" r:id="rId3" imgW="914400" imgH="771480" progId="Package">
              <p:embed/>
            </p:oleObj>
          </a:graphicData>
        </a:graphic>
      </p:graphicFrame>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2">
                                            <p:txEl>
                                              <p:pRg st="0" end="0"/>
                                            </p:txEl>
                                          </p:spTgt>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2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2000"/>
                                        <p:tgtEl>
                                          <p:spTgt spid="2">
                                            <p:txEl>
                                              <p:pRg st="1" end="1"/>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1" dur="2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2" dur="2000"/>
                                        <p:tgtEl>
                                          <p:spTgt spid="2">
                                            <p:txEl>
                                              <p:pRg st="2" end="2"/>
                                            </p:txEl>
                                          </p:spTgt>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2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7" dur="2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8" dur="2000"/>
                                        <p:tgtEl>
                                          <p:spTgt spid="2">
                                            <p:txEl>
                                              <p:pRg st="3" end="3"/>
                                            </p:txEl>
                                          </p:spTgt>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2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3" dur="2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34" dur="2000"/>
                                        <p:tgtEl>
                                          <p:spTgt spid="2">
                                            <p:txEl>
                                              <p:pRg st="4" end="4"/>
                                            </p:txEl>
                                          </p:spTgt>
                                        </p:tgtEl>
                                      </p:cBhvr>
                                    </p:animEffec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2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9" dur="2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40" dur="2000"/>
                                        <p:tgtEl>
                                          <p:spTgt spid="2">
                                            <p:txEl>
                                              <p:pRg st="5" end="5"/>
                                            </p:txEl>
                                          </p:spTgt>
                                        </p:tgtEl>
                                      </p:cBhvr>
                                    </p:animEffect>
                                  </p:childTnLst>
                                </p:cTn>
                              </p:par>
                            </p:childTnLst>
                          </p:cTn>
                        </p:par>
                        <p:par>
                          <p:cTn id="41" fill="hold">
                            <p:stCondLst>
                              <p:cond delay="4500"/>
                            </p:stCondLst>
                            <p:childTnLst>
                              <p:par>
                                <p:cTn id="42" presetID="20" presetClass="emph" presetSubtype="0" fill="hold" nodeType="afterEffect">
                                  <p:stCondLst>
                                    <p:cond delay="0"/>
                                  </p:stCondLst>
                                  <p:iterate type="lt">
                                    <p:tmPct val="10000"/>
                                  </p:iterate>
                                  <p:childTnLst>
                                    <p:set>
                                      <p:cBhvr override="childStyle">
                                        <p:cTn id="43" dur="500" autoRev="1" fill="hold"/>
                                        <p:tgtEl>
                                          <p:spTgt spid="2">
                                            <p:txEl>
                                              <p:pRg st="0" end="0"/>
                                            </p:txEl>
                                          </p:spTgt>
                                        </p:tgtEl>
                                        <p:attrNameLst>
                                          <p:attrName>style.color</p:attrName>
                                        </p:attrNameLst>
                                      </p:cBhvr>
                                      <p:to>
                                        <p:clrVal>
                                          <a:schemeClr val="hlink"/>
                                        </p:clrVal>
                                      </p:to>
                                    </p:set>
                                    <p:set>
                                      <p:cBhvr>
                                        <p:cTn id="44" dur="500" autoRev="1" fill="hold"/>
                                        <p:tgtEl>
                                          <p:spTgt spid="2">
                                            <p:txEl>
                                              <p:pRg st="0" end="0"/>
                                            </p:txEl>
                                          </p:spTgt>
                                        </p:tgtEl>
                                        <p:attrNameLst>
                                          <p:attrName>fillcolor</p:attrName>
                                        </p:attrNameLst>
                                      </p:cBhvr>
                                      <p:to>
                                        <p:clrVal>
                                          <a:schemeClr val="hlink"/>
                                        </p:clrVal>
                                      </p:to>
                                    </p:set>
                                    <p:set>
                                      <p:cBhvr>
                                        <p:cTn id="45" dur="500" autoRev="1" fill="hold"/>
                                        <p:tgtEl>
                                          <p:spTgt spid="2">
                                            <p:txEl>
                                              <p:pRg st="0" end="0"/>
                                            </p:txEl>
                                          </p:spTgt>
                                        </p:tgtEl>
                                        <p:attrNameLst>
                                          <p:attrName>fill.type</p:attrName>
                                        </p:attrNameLst>
                                      </p:cBhvr>
                                      <p:to>
                                        <p:strVal val="solid"/>
                                      </p:to>
                                    </p:set>
                                  </p:childTnLst>
                                </p:cTn>
                              </p:par>
                            </p:childTnLst>
                          </p:cTn>
                        </p:par>
                        <p:par>
                          <p:cTn id="46" fill="hold">
                            <p:stCondLst>
                              <p:cond delay="6400"/>
                            </p:stCondLst>
                            <p:childTnLst>
                              <p:par>
                                <p:cTn id="47" presetID="20" presetClass="emph" presetSubtype="0" fill="hold" nodeType="afterEffect">
                                  <p:stCondLst>
                                    <p:cond delay="0"/>
                                  </p:stCondLst>
                                  <p:iterate type="lt">
                                    <p:tmPct val="10000"/>
                                  </p:iterate>
                                  <p:childTnLst>
                                    <p:set>
                                      <p:cBhvr override="childStyle">
                                        <p:cTn id="48" dur="500" autoRev="1" fill="hold"/>
                                        <p:tgtEl>
                                          <p:spTgt spid="2">
                                            <p:txEl>
                                              <p:pRg st="1" end="1"/>
                                            </p:txEl>
                                          </p:spTgt>
                                        </p:tgtEl>
                                        <p:attrNameLst>
                                          <p:attrName>style.color</p:attrName>
                                        </p:attrNameLst>
                                      </p:cBhvr>
                                      <p:to>
                                        <p:clrVal>
                                          <a:schemeClr val="hlink"/>
                                        </p:clrVal>
                                      </p:to>
                                    </p:set>
                                    <p:set>
                                      <p:cBhvr>
                                        <p:cTn id="49" dur="500" autoRev="1" fill="hold"/>
                                        <p:tgtEl>
                                          <p:spTgt spid="2">
                                            <p:txEl>
                                              <p:pRg st="1" end="1"/>
                                            </p:txEl>
                                          </p:spTgt>
                                        </p:tgtEl>
                                        <p:attrNameLst>
                                          <p:attrName>fillcolor</p:attrName>
                                        </p:attrNameLst>
                                      </p:cBhvr>
                                      <p:to>
                                        <p:clrVal>
                                          <a:schemeClr val="hlink"/>
                                        </p:clrVal>
                                      </p:to>
                                    </p:set>
                                    <p:set>
                                      <p:cBhvr>
                                        <p:cTn id="50" dur="500" autoRev="1" fill="hold"/>
                                        <p:tgtEl>
                                          <p:spTgt spid="2">
                                            <p:txEl>
                                              <p:pRg st="1" end="1"/>
                                            </p:txEl>
                                          </p:spTgt>
                                        </p:tgtEl>
                                        <p:attrNameLst>
                                          <p:attrName>fill.type</p:attrName>
                                        </p:attrNameLst>
                                      </p:cBhvr>
                                      <p:to>
                                        <p:strVal val="solid"/>
                                      </p:to>
                                    </p:set>
                                  </p:childTnLst>
                                </p:cTn>
                              </p:par>
                            </p:childTnLst>
                          </p:cTn>
                        </p:par>
                        <p:par>
                          <p:cTn id="51" fill="hold">
                            <p:stCondLst>
                              <p:cond delay="8800"/>
                            </p:stCondLst>
                            <p:childTnLst>
                              <p:par>
                                <p:cTn id="52" presetID="20" presetClass="emph" presetSubtype="0" fill="hold" nodeType="afterEffect">
                                  <p:stCondLst>
                                    <p:cond delay="0"/>
                                  </p:stCondLst>
                                  <p:iterate type="lt">
                                    <p:tmPct val="10000"/>
                                  </p:iterate>
                                  <p:childTnLst>
                                    <p:set>
                                      <p:cBhvr override="childStyle">
                                        <p:cTn id="53" dur="500" autoRev="1" fill="hold"/>
                                        <p:tgtEl>
                                          <p:spTgt spid="2">
                                            <p:txEl>
                                              <p:pRg st="2" end="2"/>
                                            </p:txEl>
                                          </p:spTgt>
                                        </p:tgtEl>
                                        <p:attrNameLst>
                                          <p:attrName>style.color</p:attrName>
                                        </p:attrNameLst>
                                      </p:cBhvr>
                                      <p:to>
                                        <p:clrVal>
                                          <a:schemeClr val="hlink"/>
                                        </p:clrVal>
                                      </p:to>
                                    </p:set>
                                    <p:set>
                                      <p:cBhvr>
                                        <p:cTn id="54" dur="500" autoRev="1" fill="hold"/>
                                        <p:tgtEl>
                                          <p:spTgt spid="2">
                                            <p:txEl>
                                              <p:pRg st="2" end="2"/>
                                            </p:txEl>
                                          </p:spTgt>
                                        </p:tgtEl>
                                        <p:attrNameLst>
                                          <p:attrName>fillcolor</p:attrName>
                                        </p:attrNameLst>
                                      </p:cBhvr>
                                      <p:to>
                                        <p:clrVal>
                                          <a:schemeClr val="hlink"/>
                                        </p:clrVal>
                                      </p:to>
                                    </p:set>
                                    <p:set>
                                      <p:cBhvr>
                                        <p:cTn id="55" dur="500" autoRev="1" fill="hold"/>
                                        <p:tgtEl>
                                          <p:spTgt spid="2">
                                            <p:txEl>
                                              <p:pRg st="2" end="2"/>
                                            </p:txEl>
                                          </p:spTgt>
                                        </p:tgtEl>
                                        <p:attrNameLst>
                                          <p:attrName>fill.type</p:attrName>
                                        </p:attrNameLst>
                                      </p:cBhvr>
                                      <p:to>
                                        <p:strVal val="solid"/>
                                      </p:to>
                                    </p:set>
                                  </p:childTnLst>
                                </p:cTn>
                              </p:par>
                            </p:childTnLst>
                          </p:cTn>
                        </p:par>
                        <p:par>
                          <p:cTn id="56" fill="hold">
                            <p:stCondLst>
                              <p:cond delay="12300"/>
                            </p:stCondLst>
                            <p:childTnLst>
                              <p:par>
                                <p:cTn id="57" presetID="20" presetClass="emph" presetSubtype="0" fill="hold" nodeType="afterEffect">
                                  <p:stCondLst>
                                    <p:cond delay="0"/>
                                  </p:stCondLst>
                                  <p:iterate type="lt">
                                    <p:tmPct val="10000"/>
                                  </p:iterate>
                                  <p:childTnLst>
                                    <p:set>
                                      <p:cBhvr override="childStyle">
                                        <p:cTn id="58" dur="500" autoRev="1" fill="hold"/>
                                        <p:tgtEl>
                                          <p:spTgt spid="2">
                                            <p:txEl>
                                              <p:pRg st="3" end="3"/>
                                            </p:txEl>
                                          </p:spTgt>
                                        </p:tgtEl>
                                        <p:attrNameLst>
                                          <p:attrName>style.color</p:attrName>
                                        </p:attrNameLst>
                                      </p:cBhvr>
                                      <p:to>
                                        <p:clrVal>
                                          <a:schemeClr val="hlink"/>
                                        </p:clrVal>
                                      </p:to>
                                    </p:set>
                                    <p:set>
                                      <p:cBhvr>
                                        <p:cTn id="59" dur="500" autoRev="1" fill="hold"/>
                                        <p:tgtEl>
                                          <p:spTgt spid="2">
                                            <p:txEl>
                                              <p:pRg st="3" end="3"/>
                                            </p:txEl>
                                          </p:spTgt>
                                        </p:tgtEl>
                                        <p:attrNameLst>
                                          <p:attrName>fillcolor</p:attrName>
                                        </p:attrNameLst>
                                      </p:cBhvr>
                                      <p:to>
                                        <p:clrVal>
                                          <a:schemeClr val="hlink"/>
                                        </p:clrVal>
                                      </p:to>
                                    </p:set>
                                    <p:set>
                                      <p:cBhvr>
                                        <p:cTn id="60" dur="500" autoRev="1" fill="hold"/>
                                        <p:tgtEl>
                                          <p:spTgt spid="2">
                                            <p:txEl>
                                              <p:pRg st="3" end="3"/>
                                            </p:txEl>
                                          </p:spTgt>
                                        </p:tgtEl>
                                        <p:attrNameLst>
                                          <p:attrName>fill.type</p:attrName>
                                        </p:attrNameLst>
                                      </p:cBhvr>
                                      <p:to>
                                        <p:strVal val="solid"/>
                                      </p:to>
                                    </p:set>
                                  </p:childTnLst>
                                </p:cTn>
                              </p:par>
                            </p:childTnLst>
                          </p:cTn>
                        </p:par>
                        <p:par>
                          <p:cTn id="61" fill="hold">
                            <p:stCondLst>
                              <p:cond delay="13900"/>
                            </p:stCondLst>
                            <p:childTnLst>
                              <p:par>
                                <p:cTn id="62" presetID="20" presetClass="emph" presetSubtype="0" fill="hold" nodeType="afterEffect">
                                  <p:stCondLst>
                                    <p:cond delay="0"/>
                                  </p:stCondLst>
                                  <p:iterate type="lt">
                                    <p:tmPct val="10000"/>
                                  </p:iterate>
                                  <p:childTnLst>
                                    <p:set>
                                      <p:cBhvr override="childStyle">
                                        <p:cTn id="63" dur="500" autoRev="1" fill="hold"/>
                                        <p:tgtEl>
                                          <p:spTgt spid="2">
                                            <p:txEl>
                                              <p:pRg st="4" end="4"/>
                                            </p:txEl>
                                          </p:spTgt>
                                        </p:tgtEl>
                                        <p:attrNameLst>
                                          <p:attrName>style.color</p:attrName>
                                        </p:attrNameLst>
                                      </p:cBhvr>
                                      <p:to>
                                        <p:clrVal>
                                          <a:schemeClr val="hlink"/>
                                        </p:clrVal>
                                      </p:to>
                                    </p:set>
                                    <p:set>
                                      <p:cBhvr>
                                        <p:cTn id="64" dur="500" autoRev="1" fill="hold"/>
                                        <p:tgtEl>
                                          <p:spTgt spid="2">
                                            <p:txEl>
                                              <p:pRg st="4" end="4"/>
                                            </p:txEl>
                                          </p:spTgt>
                                        </p:tgtEl>
                                        <p:attrNameLst>
                                          <p:attrName>fillcolor</p:attrName>
                                        </p:attrNameLst>
                                      </p:cBhvr>
                                      <p:to>
                                        <p:clrVal>
                                          <a:schemeClr val="hlink"/>
                                        </p:clrVal>
                                      </p:to>
                                    </p:set>
                                    <p:set>
                                      <p:cBhvr>
                                        <p:cTn id="65" dur="500" autoRev="1" fill="hold"/>
                                        <p:tgtEl>
                                          <p:spTgt spid="2">
                                            <p:txEl>
                                              <p:pRg st="4" end="4"/>
                                            </p:txEl>
                                          </p:spTgt>
                                        </p:tgtEl>
                                        <p:attrNameLst>
                                          <p:attrName>fill.type</p:attrName>
                                        </p:attrNameLst>
                                      </p:cBhvr>
                                      <p:to>
                                        <p:strVal val="solid"/>
                                      </p:to>
                                    </p:set>
                                  </p:childTnLst>
                                </p:cTn>
                              </p:par>
                            </p:childTnLst>
                          </p:cTn>
                        </p:par>
                        <p:par>
                          <p:cTn id="66" fill="hold">
                            <p:stCondLst>
                              <p:cond delay="15600"/>
                            </p:stCondLst>
                            <p:childTnLst>
                              <p:par>
                                <p:cTn id="67" presetID="20" presetClass="emph" presetSubtype="0" fill="hold" nodeType="afterEffect">
                                  <p:stCondLst>
                                    <p:cond delay="0"/>
                                  </p:stCondLst>
                                  <p:iterate type="lt">
                                    <p:tmPct val="10000"/>
                                  </p:iterate>
                                  <p:childTnLst>
                                    <p:set>
                                      <p:cBhvr override="childStyle">
                                        <p:cTn id="68" dur="500" autoRev="1" fill="hold"/>
                                        <p:tgtEl>
                                          <p:spTgt spid="2">
                                            <p:txEl>
                                              <p:pRg st="5" end="5"/>
                                            </p:txEl>
                                          </p:spTgt>
                                        </p:tgtEl>
                                        <p:attrNameLst>
                                          <p:attrName>style.color</p:attrName>
                                        </p:attrNameLst>
                                      </p:cBhvr>
                                      <p:to>
                                        <p:clrVal>
                                          <a:schemeClr val="hlink"/>
                                        </p:clrVal>
                                      </p:to>
                                    </p:set>
                                    <p:set>
                                      <p:cBhvr>
                                        <p:cTn id="69" dur="500" autoRev="1" fill="hold"/>
                                        <p:tgtEl>
                                          <p:spTgt spid="2">
                                            <p:txEl>
                                              <p:pRg st="5" end="5"/>
                                            </p:txEl>
                                          </p:spTgt>
                                        </p:tgtEl>
                                        <p:attrNameLst>
                                          <p:attrName>fillcolor</p:attrName>
                                        </p:attrNameLst>
                                      </p:cBhvr>
                                      <p:to>
                                        <p:clrVal>
                                          <a:schemeClr val="hlink"/>
                                        </p:clrVal>
                                      </p:to>
                                    </p:set>
                                    <p:set>
                                      <p:cBhvr>
                                        <p:cTn id="70" dur="500" autoRev="1" fill="hold"/>
                                        <p:tgtEl>
                                          <p:spTgt spid="2">
                                            <p:txEl>
                                              <p:pRg st="5" end="5"/>
                                            </p:txEl>
                                          </p:spTgt>
                                        </p:tgtEl>
                                        <p:attrNameLst>
                                          <p:attrName>fill.type</p:attrName>
                                        </p:attrNameLst>
                                      </p:cBhvr>
                                      <p:to>
                                        <p:strVal val="solid"/>
                                      </p:to>
                                    </p:set>
                                  </p:childTnLst>
                                </p:cTn>
                              </p:par>
                            </p:childTnLst>
                          </p:cTn>
                        </p:par>
                        <p:par>
                          <p:cTn id="71" fill="hold">
                            <p:stCondLst>
                              <p:cond delay="17200"/>
                            </p:stCondLst>
                            <p:childTnLst>
                              <p:par>
                                <p:cTn id="72" presetID="22" presetClass="entr" presetSubtype="4" fill="hold"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down)">
                                      <p:cBhvr>
                                        <p:cTn id="7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295400" y="1371600"/>
            <a:ext cx="7010400" cy="369332"/>
          </a:xfrm>
          <a:prstGeom prst="rect">
            <a:avLst/>
          </a:prstGeom>
          <a:noFill/>
        </p:spPr>
        <p:txBody>
          <a:bodyPr wrap="square" rtlCol="0">
            <a:spAutoFit/>
          </a:bodyPr>
          <a:lstStyle/>
          <a:p>
            <a:endParaRPr lang="en-US"/>
          </a:p>
        </p:txBody>
      </p:sp>
      <p:sp>
        <p:nvSpPr>
          <p:cNvPr id="5" name="Rounded Rectangle 4"/>
          <p:cNvSpPr/>
          <p:nvPr/>
        </p:nvSpPr>
        <p:spPr>
          <a:xfrm>
            <a:off x="1524000" y="685800"/>
            <a:ext cx="5943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smtClean="0"/>
              <a:t>Learning Outcomes</a:t>
            </a:r>
            <a:endParaRPr lang="en-US" sz="5400" dirty="0"/>
          </a:p>
        </p:txBody>
      </p:sp>
      <p:sp>
        <p:nvSpPr>
          <p:cNvPr id="6" name="TextBox 5"/>
          <p:cNvSpPr txBox="1"/>
          <p:nvPr/>
        </p:nvSpPr>
        <p:spPr>
          <a:xfrm>
            <a:off x="838200" y="2362200"/>
            <a:ext cx="6477000" cy="2308324"/>
          </a:xfrm>
          <a:prstGeom prst="rect">
            <a:avLst/>
          </a:prstGeom>
          <a:noFill/>
        </p:spPr>
        <p:txBody>
          <a:bodyPr wrap="square" rtlCol="0">
            <a:spAutoFit/>
          </a:bodyPr>
          <a:lstStyle/>
          <a:p>
            <a:r>
              <a:rPr lang="en-US" sz="2400" dirty="0" smtClean="0"/>
              <a:t>Students will be able to-</a:t>
            </a:r>
          </a:p>
          <a:p>
            <a:r>
              <a:rPr lang="en-US" sz="2400" dirty="0" smtClean="0"/>
              <a:t>1.3.1 recognize which words in a sentence are stressed.</a:t>
            </a:r>
          </a:p>
          <a:p>
            <a:r>
              <a:rPr lang="en-US" sz="2400" dirty="0" smtClean="0"/>
              <a:t>4.2.1 understand and enjoy simple story.  </a:t>
            </a:r>
          </a:p>
          <a:p>
            <a:r>
              <a:rPr lang="en-US" sz="2400" dirty="0" smtClean="0"/>
              <a:t>8.1.1 take part in conversations on appropriate topics. </a:t>
            </a:r>
            <a:endParaRPr lang="en-US" sz="2400" dirty="0"/>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000" autoRev="1" fill="hold">
                                          <p:stCondLst>
                                            <p:cond delay="0"/>
                                          </p:stCondLst>
                                        </p:cTn>
                                        <p:tgtEl>
                                          <p:spTgt spid="5"/>
                                        </p:tgtEl>
                                        <p:attrNameLst>
                                          <p:attrName>ppt_w</p:attrName>
                                        </p:attrNameLst>
                                      </p:cBhvr>
                                    </p:anim>
                                    <p:anim by="(#ppt_w*0.50)" calcmode="lin" valueType="num">
                                      <p:cBhvr>
                                        <p:cTn id="8" dur="1000" decel="50000" autoRev="1" fill="hold">
                                          <p:stCondLst>
                                            <p:cond delay="0"/>
                                          </p:stCondLst>
                                        </p:cTn>
                                        <p:tgtEl>
                                          <p:spTgt spid="5"/>
                                        </p:tgtEl>
                                        <p:attrNameLst>
                                          <p:attrName>ppt_x</p:attrName>
                                        </p:attrNameLst>
                                      </p:cBhvr>
                                    </p:anim>
                                    <p:anim from="(-#ppt_h/2)" to="(#ppt_y)" calcmode="lin" valueType="num">
                                      <p:cBhvr>
                                        <p:cTn id="9" dur="2000" fill="hold">
                                          <p:stCondLst>
                                            <p:cond delay="0"/>
                                          </p:stCondLst>
                                        </p:cTn>
                                        <p:tgtEl>
                                          <p:spTgt spid="5"/>
                                        </p:tgtEl>
                                        <p:attrNameLst>
                                          <p:attrName>ppt_y</p:attrName>
                                        </p:attrNameLst>
                                      </p:cBhvr>
                                    </p:anim>
                                    <p:animRot by="21600000">
                                      <p:cBhvr>
                                        <p:cTn id="10" dur="2000" fill="hold">
                                          <p:stCondLst>
                                            <p:cond delay="0"/>
                                          </p:stCondLst>
                                        </p:cTn>
                                        <p:tgtEl>
                                          <p:spTgt spid="5"/>
                                        </p:tgtEl>
                                        <p:attrNameLst>
                                          <p:attrName>r</p:attrName>
                                        </p:attrNameLst>
                                      </p:cBhvr>
                                    </p:animRot>
                                  </p:childTnLst>
                                </p:cTn>
                              </p:par>
                            </p:childTnLst>
                          </p:cTn>
                        </p:par>
                        <p:par>
                          <p:cTn id="11" fill="hold">
                            <p:stCondLst>
                              <p:cond delay="5000"/>
                            </p:stCondLst>
                            <p:childTnLst>
                              <p:par>
                                <p:cTn id="12" presetID="15"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7000"/>
                            </p:stCondLst>
                            <p:childTnLst>
                              <p:par>
                                <p:cTn id="19" presetID="15" presetClass="entr" presetSubtype="0"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9000"/>
                            </p:stCondLst>
                            <p:childTnLst>
                              <p:par>
                                <p:cTn id="26" presetID="15" presetClass="entr" presetSubtype="0"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1000"/>
                            </p:stCondLst>
                            <p:childTnLst>
                              <p:par>
                                <p:cTn id="33" presetID="15" presetClass="entr" presetSubtype="0" fill="hold" nodeType="after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2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descr="tumblr_om9oc6deEv1s46p8ao1_500.gif"/>
          <p:cNvPicPr>
            <a:picLocks noChangeAspect="1"/>
          </p:cNvPicPr>
          <p:nvPr/>
        </p:nvPicPr>
        <p:blipFill>
          <a:blip r:embed="rId3"/>
          <a:stretch>
            <a:fillRect/>
          </a:stretch>
        </p:blipFill>
        <p:spPr>
          <a:xfrm>
            <a:off x="1143000" y="1181100"/>
            <a:ext cx="4762500" cy="4762500"/>
          </a:xfrm>
          <a:prstGeom prst="rect">
            <a:avLst/>
          </a:prstGeom>
        </p:spPr>
      </p:pic>
      <p:sp>
        <p:nvSpPr>
          <p:cNvPr id="3" name="TextBox 2"/>
          <p:cNvSpPr txBox="1"/>
          <p:nvPr/>
        </p:nvSpPr>
        <p:spPr>
          <a:xfrm>
            <a:off x="1676400" y="457200"/>
            <a:ext cx="5334000" cy="584775"/>
          </a:xfrm>
          <a:prstGeom prst="rect">
            <a:avLst/>
          </a:prstGeom>
          <a:noFill/>
        </p:spPr>
        <p:txBody>
          <a:bodyPr wrap="square" rtlCol="0">
            <a:spAutoFit/>
          </a:bodyPr>
          <a:lstStyle/>
          <a:p>
            <a:r>
              <a:rPr lang="en-US" sz="3200" dirty="0" smtClean="0"/>
              <a:t>What is this?</a:t>
            </a:r>
            <a:endParaRPr lang="en-US" sz="3200" dirty="0"/>
          </a:p>
        </p:txBody>
      </p:sp>
      <p:sp>
        <p:nvSpPr>
          <p:cNvPr id="5" name="Oval Callout 4"/>
          <p:cNvSpPr/>
          <p:nvPr/>
        </p:nvSpPr>
        <p:spPr>
          <a:xfrm>
            <a:off x="6172200" y="1219200"/>
            <a:ext cx="2971800" cy="1905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A Frog</a:t>
            </a:r>
            <a:endParaRPr lang="en-US" sz="5400" dirty="0"/>
          </a:p>
        </p:txBody>
      </p:sp>
      <p:pic>
        <p:nvPicPr>
          <p:cNvPr id="7" name="Frog Croaking-SoundBible.com-1053984354.mp3">
            <a:hlinkClick r:id="" action="ppaction://media"/>
          </p:cNvPr>
          <p:cNvPicPr>
            <a:picLocks noRot="1" noChangeAspect="1"/>
          </p:cNvPicPr>
          <p:nvPr>
            <a:audioFile r:link="rId1"/>
          </p:nvPr>
        </p:nvPicPr>
        <p:blipFill>
          <a:blip r:embed="rId4"/>
          <a:stretch>
            <a:fillRect/>
          </a:stretch>
        </p:blipFill>
        <p:spPr>
          <a:xfrm>
            <a:off x="4419600" y="3276600"/>
            <a:ext cx="304800" cy="304800"/>
          </a:xfrm>
          <a:prstGeom prst="rect">
            <a:avLst/>
          </a:prstGeom>
        </p:spPr>
      </p:pic>
    </p:spTree>
  </p:cSld>
  <p:clrMapOvr>
    <a:masterClrMapping/>
  </p:clrMapOvr>
  <p:transition spd="slow" advClick="0" advTm="10000">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7"/>
                                        </p:tgtEl>
                                      </p:cBhvr>
                                    </p:cmd>
                                  </p:childTnLst>
                                </p:cTn>
                              </p:par>
                            </p:childTnLst>
                          </p:cTn>
                        </p:par>
                        <p:par>
                          <p:cTn id="14" fill="hold">
                            <p:stCondLst>
                              <p:cond delay="4852"/>
                            </p:stCondLst>
                            <p:childTnLst>
                              <p:par>
                                <p:cTn id="15" presetID="37"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ppt_x</p:attrName>
                                        </p:attrNameLst>
                                      </p:cBhvr>
                                      <p:tavLst>
                                        <p:tav tm="0">
                                          <p:val>
                                            <p:strVal val="#ppt_x"/>
                                          </p:val>
                                        </p:tav>
                                        <p:tav tm="100000">
                                          <p:val>
                                            <p:strVal val="#ppt_x"/>
                                          </p:val>
                                        </p:tav>
                                      </p:tavLst>
                                    </p:anim>
                                    <p:anim calcmode="lin" valueType="num">
                                      <p:cBhvr>
                                        <p:cTn id="19" dur="1800" decel="100000" fill="hold"/>
                                        <p:tgtEl>
                                          <p:spTgt spid="3"/>
                                        </p:tgtEl>
                                        <p:attrNameLst>
                                          <p:attrName>ppt_y</p:attrName>
                                        </p:attrNameLst>
                                      </p:cBhvr>
                                      <p:tavLst>
                                        <p:tav tm="0">
                                          <p:val>
                                            <p:strVal val="#ppt_y+1"/>
                                          </p:val>
                                        </p:tav>
                                        <p:tav tm="100000">
                                          <p:val>
                                            <p:strVal val="#ppt_y-.03"/>
                                          </p:val>
                                        </p:tav>
                                      </p:tavLst>
                                    </p:anim>
                                    <p:anim calcmode="lin" valueType="num">
                                      <p:cBhvr>
                                        <p:cTn id="2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par>
                          <p:cTn id="21" fill="hold">
                            <p:stCondLst>
                              <p:cond delay="6852"/>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3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3000" fill="hold"/>
                                        <p:tgtEl>
                                          <p:spTgt spid="5"/>
                                        </p:tgtEl>
                                        <p:attrNameLst>
                                          <p:attrName>ppt_y</p:attrName>
                                        </p:attrNameLst>
                                      </p:cBhvr>
                                      <p:tavLst>
                                        <p:tav tm="0">
                                          <p:val>
                                            <p:strVal val="#ppt_y"/>
                                          </p:val>
                                        </p:tav>
                                        <p:tav tm="100000">
                                          <p:val>
                                            <p:strVal val="#ppt_y"/>
                                          </p:val>
                                        </p:tav>
                                      </p:tavLst>
                                    </p:anim>
                                    <p:anim calcmode="lin" valueType="num">
                                      <p:cBhvr>
                                        <p:cTn id="26" dur="3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3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3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1" descr="lizard.png"/>
          <p:cNvPicPr>
            <a:picLocks noChangeAspect="1"/>
          </p:cNvPicPr>
          <p:nvPr/>
        </p:nvPicPr>
        <p:blipFill>
          <a:blip r:embed="rId2"/>
          <a:stretch>
            <a:fillRect/>
          </a:stretch>
        </p:blipFill>
        <p:spPr>
          <a:xfrm>
            <a:off x="457200" y="209550"/>
            <a:ext cx="4305300" cy="6438900"/>
          </a:xfrm>
          <a:prstGeom prst="rect">
            <a:avLst/>
          </a:prstGeom>
        </p:spPr>
      </p:pic>
      <p:sp>
        <p:nvSpPr>
          <p:cNvPr id="3" name="TextBox 2"/>
          <p:cNvSpPr txBox="1"/>
          <p:nvPr/>
        </p:nvSpPr>
        <p:spPr>
          <a:xfrm>
            <a:off x="5486400" y="533400"/>
            <a:ext cx="2895600" cy="584775"/>
          </a:xfrm>
          <a:prstGeom prst="rect">
            <a:avLst/>
          </a:prstGeom>
          <a:noFill/>
        </p:spPr>
        <p:txBody>
          <a:bodyPr wrap="square" rtlCol="0">
            <a:spAutoFit/>
          </a:bodyPr>
          <a:lstStyle/>
          <a:p>
            <a:r>
              <a:rPr lang="en-US" sz="3200" dirty="0" smtClean="0"/>
              <a:t>What is this ?</a:t>
            </a:r>
            <a:endParaRPr lang="en-US" sz="3200" dirty="0"/>
          </a:p>
        </p:txBody>
      </p:sp>
      <p:sp>
        <p:nvSpPr>
          <p:cNvPr id="4" name="Oval Callout 3"/>
          <p:cNvSpPr/>
          <p:nvPr/>
        </p:nvSpPr>
        <p:spPr>
          <a:xfrm>
            <a:off x="5181600" y="1600200"/>
            <a:ext cx="3886200" cy="1828800"/>
          </a:xfrm>
          <a:prstGeom prst="wedgeEllipseCallout">
            <a:avLst>
              <a:gd name="adj1" fmla="val -46172"/>
              <a:gd name="adj2" fmla="val 517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A  Lizard</a:t>
            </a:r>
            <a:endParaRPr lang="en-US" sz="5400" dirty="0"/>
          </a:p>
        </p:txBody>
      </p:sp>
    </p:spTree>
  </p:cSld>
  <p:clrMapOvr>
    <a:masterClrMapping/>
  </p:clrMapOvr>
  <p:transition spd="med" advClick="0" advTm="10000">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2"/>
                                        </p:tgtEl>
                                        <p:attrNameLst>
                                          <p:attrName>ppt_w</p:attrName>
                                        </p:attrNameLst>
                                      </p:cBhvr>
                                      <p:tavLst>
                                        <p:tav tm="0">
                                          <p:val>
                                            <p:strVal val="#ppt_w*.05"/>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2"/>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2"/>
                                        </p:tgtEl>
                                      </p:cBhvr>
                                    </p:animEffect>
                                  </p:childTnLst>
                                </p:cTn>
                              </p:par>
                            </p:childTnLst>
                          </p:cTn>
                        </p:par>
                        <p:par>
                          <p:cTn id="15" fill="hold">
                            <p:stCondLst>
                              <p:cond delay="2000"/>
                            </p:stCondLst>
                            <p:childTnLst>
                              <p:par>
                                <p:cTn id="16" presetID="54" presetClass="entr" presetSubtype="0" accel="10000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strVal val="#ppt_w*0.05"/>
                                          </p:val>
                                        </p:tav>
                                        <p:tav tm="100000">
                                          <p:val>
                                            <p:strVal val="#ppt_w"/>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anim calcmode="lin" valueType="num">
                                      <p:cBhvr>
                                        <p:cTn id="20" dur="2000" fill="hold"/>
                                        <p:tgtEl>
                                          <p:spTgt spid="3"/>
                                        </p:tgtEl>
                                        <p:attrNameLst>
                                          <p:attrName>ppt_x</p:attrName>
                                        </p:attrNameLst>
                                      </p:cBhvr>
                                      <p:tavLst>
                                        <p:tav tm="0">
                                          <p:val>
                                            <p:strVal val="#ppt_x-.2"/>
                                          </p:val>
                                        </p:tav>
                                        <p:tav tm="100000">
                                          <p:val>
                                            <p:strVal val="#ppt_x"/>
                                          </p:val>
                                        </p:tav>
                                      </p:tavLst>
                                    </p:anim>
                                    <p:anim calcmode="lin" valueType="num">
                                      <p:cBhvr>
                                        <p:cTn id="21" dur="2000" fill="hold"/>
                                        <p:tgtEl>
                                          <p:spTgt spid="3"/>
                                        </p:tgtEl>
                                        <p:attrNameLst>
                                          <p:attrName>ppt_y</p:attrName>
                                        </p:attrNameLst>
                                      </p:cBhvr>
                                      <p:tavLst>
                                        <p:tav tm="0">
                                          <p:val>
                                            <p:strVal val="#ppt_y"/>
                                          </p:val>
                                        </p:tav>
                                        <p:tav tm="100000">
                                          <p:val>
                                            <p:strVal val="#ppt_y"/>
                                          </p:val>
                                        </p:tav>
                                      </p:tavLst>
                                    </p:anim>
                                    <p:animEffect transition="in" filter="fade">
                                      <p:cBhvr>
                                        <p:cTn id="22" dur="2000"/>
                                        <p:tgtEl>
                                          <p:spTgt spid="3"/>
                                        </p:tgtEl>
                                      </p:cBhvr>
                                    </p:animEffect>
                                  </p:childTnLst>
                                </p:cTn>
                              </p:par>
                            </p:childTnLst>
                          </p:cTn>
                        </p:par>
                        <p:par>
                          <p:cTn id="23" fill="hold">
                            <p:stCondLst>
                              <p:cond delay="400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4"/>
                                        </p:tgtEl>
                                        <p:attrNameLst>
                                          <p:attrName>style.visibility</p:attrName>
                                        </p:attrNameLst>
                                      </p:cBhvr>
                                      <p:to>
                                        <p:strVal val="visible"/>
                                      </p:to>
                                    </p:set>
                                    <p:anim calcmode="discrete" valueType="clr">
                                      <p:cBhvr override="childStyle">
                                        <p:cTn id="26"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
                                        </p:tgtEl>
                                        <p:attrNameLst>
                                          <p:attrName>fillcolor</p:attrName>
                                        </p:attrNameLst>
                                      </p:cBhvr>
                                      <p:tavLst>
                                        <p:tav tm="0">
                                          <p:val>
                                            <p:clrVal>
                                              <a:schemeClr val="accent2"/>
                                            </p:clrVal>
                                          </p:val>
                                        </p:tav>
                                        <p:tav tm="50000">
                                          <p:val>
                                            <p:clrVal>
                                              <a:schemeClr val="hlink"/>
                                            </p:clrVal>
                                          </p:val>
                                        </p:tav>
                                      </p:tavLst>
                                    </p:anim>
                                    <p:set>
                                      <p:cBhvr>
                                        <p:cTn id="28"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1" descr="rabbit_PNG3790.png"/>
          <p:cNvPicPr>
            <a:picLocks noChangeAspect="1"/>
          </p:cNvPicPr>
          <p:nvPr/>
        </p:nvPicPr>
        <p:blipFill>
          <a:blip r:embed="rId2" cstate="print"/>
          <a:stretch>
            <a:fillRect/>
          </a:stretch>
        </p:blipFill>
        <p:spPr>
          <a:xfrm>
            <a:off x="1490460" y="886963"/>
            <a:ext cx="5748540" cy="4952771"/>
          </a:xfrm>
          <a:prstGeom prst="rect">
            <a:avLst/>
          </a:prstGeom>
        </p:spPr>
      </p:pic>
      <p:sp>
        <p:nvSpPr>
          <p:cNvPr id="3" name="TextBox 2"/>
          <p:cNvSpPr txBox="1"/>
          <p:nvPr/>
        </p:nvSpPr>
        <p:spPr>
          <a:xfrm>
            <a:off x="2133600" y="228600"/>
            <a:ext cx="4800600" cy="523220"/>
          </a:xfrm>
          <a:prstGeom prst="rect">
            <a:avLst/>
          </a:prstGeom>
          <a:noFill/>
        </p:spPr>
        <p:txBody>
          <a:bodyPr wrap="square" rtlCol="0">
            <a:spAutoFit/>
          </a:bodyPr>
          <a:lstStyle/>
          <a:p>
            <a:pPr algn="ctr"/>
            <a:r>
              <a:rPr lang="en-US" sz="2800" dirty="0" smtClean="0"/>
              <a:t>What is this?</a:t>
            </a:r>
            <a:endParaRPr lang="en-US" sz="2800" dirty="0"/>
          </a:p>
        </p:txBody>
      </p:sp>
      <p:sp>
        <p:nvSpPr>
          <p:cNvPr id="4" name="Rounded Rectangle 3"/>
          <p:cNvSpPr/>
          <p:nvPr/>
        </p:nvSpPr>
        <p:spPr>
          <a:xfrm>
            <a:off x="1905000" y="6019800"/>
            <a:ext cx="4572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 Rabbit</a:t>
            </a:r>
            <a:endParaRPr lang="en-US" sz="3200" dirty="0"/>
          </a:p>
        </p:txBody>
      </p:sp>
    </p:spTree>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 calcmode="lin" valueType="num">
                                      <p:cBhvr>
                                        <p:cTn id="9" dur="2000" fill="hold"/>
                                        <p:tgtEl>
                                          <p:spTgt spid="2"/>
                                        </p:tgtEl>
                                        <p:attrNameLst>
                                          <p:attrName>ppt_w</p:attrName>
                                        </p:attrNameLst>
                                      </p:cBhvr>
                                      <p:tavLst>
                                        <p:tav tm="0">
                                          <p:val>
                                            <p:fltVal val="0"/>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40"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ppt_x</p:attrName>
                                        </p:attrNameLst>
                                      </p:cBhvr>
                                      <p:tavLst>
                                        <p:tav tm="0">
                                          <p:val>
                                            <p:strVal val="#ppt_x-.1"/>
                                          </p:val>
                                        </p:tav>
                                        <p:tav tm="100000">
                                          <p:val>
                                            <p:strVal val="#ppt_x"/>
                                          </p:val>
                                        </p:tav>
                                      </p:tavLst>
                                    </p:anim>
                                    <p:anim calcmode="lin" valueType="num">
                                      <p:cBhvr>
                                        <p:cTn id="16" dur="20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60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4"/>
                                        </p:tgtEl>
                                        <p:attrNameLst>
                                          <p:attrName>style.visibility</p:attrName>
                                        </p:attrNameLst>
                                      </p:cBhvr>
                                      <p:to>
                                        <p:strVal val="visible"/>
                                      </p:to>
                                    </p:set>
                                    <p:anim calcmode="discrete" valueType="clr">
                                      <p:cBhvr override="childStyle">
                                        <p:cTn id="20" dur="80"/>
                                        <p:tgtEl>
                                          <p:spTgt spid="4"/>
                                        </p:tgtEl>
                                        <p:attrNameLst>
                                          <p:attrName>style.color</p:attrName>
                                        </p:attrNameLst>
                                      </p:cBhvr>
                                      <p:tavLst>
                                        <p:tav tm="0">
                                          <p:val>
                                            <p:clrVal>
                                              <a:schemeClr val="folHlink"/>
                                            </p:clrVal>
                                          </p:val>
                                        </p:tav>
                                        <p:tav tm="50000">
                                          <p:val>
                                            <p:clrVal>
                                              <a:srgbClr val="FF0000"/>
                                            </p:clrVal>
                                          </p:val>
                                        </p:tav>
                                      </p:tavLst>
                                    </p:anim>
                                    <p:anim calcmode="discrete" valueType="clr">
                                      <p:cBhvr>
                                        <p:cTn id="21" dur="80"/>
                                        <p:tgtEl>
                                          <p:spTgt spid="4"/>
                                        </p:tgtEl>
                                        <p:attrNameLst>
                                          <p:attrName>fillcolor</p:attrName>
                                        </p:attrNameLst>
                                      </p:cBhvr>
                                      <p:tavLst>
                                        <p:tav tm="0">
                                          <p:val>
                                            <p:clrVal>
                                              <a:schemeClr val="accent2"/>
                                            </p:clrVal>
                                          </p:val>
                                        </p:tav>
                                        <p:tav tm="50000">
                                          <p:val>
                                            <p:clrVal>
                                              <a:schemeClr val="hlink"/>
                                            </p:clrVal>
                                          </p:val>
                                        </p:tav>
                                      </p:tavLst>
                                    </p:anim>
                                    <p:set>
                                      <p:cBhvr>
                                        <p:cTn id="22"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descr="tumblr_n6grr5QHxB1rpe379o1_500.gif"/>
          <p:cNvPicPr>
            <a:picLocks noChangeAspect="1"/>
          </p:cNvPicPr>
          <p:nvPr/>
        </p:nvPicPr>
        <p:blipFill>
          <a:blip r:embed="rId2"/>
          <a:stretch>
            <a:fillRect/>
          </a:stretch>
        </p:blipFill>
        <p:spPr>
          <a:xfrm>
            <a:off x="898071" y="1371600"/>
            <a:ext cx="6874329" cy="3849624"/>
          </a:xfrm>
          <a:prstGeom prst="rect">
            <a:avLst/>
          </a:prstGeom>
        </p:spPr>
      </p:pic>
      <p:sp>
        <p:nvSpPr>
          <p:cNvPr id="3" name="TextBox 2"/>
          <p:cNvSpPr txBox="1"/>
          <p:nvPr/>
        </p:nvSpPr>
        <p:spPr>
          <a:xfrm>
            <a:off x="2362200" y="533400"/>
            <a:ext cx="3733800" cy="646331"/>
          </a:xfrm>
          <a:prstGeom prst="rect">
            <a:avLst/>
          </a:prstGeom>
          <a:noFill/>
        </p:spPr>
        <p:txBody>
          <a:bodyPr wrap="square" rtlCol="0">
            <a:spAutoFit/>
          </a:bodyPr>
          <a:lstStyle/>
          <a:p>
            <a:pPr algn="ctr"/>
            <a:r>
              <a:rPr lang="en-US" sz="3600" dirty="0" smtClean="0"/>
              <a:t>What is this?</a:t>
            </a:r>
            <a:endParaRPr lang="en-US" sz="3600" dirty="0"/>
          </a:p>
        </p:txBody>
      </p:sp>
      <p:sp>
        <p:nvSpPr>
          <p:cNvPr id="4" name="Rounded Rectangle 3"/>
          <p:cNvSpPr/>
          <p:nvPr/>
        </p:nvSpPr>
        <p:spPr>
          <a:xfrm>
            <a:off x="1828800" y="5715000"/>
            <a:ext cx="4114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 Fox</a:t>
            </a:r>
            <a:endParaRPr lang="en-US" sz="3600" dirty="0"/>
          </a:p>
        </p:txBody>
      </p:sp>
    </p:spTree>
  </p:cSld>
  <p:clrMapOvr>
    <a:masterClrMapping/>
  </p:clrMapOvr>
  <p:transition spd="med" advClick="0" advTm="10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1000" autoRev="1" fill="hold">
                                          <p:stCondLst>
                                            <p:cond delay="0"/>
                                          </p:stCondLst>
                                        </p:cTn>
                                        <p:tgtEl>
                                          <p:spTgt spid="3"/>
                                        </p:tgtEl>
                                        <p:attrNameLst>
                                          <p:attrName>ppt_w</p:attrName>
                                        </p:attrNameLst>
                                      </p:cBhvr>
                                    </p:anim>
                                    <p:anim by="(#ppt_w*0.50)" calcmode="lin" valueType="num">
                                      <p:cBhvr>
                                        <p:cTn id="14" dur="1000" decel="50000" autoRev="1" fill="hold">
                                          <p:stCondLst>
                                            <p:cond delay="0"/>
                                          </p:stCondLst>
                                        </p:cTn>
                                        <p:tgtEl>
                                          <p:spTgt spid="3"/>
                                        </p:tgtEl>
                                        <p:attrNameLst>
                                          <p:attrName>ppt_x</p:attrName>
                                        </p:attrNameLst>
                                      </p:cBhvr>
                                    </p:anim>
                                    <p:anim from="(-#ppt_h/2)" to="(#ppt_y)" calcmode="lin" valueType="num">
                                      <p:cBhvr>
                                        <p:cTn id="15" dur="2000" fill="hold">
                                          <p:stCondLst>
                                            <p:cond delay="0"/>
                                          </p:stCondLst>
                                        </p:cTn>
                                        <p:tgtEl>
                                          <p:spTgt spid="3"/>
                                        </p:tgtEl>
                                        <p:attrNameLst>
                                          <p:attrName>ppt_y</p:attrName>
                                        </p:attrNameLst>
                                      </p:cBhvr>
                                    </p:anim>
                                    <p:animRot by="21600000">
                                      <p:cBhvr>
                                        <p:cTn id="16" dur="2000" fill="hold">
                                          <p:stCondLst>
                                            <p:cond delay="0"/>
                                          </p:stCondLst>
                                        </p:cTn>
                                        <p:tgtEl>
                                          <p:spTgt spid="3"/>
                                        </p:tgtEl>
                                        <p:attrNameLst>
                                          <p:attrName>r</p:attrName>
                                        </p:attrNameLst>
                                      </p:cBhvr>
                                    </p:animRot>
                                  </p:childTnLst>
                                </p:cTn>
                              </p:par>
                            </p:childTnLst>
                          </p:cTn>
                        </p:par>
                        <p:par>
                          <p:cTn id="17" fill="hold">
                            <p:stCondLst>
                              <p:cond delay="6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2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2000" fill="hold"/>
                                        <p:tgtEl>
                                          <p:spTgt spid="4"/>
                                        </p:tgtEl>
                                        <p:attrNameLst>
                                          <p:attrName>ppt_y</p:attrName>
                                        </p:attrNameLst>
                                      </p:cBhvr>
                                      <p:tavLst>
                                        <p:tav tm="0">
                                          <p:val>
                                            <p:strVal val="#ppt_y"/>
                                          </p:val>
                                        </p:tav>
                                        <p:tav tm="100000">
                                          <p:val>
                                            <p:strVal val="#ppt_y"/>
                                          </p:val>
                                        </p:tav>
                                      </p:tavLst>
                                    </p:anim>
                                    <p:anim calcmode="lin" valueType="num">
                                      <p:cBhvr>
                                        <p:cTn id="22" dur="2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2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0" y="1524000"/>
            <a:ext cx="9143999" cy="3810001"/>
            <a:chOff x="0" y="1524000"/>
            <a:chExt cx="9143999" cy="3810001"/>
          </a:xfrm>
        </p:grpSpPr>
        <p:pic>
          <p:nvPicPr>
            <p:cNvPr id="2" name="Picture 1" descr="7c5ce490a9a2d47800231aae436f3bb3-Pic-6.jpg"/>
            <p:cNvPicPr>
              <a:picLocks noChangeAspect="1"/>
            </p:cNvPicPr>
            <p:nvPr/>
          </p:nvPicPr>
          <p:blipFill>
            <a:blip r:embed="rId2"/>
            <a:stretch>
              <a:fillRect/>
            </a:stretch>
          </p:blipFill>
          <p:spPr>
            <a:xfrm>
              <a:off x="0" y="1524000"/>
              <a:ext cx="2857500" cy="3810000"/>
            </a:xfrm>
            <a:prstGeom prst="rect">
              <a:avLst/>
            </a:prstGeom>
          </p:spPr>
        </p:pic>
        <p:pic>
          <p:nvPicPr>
            <p:cNvPr id="3" name="Picture 2" descr="1518350_1395119890742334_333494474_n-1.jpg"/>
            <p:cNvPicPr>
              <a:picLocks noChangeAspect="1"/>
            </p:cNvPicPr>
            <p:nvPr/>
          </p:nvPicPr>
          <p:blipFill>
            <a:blip r:embed="rId3"/>
            <a:stretch>
              <a:fillRect/>
            </a:stretch>
          </p:blipFill>
          <p:spPr>
            <a:xfrm>
              <a:off x="2819400" y="1524001"/>
              <a:ext cx="3200400" cy="3810000"/>
            </a:xfrm>
            <a:prstGeom prst="rect">
              <a:avLst/>
            </a:prstGeom>
          </p:spPr>
        </p:pic>
        <p:pic>
          <p:nvPicPr>
            <p:cNvPr id="4" name="Picture 3" descr="8960599734_ee42133c78_b.jpg"/>
            <p:cNvPicPr>
              <a:picLocks noChangeAspect="1"/>
            </p:cNvPicPr>
            <p:nvPr/>
          </p:nvPicPr>
          <p:blipFill>
            <a:blip r:embed="rId4"/>
            <a:stretch>
              <a:fillRect/>
            </a:stretch>
          </p:blipFill>
          <p:spPr>
            <a:xfrm>
              <a:off x="6019800" y="1524000"/>
              <a:ext cx="3124199" cy="3810000"/>
            </a:xfrm>
            <a:prstGeom prst="rect">
              <a:avLst/>
            </a:prstGeom>
          </p:spPr>
        </p:pic>
      </p:grpSp>
      <p:sp>
        <p:nvSpPr>
          <p:cNvPr id="6" name="TextBox 5"/>
          <p:cNvSpPr txBox="1"/>
          <p:nvPr/>
        </p:nvSpPr>
        <p:spPr>
          <a:xfrm>
            <a:off x="1219200" y="304800"/>
            <a:ext cx="4876800" cy="584775"/>
          </a:xfrm>
          <a:prstGeom prst="rect">
            <a:avLst/>
          </a:prstGeom>
          <a:noFill/>
        </p:spPr>
        <p:txBody>
          <a:bodyPr wrap="square" rtlCol="0">
            <a:spAutoFit/>
          </a:bodyPr>
          <a:lstStyle/>
          <a:p>
            <a:pPr algn="ctr"/>
            <a:r>
              <a:rPr lang="en-US" sz="3200" dirty="0" smtClean="0"/>
              <a:t>What are they?</a:t>
            </a:r>
            <a:endParaRPr lang="en-US" sz="3200" dirty="0"/>
          </a:p>
        </p:txBody>
      </p:sp>
      <p:sp>
        <p:nvSpPr>
          <p:cNvPr id="7" name="Rounded Rectangle 6"/>
          <p:cNvSpPr/>
          <p:nvPr/>
        </p:nvSpPr>
        <p:spPr>
          <a:xfrm>
            <a:off x="1828800" y="5638800"/>
            <a:ext cx="4038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Birds</a:t>
            </a:r>
            <a:endParaRPr lang="en-US" sz="3200" dirty="0"/>
          </a:p>
        </p:txBody>
      </p:sp>
    </p:spTree>
  </p:cSld>
  <p:clrMapOvr>
    <a:masterClrMapping/>
  </p:clrMapOvr>
  <p:transition spd="med"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2700" decel="100000" fill="hold"/>
                                        <p:tgtEl>
                                          <p:spTgt spid="5"/>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3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ppt_x</p:attrName>
                                        </p:attrNameLst>
                                      </p:cBhvr>
                                      <p:tavLst>
                                        <p:tav tm="0">
                                          <p:val>
                                            <p:strVal val="#ppt_x"/>
                                          </p:val>
                                        </p:tav>
                                        <p:tav tm="100000">
                                          <p:val>
                                            <p:strVal val="#ppt_x"/>
                                          </p:val>
                                        </p:tav>
                                      </p:tavLst>
                                    </p:anim>
                                    <p:anim calcmode="lin" valueType="num">
                                      <p:cBhvr>
                                        <p:cTn id="16" dur="2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50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7"/>
                                        </p:tgtEl>
                                        <p:attrNameLst>
                                          <p:attrName>style.visibility</p:attrName>
                                        </p:attrNameLst>
                                      </p:cBhvr>
                                      <p:to>
                                        <p:strVal val="visible"/>
                                      </p:to>
                                    </p:set>
                                    <p:anim calcmode="discrete" valueType="clr">
                                      <p:cBhvr override="childStyle">
                                        <p:cTn id="20"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
                                        </p:tgtEl>
                                        <p:attrNameLst>
                                          <p:attrName>fillcolor</p:attrName>
                                        </p:attrNameLst>
                                      </p:cBhvr>
                                      <p:tavLst>
                                        <p:tav tm="0">
                                          <p:val>
                                            <p:clrVal>
                                              <a:schemeClr val="accent2"/>
                                            </p:clrVal>
                                          </p:val>
                                        </p:tav>
                                        <p:tav tm="50000">
                                          <p:val>
                                            <p:clrVal>
                                              <a:schemeClr val="hlink"/>
                                            </p:clrVal>
                                          </p:val>
                                        </p:tav>
                                      </p:tavLst>
                                    </p:anim>
                                    <p:set>
                                      <p:cBhvr>
                                        <p:cTn id="22"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269</Words>
  <Application>Microsoft Office PowerPoint</Application>
  <PresentationFormat>On-screen Show (4:3)</PresentationFormat>
  <Paragraphs>38</Paragraphs>
  <Slides>13</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Office Theme</vt:lpstr>
      <vt:lpstr>Package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 CORNER</dc:creator>
  <cp:lastModifiedBy>PC CORNER</cp:lastModifiedBy>
  <cp:revision>51</cp:revision>
  <dcterms:created xsi:type="dcterms:W3CDTF">2006-08-16T00:00:00Z</dcterms:created>
  <dcterms:modified xsi:type="dcterms:W3CDTF">2017-08-22T09:15:44Z</dcterms:modified>
</cp:coreProperties>
</file>