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3444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68" y="-114"/>
      </p:cViewPr>
      <p:guideLst>
        <p:guide orient="horz" pos="2160"/>
        <p:guide pos="38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5830" y="2130426"/>
            <a:ext cx="1049274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1660" y="3886200"/>
            <a:ext cx="864108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49690" y="274639"/>
            <a:ext cx="277749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7220" y="274639"/>
            <a:ext cx="81267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123" y="4406901"/>
            <a:ext cx="1049274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5123" y="2906713"/>
            <a:ext cx="1049274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1600201"/>
            <a:ext cx="545211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5070" y="1600201"/>
            <a:ext cx="545211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535113"/>
            <a:ext cx="545425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" y="2174875"/>
            <a:ext cx="545425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0785" y="1535113"/>
            <a:ext cx="545639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0785" y="2174875"/>
            <a:ext cx="545639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28-Sep-17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28-Sep-17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28-Sep-17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273050"/>
            <a:ext cx="406122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317" y="273051"/>
            <a:ext cx="6900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7220" y="1435101"/>
            <a:ext cx="406122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9589" y="4800600"/>
            <a:ext cx="740664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19589" y="612775"/>
            <a:ext cx="740664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19589" y="5367338"/>
            <a:ext cx="740664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28-Sep-17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274638"/>
            <a:ext cx="111099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600201"/>
            <a:ext cx="111099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" y="6356351"/>
            <a:ext cx="2880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28-Sep-17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17670" y="6356351"/>
            <a:ext cx="3909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46820" y="6356351"/>
            <a:ext cx="2880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600" y="3200400"/>
            <a:ext cx="2667000" cy="2667000"/>
          </a:xfrm>
          <a:prstGeom prst="rect">
            <a:avLst/>
          </a:prstGeom>
          <a:ln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1" y="3124200"/>
            <a:ext cx="2686050" cy="2819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52800" y="3059707"/>
            <a:ext cx="5791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আব্দুল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হালিম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চৌধুরী</a:t>
            </a:r>
            <a:endParaRPr lang="bn-IN" sz="4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400" dirty="0">
                <a:latin typeface="NikoshBAN" pitchFamily="2" charset="0"/>
                <a:cs typeface="NikoshBAN" pitchFamily="2" charset="0"/>
              </a:rPr>
              <a:t>সহকারী  শিক্ষক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halim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92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tin@gmail.com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228600"/>
            <a:ext cx="12115800" cy="264687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bn-BD" sz="16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r>
              <a:rPr lang="bn-IN" sz="16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16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163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2"/>
          <p:cNvSpPr>
            <a:spLocks noChangeArrowheads="1" noChangeShapeType="1"/>
          </p:cNvSpPr>
          <p:nvPr/>
        </p:nvSpPr>
        <p:spPr bwMode="auto">
          <a:xfrm>
            <a:off x="0" y="0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Control 8"/>
          <p:cNvSpPr>
            <a:spLocks noChangeArrowheads="1" noChangeShapeType="1"/>
          </p:cNvSpPr>
          <p:nvPr/>
        </p:nvSpPr>
        <p:spPr bwMode="auto">
          <a:xfrm>
            <a:off x="0" y="0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4" descr="Page 1 of 234"/>
          <p:cNvSpPr>
            <a:spLocks noChangeAspect="1" noChangeArrowheads="1"/>
          </p:cNvSpPr>
          <p:nvPr/>
        </p:nvSpPr>
        <p:spPr bwMode="auto">
          <a:xfrm>
            <a:off x="130175" y="-488950"/>
            <a:ext cx="296863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5" descr="Page 2 of 234"/>
          <p:cNvSpPr>
            <a:spLocks noChangeAspect="1" noChangeArrowheads="1"/>
          </p:cNvSpPr>
          <p:nvPr/>
        </p:nvSpPr>
        <p:spPr bwMode="auto">
          <a:xfrm>
            <a:off x="130175" y="-76200"/>
            <a:ext cx="296863" cy="29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6" descr="Page 3 of 234"/>
          <p:cNvSpPr>
            <a:spLocks noChangeAspect="1" noChangeArrowheads="1"/>
          </p:cNvSpPr>
          <p:nvPr/>
        </p:nvSpPr>
        <p:spPr bwMode="auto">
          <a:xfrm>
            <a:off x="130175" y="336550"/>
            <a:ext cx="296863" cy="29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7" descr="Page 4 of 234"/>
          <p:cNvSpPr>
            <a:spLocks noChangeAspect="1" noChangeArrowheads="1"/>
          </p:cNvSpPr>
          <p:nvPr/>
        </p:nvSpPr>
        <p:spPr bwMode="auto">
          <a:xfrm>
            <a:off x="130175" y="749300"/>
            <a:ext cx="296863" cy="29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6200" y="5077361"/>
            <a:ext cx="12039600" cy="132343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গাভীর পরিচর্যা করার লক্ষ্য হল গাভী যাতে সার্বক্ষণিক স্বাস্থ্যবতী ও কর্মক্ষম থাকে সে ব্যবস্থা করা ।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28600" y="1422737"/>
            <a:ext cx="3505200" cy="1015663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002">
            <a:schemeClr val="dk2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গাভী </a:t>
            </a:r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পরিচর্যা</a:t>
            </a:r>
            <a:endParaRPr lang="en-US" sz="6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0663"/>
            <a:ext cx="7467600" cy="4656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7801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1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1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6200" y="276761"/>
            <a:ext cx="120396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গাভীর পরিচর্যা করার জন্য নিম্নলিখিত বিষয় গুলো সুষ্ঠভাবে পালন করতে হবে 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57200" y="1197114"/>
            <a:ext cx="5715000" cy="70788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গাভীকে নিয়মিত হাঁটাচলা করানো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33400" y="1806714"/>
            <a:ext cx="6172200" cy="70788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গাভীর  নিয়মিত স্বাস্থ্য পরীক্ষা করানো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9600" y="2416314"/>
            <a:ext cx="6324600" cy="70788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গাভীকে নিয়মিত কৃমির ঔষধ খাওয়ানো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57200" y="3048000"/>
            <a:ext cx="7772400" cy="70788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গাভীকে নিয়মিত সংক্রামক রোগের টিকা দেওয়া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81000" y="3711714"/>
            <a:ext cx="5715000" cy="70788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গাভীকে নির্দিষ্ট সময়ে দোহন করা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04800" y="4321314"/>
            <a:ext cx="5715000" cy="70788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গাভীকে নিয়মিত গোসল করানো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" y="5159514"/>
            <a:ext cx="10896600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গাভীর </a:t>
            </a:r>
            <a:r>
              <a:rPr lang="bn-IN" sz="4000" dirty="0">
                <a:latin typeface="NikoshBAN" pitchFamily="2" charset="0"/>
                <a:cs typeface="NikoshBAN" pitchFamily="2" charset="0"/>
              </a:rPr>
              <a:t>বাস্থান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নিয়মিত জীবাণুনাশক ঔষধ মিশ্রিত পানি দিয়ে পরিষ্কার করা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528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76199"/>
            <a:ext cx="6172200" cy="64770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636"/>
            <a:ext cx="6172200" cy="662940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429000" y="355937"/>
            <a:ext cx="4648200" cy="1015663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002">
            <a:schemeClr val="dk2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বাচুরের</a:t>
            </a:r>
            <a:r>
              <a:rPr lang="bn-IN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পরিচর্যা</a:t>
            </a:r>
            <a:endParaRPr lang="en-US" sz="6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107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6200" y="228600"/>
            <a:ext cx="12039600" cy="132343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সুস্থসবল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বাচুর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আগামী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দিনের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ভালো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উ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ৎপাদনক্ষম ষাড় বা গাভীতে পরিণত হয়।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6200" y="1905000"/>
            <a:ext cx="120396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বাচুর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 পরিচর্যা করার জন্য নিম্নলিখিত বিষয় গুলো সুষ্ঠভাবে পালন করতে হবে 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62000" y="2895600"/>
            <a:ext cx="105918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বাচুর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 জন্মের স্থান শুকনা খড় ও ছালা বিছিয়ে নরম করে দিতে হবে।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85800" y="3787914"/>
            <a:ext cx="100584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000" dirty="0" err="1">
                <a:latin typeface="NikoshBAN" pitchFamily="2" charset="0"/>
                <a:cs typeface="NikoshBAN" pitchFamily="2" charset="0"/>
              </a:rPr>
              <a:t>বাচুর</a:t>
            </a:r>
            <a:r>
              <a:rPr lang="bn-IN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জন্মের পরপর নাক মুকের শ্লেষ্মা পরিস্কার করে দিতে হবে। 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85800" y="4626114"/>
            <a:ext cx="78486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বাচুর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কে জন্মের পরপর শাল দুধ কাওয়াতে হবে। 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85800" y="5534561"/>
            <a:ext cx="112776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বাচুর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 যাতে পরিমিত দুধ পান করতে পারে সে দিকে খেয়াল রাখতে হবে। 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589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582"/>
          <a:stretch/>
        </p:blipFill>
        <p:spPr bwMode="auto">
          <a:xfrm>
            <a:off x="209203" y="152400"/>
            <a:ext cx="547116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06"/>
          <a:stretch/>
        </p:blipFill>
        <p:spPr bwMode="auto">
          <a:xfrm>
            <a:off x="5867400" y="76200"/>
            <a:ext cx="6477000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581400" y="127337"/>
            <a:ext cx="3505200" cy="1015663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002">
            <a:schemeClr val="dk2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দুগ্ধ দোহন </a:t>
            </a:r>
            <a:endParaRPr lang="en-US" sz="6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222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066800" y="228600"/>
            <a:ext cx="96012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গাভীর ওলান থেকে দুধ সংগ্রহের প্রক্রিয়াকে দুধ দোহন বলে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" y="1295400"/>
            <a:ext cx="118110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নির্দিষ্ট সময় ও স্থানে একই গোয়ালা দ্বারাগাভী থেকে দুধ দোহন করতে হয়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495800" y="2263914"/>
            <a:ext cx="30480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>
                <a:latin typeface="NikoshBAN" pitchFamily="2" charset="0"/>
                <a:cs typeface="NikoshBAN" pitchFamily="2" charset="0"/>
              </a:rPr>
              <a:t>দুধ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দোহনের  ধাপ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3559314"/>
            <a:ext cx="30480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গাভী প্রস্তুত করা 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657600" y="3559314"/>
            <a:ext cx="30480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গোয়ালার প্রস্তুতি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086600" y="3559314"/>
            <a:ext cx="41910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পরিস্কার পাত্র ব্যবহার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52400" y="4930914"/>
            <a:ext cx="54864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গাভীকে মশামাছি মুক্তরাখা 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172200" y="4953000"/>
            <a:ext cx="44958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গাভীকে উদ্দীপিত করা 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418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7" grpId="0" animBg="1"/>
      <p:bldP spid="9" grpId="0" animBg="1"/>
      <p:bldP spid="10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590800" y="76200"/>
            <a:ext cx="5181600" cy="1015663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002">
            <a:schemeClr val="dk2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দুগ্ধ দোহন পদ্ধতি  </a:t>
            </a:r>
            <a:endParaRPr lang="en-US" sz="6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038600" y="1194137"/>
            <a:ext cx="1981200" cy="769441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002">
            <a:schemeClr val="dk2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 প্রকার </a:t>
            </a:r>
            <a:endParaRPr lang="en-US" sz="4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98" r="34582"/>
          <a:stretch/>
        </p:blipFill>
        <p:spPr bwMode="auto">
          <a:xfrm>
            <a:off x="91440" y="2209800"/>
            <a:ext cx="569976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5"/>
          <p:cNvSpPr/>
          <p:nvPr/>
        </p:nvSpPr>
        <p:spPr>
          <a:xfrm>
            <a:off x="2590800" y="3733800"/>
            <a:ext cx="1752600" cy="19050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352309" y="2055121"/>
            <a:ext cx="5486400" cy="1938992"/>
          </a:xfrm>
          <a:prstGeom prst="rect">
            <a:avLst/>
          </a:prstGeom>
          <a:noFill/>
          <a:ln w="285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002">
            <a:schemeClr val="dk2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6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সনাতন </a:t>
            </a:r>
            <a:r>
              <a:rPr lang="bn-IN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পদ্ধতি বা হাত দ্বারা দোহন  </a:t>
            </a:r>
            <a:endParaRPr lang="en-US" sz="6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712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  <p:bldP spid="6" grpId="1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038600" y="76200"/>
            <a:ext cx="5181600" cy="1015663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002">
            <a:schemeClr val="dk2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দুগ্ধ দোহন পদ্ধতি   </a:t>
            </a:r>
            <a:endParaRPr lang="en-US" sz="6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324600" y="1194137"/>
            <a:ext cx="1981200" cy="769441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002">
            <a:schemeClr val="dk2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 প্রকার  </a:t>
            </a:r>
            <a:endParaRPr lang="en-US" sz="4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62" r="3660" b="11032"/>
          <a:stretch/>
        </p:blipFill>
        <p:spPr bwMode="auto">
          <a:xfrm>
            <a:off x="76200" y="1498938"/>
            <a:ext cx="6144491" cy="543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553200" y="2971800"/>
            <a:ext cx="5486400" cy="1938992"/>
          </a:xfrm>
          <a:prstGeom prst="rect">
            <a:avLst/>
          </a:prstGeom>
          <a:noFill/>
          <a:ln w="285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002">
            <a:schemeClr val="dk2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আধুনিক পদ্ধতি বা যন্ত্র দ্বারা দোহন  </a:t>
            </a:r>
            <a:endParaRPr lang="en-US" sz="6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3733800" y="3733800"/>
            <a:ext cx="2590800" cy="25146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420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7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 bwMode="auto">
          <a:xfrm>
            <a:off x="3352800" y="152400"/>
            <a:ext cx="3962400" cy="990600"/>
          </a:xfrm>
          <a:prstGeom prst="rect">
            <a:avLst/>
          </a:prstGeo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মূল্যায়নঃ</a:t>
            </a:r>
            <a:endParaRPr lang="en-US" sz="5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/>
        </p:nvSpPr>
        <p:spPr bwMode="auto">
          <a:xfrm>
            <a:off x="457200" y="1600200"/>
            <a:ext cx="10113818" cy="838200"/>
          </a:xfrm>
          <a:prstGeom prst="rect">
            <a:avLst/>
          </a:prstGeom>
          <a:noFill/>
          <a:ln>
            <a:noFill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sz="4800" dirty="0">
                <a:latin typeface="NikoshBAN" pitchFamily="2" charset="0"/>
                <a:cs typeface="NikoshBAN" pitchFamily="2" charset="0"/>
              </a:rPr>
              <a:t>1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আধুনিক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পদ্ধতিতে দুধ দোহনের </a:t>
            </a:r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২টি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4800" dirty="0">
                <a:latin typeface="NikoshBAN" pitchFamily="2" charset="0"/>
                <a:cs typeface="NikoshBAN" pitchFamily="2" charset="0"/>
              </a:rPr>
              <a:t>অ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সুবিধা বল।</a:t>
            </a:r>
          </a:p>
        </p:txBody>
      </p:sp>
      <p:sp>
        <p:nvSpPr>
          <p:cNvPr id="4" name="Content Placeholder 2"/>
          <p:cNvSpPr>
            <a:spLocks noGrp="1"/>
          </p:cNvSpPr>
          <p:nvPr/>
        </p:nvSpPr>
        <p:spPr bwMode="auto">
          <a:xfrm>
            <a:off x="457200" y="2438400"/>
            <a:ext cx="11734800" cy="1066800"/>
          </a:xfrm>
          <a:prstGeom prst="rect">
            <a:avLst/>
          </a:prstGeom>
          <a:noFill/>
          <a:ln>
            <a:noFill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২।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জন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মানুষ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বছরে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কেজি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দুধ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পান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দরকার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?</a:t>
            </a:r>
            <a:endParaRPr lang="bn-BD" sz="48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/>
        </p:nvSpPr>
        <p:spPr bwMode="auto">
          <a:xfrm>
            <a:off x="381000" y="3352800"/>
            <a:ext cx="10668000" cy="838200"/>
          </a:xfrm>
          <a:prstGeom prst="rect">
            <a:avLst/>
          </a:prstGeom>
          <a:noFill/>
          <a:ln>
            <a:noFill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বাচুর</a:t>
            </a:r>
            <a:r>
              <a:rPr lang="bn-IN" sz="4800" dirty="0">
                <a:latin typeface="NikoshBAN" pitchFamily="2" charset="0"/>
                <a:cs typeface="NikoshBAN" pitchFamily="2" charset="0"/>
              </a:rPr>
              <a:t>কে জন্মের পরপর শাল দুধ </a:t>
            </a:r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খাওয়াতে হয় কেন?।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51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/>
          <p:cNvSpPr>
            <a:spLocks noGrp="1"/>
          </p:cNvSpPr>
          <p:nvPr/>
        </p:nvSpPr>
        <p:spPr bwMode="auto">
          <a:xfrm>
            <a:off x="2228850" y="304800"/>
            <a:ext cx="5924550" cy="1406525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বাড়ির কাজঃ 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itle 3"/>
          <p:cNvSpPr>
            <a:spLocks noGrp="1"/>
          </p:cNvSpPr>
          <p:nvPr/>
        </p:nvSpPr>
        <p:spPr bwMode="auto">
          <a:xfrm>
            <a:off x="0" y="3048000"/>
            <a:ext cx="12192000" cy="274320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পারিবারিক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দুগ্ধ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খামার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ে,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দুগ্ধ</a:t>
            </a:r>
            <a:r>
              <a:rPr lang="bn-IN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দোহনে  কোন পদ্ধতি ব্যবহর করবে এবং কেন? (মতামত লিখবে)</a:t>
            </a:r>
            <a:endParaRPr lang="en-US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64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1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1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399"/>
            <a:ext cx="5676900" cy="662940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460" y="152399"/>
            <a:ext cx="6149340" cy="6629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5001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52400"/>
            <a:ext cx="11734800" cy="132343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bn-BD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BD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8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8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66862"/>
            <a:ext cx="11734800" cy="50764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4081590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1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1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6200"/>
            <a:ext cx="5684520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16" r="36989"/>
          <a:stretch/>
        </p:blipFill>
        <p:spPr bwMode="auto">
          <a:xfrm>
            <a:off x="6019801" y="76200"/>
            <a:ext cx="6172200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2889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200400" y="4546937"/>
            <a:ext cx="6400800" cy="10156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পারিবারিক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দুগ্ধ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খামার</a:t>
            </a:r>
            <a:endParaRPr lang="en-US" sz="6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57629" y="152400"/>
            <a:ext cx="11963400" cy="4154984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bn-BD" sz="6600">
                <a:latin typeface="NikoshBAN" pitchFamily="2" charset="0"/>
                <a:cs typeface="NikoshBAN" pitchFamily="2" charset="0"/>
              </a:rPr>
              <a:t>শ্রেণী-নবম</a:t>
            </a:r>
          </a:p>
          <a:p>
            <a:pPr algn="ctr"/>
            <a:r>
              <a:rPr lang="bn-BD" sz="6600">
                <a:latin typeface="NikoshBAN" pitchFamily="2" charset="0"/>
                <a:cs typeface="NikoshBAN" pitchFamily="2" charset="0"/>
              </a:rPr>
              <a:t>বিষয়-কৃষিশিক্ষা                   </a:t>
            </a:r>
            <a:endParaRPr lang="en-US" sz="660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600">
                <a:latin typeface="NikoshBAN" pitchFamily="2" charset="0"/>
                <a:cs typeface="NikoshBAN" pitchFamily="2" charset="0"/>
              </a:rPr>
              <a:t>অধ্যায়-সপ্তম</a:t>
            </a:r>
          </a:p>
          <a:p>
            <a:pPr algn="ctr"/>
            <a:r>
              <a:rPr lang="bn-BD" sz="6600">
                <a:latin typeface="NikoshBAN" pitchFamily="2" charset="0"/>
                <a:cs typeface="NikoshBAN" pitchFamily="2" charset="0"/>
              </a:rPr>
              <a:t>পাঠ –দ্বিতীয় </a:t>
            </a:r>
          </a:p>
        </p:txBody>
      </p:sp>
    </p:spTree>
    <p:extLst>
      <p:ext uri="{BB962C8B-B14F-4D97-AF65-F5344CB8AC3E}">
        <p14:creationId xmlns:p14="http://schemas.microsoft.com/office/powerpoint/2010/main" val="350644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217670" y="838201"/>
            <a:ext cx="5554980" cy="1108075"/>
          </a:xfrm>
          <a:prstGeom prst="rect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bn-BD" sz="66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6600" dirty="0" smtClean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685800" y="5029200"/>
            <a:ext cx="7848600" cy="70788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দুগ্ধ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দোহন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ের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ধাপ ও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পদ্ধতি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ব্যাখ্যাকরতে পারবে।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762000" y="4168775"/>
            <a:ext cx="10801350" cy="7080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দুগ্ধবতী গাভী ও বাছুরের যত্ন বর্ণনা করতে পারবে 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838200" y="2743200"/>
            <a:ext cx="10801350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পারিবারিক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দুগ্ধ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খামার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গঠনের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প্রয়োজনীয়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উপকরণের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বর্ণনা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করতে পারবে 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661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67" y="152401"/>
            <a:ext cx="6975633" cy="64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1"/>
            <a:ext cx="5063967" cy="6324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1597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70"/>
          <a:stretch/>
        </p:blipFill>
        <p:spPr bwMode="auto">
          <a:xfrm>
            <a:off x="99060" y="3581400"/>
            <a:ext cx="637794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460" y="-42863"/>
            <a:ext cx="6377940" cy="3505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76072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21" r="36748"/>
          <a:stretch/>
        </p:blipFill>
        <p:spPr bwMode="auto">
          <a:xfrm>
            <a:off x="6553200" y="3581400"/>
            <a:ext cx="5715000" cy="3200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246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ChangeArrowheads="1"/>
          </p:cNvSpPr>
          <p:nvPr/>
        </p:nvSpPr>
        <p:spPr bwMode="auto">
          <a:xfrm>
            <a:off x="838200" y="533400"/>
            <a:ext cx="10801350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পারিবারিক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পর্যায়ে  ২ – ৫ টি  গাভীর সমন্বয়ে ক্ষুদ্র যে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খামার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স্থাপন করা হয়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তাকে পারিবারিক দুগ্ধ খামার বলে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33400" y="2105561"/>
            <a:ext cx="10801350" cy="70788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পারিবারিক দুগ্ধ খামার স্থাপনে যে সব বিষয় বিবেচনা করতে হবেঃ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7200" y="2819400"/>
            <a:ext cx="3267076" cy="70788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উঁচু ও শুষ্ক ভূমি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7200" y="3483114"/>
            <a:ext cx="4648200" cy="70788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বসতঘর হতে একটু দূরে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57200" y="4114800"/>
            <a:ext cx="4648200" cy="70788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ভালো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যোগাযোগ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ব্যবস্থা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81000" y="4800600"/>
            <a:ext cx="4648200" cy="70788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খাদ্য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ও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পানির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প্রাপ্যতা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57200" y="5638800"/>
            <a:ext cx="5562600" cy="70788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পণ্যের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চাহিদা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বাজার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ব্যবস্থা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37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038600" y="381000"/>
            <a:ext cx="46482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প্রয়োজনীয়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উপকরণঃ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066800" y="1654314"/>
            <a:ext cx="102870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পারিবারিক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দুগ্ধ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খামার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4000" dirty="0">
                <a:latin typeface="NikoshBAN" pitchFamily="2" charset="0"/>
                <a:cs typeface="NikoshBAN" pitchFamily="2" charset="0"/>
              </a:rPr>
              <a:t>স্থাপনে যে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সব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উপকরণের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প্রয়োজন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14400" y="2797314"/>
            <a:ext cx="19812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মূলধন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553200" y="3733800"/>
            <a:ext cx="43434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>
                <a:latin typeface="NikoshBAN" pitchFamily="2" charset="0"/>
                <a:cs typeface="NikoshBAN" pitchFamily="2" charset="0"/>
              </a:rPr>
              <a:t>কৃত্রিম প্রজননের ব্যবস্থা 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953000" y="3711714"/>
            <a:ext cx="13716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টিকা 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914400" y="3711714"/>
            <a:ext cx="13716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4000" dirty="0">
                <a:latin typeface="NikoshBAN" pitchFamily="2" charset="0"/>
                <a:cs typeface="NikoshBAN" pitchFamily="2" charset="0"/>
              </a:rPr>
              <a:t>খাদ্য 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124200" y="3733800"/>
            <a:ext cx="15240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>
                <a:latin typeface="NikoshBAN" pitchFamily="2" charset="0"/>
                <a:cs typeface="NikoshBAN" pitchFamily="2" charset="0"/>
              </a:rPr>
              <a:t>পানি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8610600" y="2873514"/>
            <a:ext cx="26670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000" dirty="0" err="1">
                <a:latin typeface="NikoshBAN" pitchFamily="2" charset="0"/>
                <a:cs typeface="NikoshBAN" pitchFamily="2" charset="0"/>
              </a:rPr>
              <a:t>আদর্শ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গোশালা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724400" y="2797314"/>
            <a:ext cx="36576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000" dirty="0" err="1">
                <a:latin typeface="NikoshBAN" pitchFamily="2" charset="0"/>
                <a:cs typeface="NikoshBAN" pitchFamily="2" charset="0"/>
              </a:rPr>
              <a:t>ভালো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জাতের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গাভি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200400" y="2819400"/>
            <a:ext cx="1295400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ভূমি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935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393</Words>
  <Application>Microsoft Office PowerPoint</Application>
  <PresentationFormat>Custom</PresentationFormat>
  <Paragraphs>69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</dc:creator>
  <cp:lastModifiedBy>ROSE</cp:lastModifiedBy>
  <cp:revision>65</cp:revision>
  <dcterms:created xsi:type="dcterms:W3CDTF">2006-08-16T00:00:00Z</dcterms:created>
  <dcterms:modified xsi:type="dcterms:W3CDTF">2017-09-29T05:40:25Z</dcterms:modified>
</cp:coreProperties>
</file>