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media/audio2" ContentType="audio/x-wav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media/audio3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media/audio1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74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0" r:id="rId14"/>
    <p:sldId id="273" r:id="rId15"/>
    <p:sldId id="271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8F888-0677-459F-9FB9-E238CD9CA523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0DFC242F-6D1F-4773-8B8E-EC8604B74F4D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Kingdom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/জগত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4FC44B1-80A8-488C-ABA1-AF166816531D}" type="par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A4B3F9-3789-40CA-960C-32396E52153B}" type="sib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D976E8-CD74-444D-82B0-A362876C55B2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Phylum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/পর্ব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82F0F6B-4580-4101-B725-47E5A1DFC5A8}" type="par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AB9B5-9D8C-41DA-A7A8-A7A516DCAD38}" type="sib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A74828-024B-4B4B-8B03-911ABCD727EB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Class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/শ্রেণি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B9CA891-8002-4528-8C26-152A52458F97}" type="par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B47FA03-E36F-4D09-98F8-EEA818D1719B}" type="sib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160388-1E7A-401C-B9C2-03162B3C0D39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Order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 পর্ব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8161E47-6BAB-4285-A874-0A925C701E13}" type="par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6F26C9-788D-4380-B8EB-67F20A2C7D3A}" type="sib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B67C1E-733E-4AA1-8AB6-193867ACC87C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Family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/গোত্র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8F90E8-1F09-4C36-BB3A-2ABBFD589FDE}" type="par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7A768-4BD2-46C8-A63E-1C1BEA848A4C}" type="sib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98DE40-6224-445A-B43D-214DBEC97931}">
      <dgm:prSet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Genus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/গণ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92233F1-0ABF-4B60-B322-FEB15D5349B3}" type="par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2FF9DA-A6CE-4CD6-A0F9-89DFB7CDD56B}" type="sib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12F769-5DEC-47BB-B9AA-D2CB212AD058}">
      <dgm:prSet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Species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/প্রজাতি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C687E3A-A5A6-4D08-A0BF-43B25BE6B54F}" type="par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6D10CE-2A48-496F-AF51-C4875FD50E39}" type="sib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1F9691-CA5D-4952-BDFD-3F7949FEBB64}" type="pres">
      <dgm:prSet presAssocID="{FE18F888-0677-459F-9FB9-E238CD9CA523}" presName="Name0" presStyleCnt="0">
        <dgm:presLayoutVars>
          <dgm:dir/>
          <dgm:animLvl val="lvl"/>
          <dgm:resizeHandles val="exact"/>
        </dgm:presLayoutVars>
      </dgm:prSet>
      <dgm:spPr/>
    </dgm:pt>
    <dgm:pt modelId="{64A55511-8C8A-4B0C-89A0-AC2848F8F46B}" type="pres">
      <dgm:prSet presAssocID="{0DFC242F-6D1F-4773-8B8E-EC8604B74F4D}" presName="Name8" presStyleCnt="0"/>
      <dgm:spPr/>
    </dgm:pt>
    <dgm:pt modelId="{D2E97994-2F80-4B8E-BD5D-EEFC294E0ED9}" type="pres">
      <dgm:prSet presAssocID="{0DFC242F-6D1F-4773-8B8E-EC8604B74F4D}" presName="level" presStyleLbl="node1" presStyleIdx="0" presStyleCnt="7" custScaleX="100000" custScaleY="41084" custLinFactNeighborY="-3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CF93C-90C3-4D4D-9590-AB32A25EC311}" type="pres">
      <dgm:prSet presAssocID="{0DFC242F-6D1F-4773-8B8E-EC8604B74F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068F-D992-4A47-B4AE-B87C85CD24A2}" type="pres">
      <dgm:prSet presAssocID="{E7D976E8-CD74-444D-82B0-A362876C55B2}" presName="Name8" presStyleCnt="0"/>
      <dgm:spPr/>
    </dgm:pt>
    <dgm:pt modelId="{DD29BA81-17F4-40DA-ACC5-450E08041F58}" type="pres">
      <dgm:prSet presAssocID="{E7D976E8-CD74-444D-82B0-A362876C55B2}" presName="level" presStyleLbl="node1" presStyleIdx="1" presStyleCnt="7" custScaleX="99807" custScaleY="37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53D83-A6BA-453B-BAD2-3C1B2BC4DD65}" type="pres">
      <dgm:prSet presAssocID="{E7D976E8-CD74-444D-82B0-A362876C55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C9D11-FD07-4F70-A713-56B0FB220332}" type="pres">
      <dgm:prSet presAssocID="{F1A74828-024B-4B4B-8B03-911ABCD727EB}" presName="Name8" presStyleCnt="0"/>
      <dgm:spPr/>
    </dgm:pt>
    <dgm:pt modelId="{78D19AAF-B2D1-4674-BF3C-8C9E8081DA1B}" type="pres">
      <dgm:prSet presAssocID="{F1A74828-024B-4B4B-8B03-911ABCD727EB}" presName="level" presStyleLbl="node1" presStyleIdx="2" presStyleCnt="7" custScaleX="97784" custScaleY="40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9AA5F-B11E-44BD-9CA6-BE6E13C3AD33}" type="pres">
      <dgm:prSet presAssocID="{F1A74828-024B-4B4B-8B03-911ABCD727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9D281-727F-42F5-9E20-94ADC9DEE034}" type="pres">
      <dgm:prSet presAssocID="{4E160388-1E7A-401C-B9C2-03162B3C0D39}" presName="Name8" presStyleCnt="0"/>
      <dgm:spPr/>
    </dgm:pt>
    <dgm:pt modelId="{0477486E-BDBB-4A40-B49F-14101869E07E}" type="pres">
      <dgm:prSet presAssocID="{4E160388-1E7A-401C-B9C2-03162B3C0D39}" presName="level" presStyleLbl="node1" presStyleIdx="3" presStyleCnt="7" custScaleX="99039" custScaleY="39772" custLinFactNeighborX="-1397" custLinFactNeighborY="-1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74F85-4F77-4976-BA6C-1AEBD685AAFB}" type="pres">
      <dgm:prSet presAssocID="{4E160388-1E7A-401C-B9C2-03162B3C0D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9D272-4C3C-45F6-9CDF-235C9AA888C1}" type="pres">
      <dgm:prSet presAssocID="{97B67C1E-733E-4AA1-8AB6-193867ACC87C}" presName="Name8" presStyleCnt="0"/>
      <dgm:spPr/>
    </dgm:pt>
    <dgm:pt modelId="{32362C8A-6B31-4E8C-8BFF-DAD2D2B15846}" type="pres">
      <dgm:prSet presAssocID="{97B67C1E-733E-4AA1-8AB6-193867ACC87C}" presName="level" presStyleLbl="node1" presStyleIdx="4" presStyleCnt="7" custScaleX="96026" custScaleY="34070" custLinFactNeighborX="-1445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B5C14-8181-422B-A686-E8DD6DB78253}" type="pres">
      <dgm:prSet presAssocID="{97B67C1E-733E-4AA1-8AB6-193867ACC8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AEABC-9152-4878-8FF8-E992B75ED446}" type="pres">
      <dgm:prSet presAssocID="{AF98DE40-6224-445A-B43D-214DBEC97931}" presName="Name8" presStyleCnt="0"/>
      <dgm:spPr/>
    </dgm:pt>
    <dgm:pt modelId="{F758C315-F1BD-42F6-9056-8EE451007A62}" type="pres">
      <dgm:prSet presAssocID="{AF98DE40-6224-445A-B43D-214DBEC97931}" presName="level" presStyleLbl="node1" presStyleIdx="5" presStyleCnt="7" custScaleX="95445" custScaleY="31755" custLinFactNeighborX="-1746" custLinFactNeighborY="3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ED3F5-ECC6-47CE-A2D8-5CD2CE11AFE4}" type="pres">
      <dgm:prSet presAssocID="{AF98DE40-6224-445A-B43D-214DBEC979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6966E-7C56-4DCD-B174-C0ECF481F546}" type="pres">
      <dgm:prSet presAssocID="{0D12F769-5DEC-47BB-B9AA-D2CB212AD058}" presName="Name8" presStyleCnt="0"/>
      <dgm:spPr/>
    </dgm:pt>
    <dgm:pt modelId="{1977D032-0691-45EA-9B65-FA2595DB075E}" type="pres">
      <dgm:prSet presAssocID="{0D12F769-5DEC-47BB-B9AA-D2CB212AD058}" presName="level" presStyleLbl="node1" presStyleIdx="6" presStyleCnt="7" custScaleX="106032" custScaleY="38176" custLinFactNeighborX="1354" custLinFactNeighborY="48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82094-094C-4D95-AA3C-8E2D8044F9AB}" type="pres">
      <dgm:prSet presAssocID="{0D12F769-5DEC-47BB-B9AA-D2CB212AD0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50B05-EE7E-4A63-936A-6F2E11B9FA29}" type="presOf" srcId="{0DFC242F-6D1F-4773-8B8E-EC8604B74F4D}" destId="{D2E97994-2F80-4B8E-BD5D-EEFC294E0ED9}" srcOrd="0" destOrd="0" presId="urn:microsoft.com/office/officeart/2005/8/layout/pyramid3"/>
    <dgm:cxn modelId="{0AAF4E8A-2B78-4C75-8E0C-0F8058EE73B0}" srcId="{FE18F888-0677-459F-9FB9-E238CD9CA523}" destId="{4E160388-1E7A-401C-B9C2-03162B3C0D39}" srcOrd="3" destOrd="0" parTransId="{98161E47-6BAB-4285-A874-0A925C701E13}" sibTransId="{1F6F26C9-788D-4380-B8EB-67F20A2C7D3A}"/>
    <dgm:cxn modelId="{B8EFA582-98A8-455D-AE07-3C0AE8CD6500}" type="presOf" srcId="{4E160388-1E7A-401C-B9C2-03162B3C0D39}" destId="{D8374F85-4F77-4976-BA6C-1AEBD685AAFB}" srcOrd="1" destOrd="0" presId="urn:microsoft.com/office/officeart/2005/8/layout/pyramid3"/>
    <dgm:cxn modelId="{4C7FB942-87CB-45B3-93AE-E31C43090CC1}" type="presOf" srcId="{FE18F888-0677-459F-9FB9-E238CD9CA523}" destId="{F51F9691-CA5D-4952-BDFD-3F7949FEBB64}" srcOrd="0" destOrd="0" presId="urn:microsoft.com/office/officeart/2005/8/layout/pyramid3"/>
    <dgm:cxn modelId="{D612AB58-EE7D-4C59-9728-8EED954F4402}" type="presOf" srcId="{AF98DE40-6224-445A-B43D-214DBEC97931}" destId="{F758C315-F1BD-42F6-9056-8EE451007A62}" srcOrd="0" destOrd="0" presId="urn:microsoft.com/office/officeart/2005/8/layout/pyramid3"/>
    <dgm:cxn modelId="{1C00CBF0-24BB-4AC9-A6D2-082A5D120CB5}" type="presOf" srcId="{E7D976E8-CD74-444D-82B0-A362876C55B2}" destId="{97953D83-A6BA-453B-BAD2-3C1B2BC4DD65}" srcOrd="1" destOrd="0" presId="urn:microsoft.com/office/officeart/2005/8/layout/pyramid3"/>
    <dgm:cxn modelId="{4D7B9C33-007B-493E-8C26-F8DB86E3C3E4}" type="presOf" srcId="{AF98DE40-6224-445A-B43D-214DBEC97931}" destId="{3CFED3F5-ECC6-47CE-A2D8-5CD2CE11AFE4}" srcOrd="1" destOrd="0" presId="urn:microsoft.com/office/officeart/2005/8/layout/pyramid3"/>
    <dgm:cxn modelId="{3E219F9F-73F2-46CD-9113-63B738FCC87D}" type="presOf" srcId="{0DFC242F-6D1F-4773-8B8E-EC8604B74F4D}" destId="{269CF93C-90C3-4D4D-9590-AB32A25EC311}" srcOrd="1" destOrd="0" presId="urn:microsoft.com/office/officeart/2005/8/layout/pyramid3"/>
    <dgm:cxn modelId="{A69A86D9-E851-4137-BE5B-678C958028D5}" srcId="{FE18F888-0677-459F-9FB9-E238CD9CA523}" destId="{0D12F769-5DEC-47BB-B9AA-D2CB212AD058}" srcOrd="6" destOrd="0" parTransId="{5C687E3A-A5A6-4D08-A0BF-43B25BE6B54F}" sibTransId="{DD6D10CE-2A48-496F-AF51-C4875FD50E39}"/>
    <dgm:cxn modelId="{341FD916-5DCE-4408-92D8-585AB64D3652}" srcId="{FE18F888-0677-459F-9FB9-E238CD9CA523}" destId="{0DFC242F-6D1F-4773-8B8E-EC8604B74F4D}" srcOrd="0" destOrd="0" parTransId="{04FC44B1-80A8-488C-ABA1-AF166816531D}" sibTransId="{85A4B3F9-3789-40CA-960C-32396E52153B}"/>
    <dgm:cxn modelId="{CD0139A6-E19A-4EBA-8264-5243B2BD0968}" type="presOf" srcId="{F1A74828-024B-4B4B-8B03-911ABCD727EB}" destId="{D789AA5F-B11E-44BD-9CA6-BE6E13C3AD33}" srcOrd="1" destOrd="0" presId="urn:microsoft.com/office/officeart/2005/8/layout/pyramid3"/>
    <dgm:cxn modelId="{BA0D5910-07E6-42A2-93A7-AD06740EFA40}" type="presOf" srcId="{F1A74828-024B-4B4B-8B03-911ABCD727EB}" destId="{78D19AAF-B2D1-4674-BF3C-8C9E8081DA1B}" srcOrd="0" destOrd="0" presId="urn:microsoft.com/office/officeart/2005/8/layout/pyramid3"/>
    <dgm:cxn modelId="{4F1EDBA4-8E33-43C9-A156-2AF1B7BBD8CE}" srcId="{FE18F888-0677-459F-9FB9-E238CD9CA523}" destId="{F1A74828-024B-4B4B-8B03-911ABCD727EB}" srcOrd="2" destOrd="0" parTransId="{EB9CA891-8002-4528-8C26-152A52458F97}" sibTransId="{7B47FA03-E36F-4D09-98F8-EEA818D1719B}"/>
    <dgm:cxn modelId="{4ED60619-CF56-4E2D-8806-1DA25B0A64C0}" type="presOf" srcId="{4E160388-1E7A-401C-B9C2-03162B3C0D39}" destId="{0477486E-BDBB-4A40-B49F-14101869E07E}" srcOrd="0" destOrd="0" presId="urn:microsoft.com/office/officeart/2005/8/layout/pyramid3"/>
    <dgm:cxn modelId="{6FF035F0-B959-424A-A457-80BE6F34FF26}" type="presOf" srcId="{0D12F769-5DEC-47BB-B9AA-D2CB212AD058}" destId="{1977D032-0691-45EA-9B65-FA2595DB075E}" srcOrd="0" destOrd="0" presId="urn:microsoft.com/office/officeart/2005/8/layout/pyramid3"/>
    <dgm:cxn modelId="{4F2BFAA1-076A-49C5-B6DF-4CE2F8656AD2}" type="presOf" srcId="{0D12F769-5DEC-47BB-B9AA-D2CB212AD058}" destId="{08782094-094C-4D95-AA3C-8E2D8044F9AB}" srcOrd="1" destOrd="0" presId="urn:microsoft.com/office/officeart/2005/8/layout/pyramid3"/>
    <dgm:cxn modelId="{71BC1CFC-41B9-4B56-A860-DF099A9C7931}" type="presOf" srcId="{97B67C1E-733E-4AA1-8AB6-193867ACC87C}" destId="{9FAB5C14-8181-422B-A686-E8DD6DB78253}" srcOrd="1" destOrd="0" presId="urn:microsoft.com/office/officeart/2005/8/layout/pyramid3"/>
    <dgm:cxn modelId="{C7FF9ADF-42C1-4D74-958B-98600B725E88}" srcId="{FE18F888-0677-459F-9FB9-E238CD9CA523}" destId="{E7D976E8-CD74-444D-82B0-A362876C55B2}" srcOrd="1" destOrd="0" parTransId="{A82F0F6B-4580-4101-B725-47E5A1DFC5A8}" sibTransId="{0F5AB9B5-9D8C-41DA-A7A8-A7A516DCAD38}"/>
    <dgm:cxn modelId="{5285A5FB-7B30-4664-A9F9-C16846AAAAC2}" srcId="{FE18F888-0677-459F-9FB9-E238CD9CA523}" destId="{AF98DE40-6224-445A-B43D-214DBEC97931}" srcOrd="5" destOrd="0" parTransId="{092233F1-0ABF-4B60-B322-FEB15D5349B3}" sibTransId="{F72FF9DA-A6CE-4CD6-A0F9-89DFB7CDD56B}"/>
    <dgm:cxn modelId="{059B7B1F-6AD1-400C-9F96-8130E8E593FE}" srcId="{FE18F888-0677-459F-9FB9-E238CD9CA523}" destId="{97B67C1E-733E-4AA1-8AB6-193867ACC87C}" srcOrd="4" destOrd="0" parTransId="{EC8F90E8-1F09-4C36-BB3A-2ABBFD589FDE}" sibTransId="{0F57A768-4BD2-46C8-A63E-1C1BEA848A4C}"/>
    <dgm:cxn modelId="{F0162FCE-11C1-49E0-BFBC-B9934EA70727}" type="presOf" srcId="{97B67C1E-733E-4AA1-8AB6-193867ACC87C}" destId="{32362C8A-6B31-4E8C-8BFF-DAD2D2B15846}" srcOrd="0" destOrd="0" presId="urn:microsoft.com/office/officeart/2005/8/layout/pyramid3"/>
    <dgm:cxn modelId="{701F9BC2-A8EC-40BE-B66E-B70315C7008D}" type="presOf" srcId="{E7D976E8-CD74-444D-82B0-A362876C55B2}" destId="{DD29BA81-17F4-40DA-ACC5-450E08041F58}" srcOrd="0" destOrd="0" presId="urn:microsoft.com/office/officeart/2005/8/layout/pyramid3"/>
    <dgm:cxn modelId="{DDFDDBFE-03A3-4583-869C-20EB9E370CC6}" type="presParOf" srcId="{F51F9691-CA5D-4952-BDFD-3F7949FEBB64}" destId="{64A55511-8C8A-4B0C-89A0-AC2848F8F46B}" srcOrd="0" destOrd="0" presId="urn:microsoft.com/office/officeart/2005/8/layout/pyramid3"/>
    <dgm:cxn modelId="{912ED0B3-417C-436D-BC27-A205D8036A03}" type="presParOf" srcId="{64A55511-8C8A-4B0C-89A0-AC2848F8F46B}" destId="{D2E97994-2F80-4B8E-BD5D-EEFC294E0ED9}" srcOrd="0" destOrd="0" presId="urn:microsoft.com/office/officeart/2005/8/layout/pyramid3"/>
    <dgm:cxn modelId="{8600A1B9-E775-4750-9F04-5835F133CD82}" type="presParOf" srcId="{64A55511-8C8A-4B0C-89A0-AC2848F8F46B}" destId="{269CF93C-90C3-4D4D-9590-AB32A25EC311}" srcOrd="1" destOrd="0" presId="urn:microsoft.com/office/officeart/2005/8/layout/pyramid3"/>
    <dgm:cxn modelId="{504F54DF-5D7A-44E8-9FA4-C148DD0B74D4}" type="presParOf" srcId="{F51F9691-CA5D-4952-BDFD-3F7949FEBB64}" destId="{6C6C068F-D992-4A47-B4AE-B87C85CD24A2}" srcOrd="1" destOrd="0" presId="urn:microsoft.com/office/officeart/2005/8/layout/pyramid3"/>
    <dgm:cxn modelId="{116855A8-B9E4-4E2A-BD59-0529E95B495A}" type="presParOf" srcId="{6C6C068F-D992-4A47-B4AE-B87C85CD24A2}" destId="{DD29BA81-17F4-40DA-ACC5-450E08041F58}" srcOrd="0" destOrd="0" presId="urn:microsoft.com/office/officeart/2005/8/layout/pyramid3"/>
    <dgm:cxn modelId="{6265E80F-EF26-4620-BB5B-0A0A75DE93AF}" type="presParOf" srcId="{6C6C068F-D992-4A47-B4AE-B87C85CD24A2}" destId="{97953D83-A6BA-453B-BAD2-3C1B2BC4DD65}" srcOrd="1" destOrd="0" presId="urn:microsoft.com/office/officeart/2005/8/layout/pyramid3"/>
    <dgm:cxn modelId="{8E760246-3906-4B4E-9A79-793AC42D69B5}" type="presParOf" srcId="{F51F9691-CA5D-4952-BDFD-3F7949FEBB64}" destId="{1FDC9D11-FD07-4F70-A713-56B0FB220332}" srcOrd="2" destOrd="0" presId="urn:microsoft.com/office/officeart/2005/8/layout/pyramid3"/>
    <dgm:cxn modelId="{780943A0-DF8B-49AC-8A5A-AD49181DA37E}" type="presParOf" srcId="{1FDC9D11-FD07-4F70-A713-56B0FB220332}" destId="{78D19AAF-B2D1-4674-BF3C-8C9E8081DA1B}" srcOrd="0" destOrd="0" presId="urn:microsoft.com/office/officeart/2005/8/layout/pyramid3"/>
    <dgm:cxn modelId="{0DCB6F9C-7D8B-4B5E-A349-5AF2E25F5B62}" type="presParOf" srcId="{1FDC9D11-FD07-4F70-A713-56B0FB220332}" destId="{D789AA5F-B11E-44BD-9CA6-BE6E13C3AD33}" srcOrd="1" destOrd="0" presId="urn:microsoft.com/office/officeart/2005/8/layout/pyramid3"/>
    <dgm:cxn modelId="{B95A99BC-ABD3-4348-9B51-A8A4C60819D8}" type="presParOf" srcId="{F51F9691-CA5D-4952-BDFD-3F7949FEBB64}" destId="{CC69D281-727F-42F5-9E20-94ADC9DEE034}" srcOrd="3" destOrd="0" presId="urn:microsoft.com/office/officeart/2005/8/layout/pyramid3"/>
    <dgm:cxn modelId="{3C192D5D-7285-4C1C-90E4-329E5586D307}" type="presParOf" srcId="{CC69D281-727F-42F5-9E20-94ADC9DEE034}" destId="{0477486E-BDBB-4A40-B49F-14101869E07E}" srcOrd="0" destOrd="0" presId="urn:microsoft.com/office/officeart/2005/8/layout/pyramid3"/>
    <dgm:cxn modelId="{05C2464D-9BCB-4E6C-A9C5-35DCDA5CD679}" type="presParOf" srcId="{CC69D281-727F-42F5-9E20-94ADC9DEE034}" destId="{D8374F85-4F77-4976-BA6C-1AEBD685AAFB}" srcOrd="1" destOrd="0" presId="urn:microsoft.com/office/officeart/2005/8/layout/pyramid3"/>
    <dgm:cxn modelId="{0AB5D174-9CFF-4EA3-91F9-A9EEB49D47EE}" type="presParOf" srcId="{F51F9691-CA5D-4952-BDFD-3F7949FEBB64}" destId="{F389D272-4C3C-45F6-9CDF-235C9AA888C1}" srcOrd="4" destOrd="0" presId="urn:microsoft.com/office/officeart/2005/8/layout/pyramid3"/>
    <dgm:cxn modelId="{C0B4B0FB-C4F6-4261-93C2-6B32DB849341}" type="presParOf" srcId="{F389D272-4C3C-45F6-9CDF-235C9AA888C1}" destId="{32362C8A-6B31-4E8C-8BFF-DAD2D2B15846}" srcOrd="0" destOrd="0" presId="urn:microsoft.com/office/officeart/2005/8/layout/pyramid3"/>
    <dgm:cxn modelId="{7D872D36-A6EF-48D3-981C-E6BF08E40CA7}" type="presParOf" srcId="{F389D272-4C3C-45F6-9CDF-235C9AA888C1}" destId="{9FAB5C14-8181-422B-A686-E8DD6DB78253}" srcOrd="1" destOrd="0" presId="urn:microsoft.com/office/officeart/2005/8/layout/pyramid3"/>
    <dgm:cxn modelId="{EAFE172E-D86D-4137-BF68-3E9519782486}" type="presParOf" srcId="{F51F9691-CA5D-4952-BDFD-3F7949FEBB64}" destId="{1E9AEABC-9152-4878-8FF8-E992B75ED446}" srcOrd="5" destOrd="0" presId="urn:microsoft.com/office/officeart/2005/8/layout/pyramid3"/>
    <dgm:cxn modelId="{29340361-F74B-480B-BB13-25B79B690951}" type="presParOf" srcId="{1E9AEABC-9152-4878-8FF8-E992B75ED446}" destId="{F758C315-F1BD-42F6-9056-8EE451007A62}" srcOrd="0" destOrd="0" presId="urn:microsoft.com/office/officeart/2005/8/layout/pyramid3"/>
    <dgm:cxn modelId="{59AB093E-23C8-4211-99A3-2A3D24AC4A06}" type="presParOf" srcId="{1E9AEABC-9152-4878-8FF8-E992B75ED446}" destId="{3CFED3F5-ECC6-47CE-A2D8-5CD2CE11AFE4}" srcOrd="1" destOrd="0" presId="urn:microsoft.com/office/officeart/2005/8/layout/pyramid3"/>
    <dgm:cxn modelId="{4AAD074E-46F0-4A38-92FE-E76FFAE450DA}" type="presParOf" srcId="{F51F9691-CA5D-4952-BDFD-3F7949FEBB64}" destId="{8976966E-7C56-4DCD-B174-C0ECF481F546}" srcOrd="6" destOrd="0" presId="urn:microsoft.com/office/officeart/2005/8/layout/pyramid3"/>
    <dgm:cxn modelId="{2FA276CB-F4D7-475B-81D7-F454E80E4CE8}" type="presParOf" srcId="{8976966E-7C56-4DCD-B174-C0ECF481F546}" destId="{1977D032-0691-45EA-9B65-FA2595DB075E}" srcOrd="0" destOrd="0" presId="urn:microsoft.com/office/officeart/2005/8/layout/pyramid3"/>
    <dgm:cxn modelId="{430AA726-70F6-4CFD-8C69-2D3721CB03E4}" type="presParOf" srcId="{8976966E-7C56-4DCD-B174-C0ECF481F546}" destId="{08782094-094C-4D95-AA3C-8E2D8044F9A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BB716-54BF-4563-90E6-E74100EEDE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23B49A-AF0B-46CF-9D1E-886B52A8FC2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softEdge rad="31750"/>
        </a:effectLst>
      </dgm:spPr>
      <dgm:t>
        <a:bodyPr/>
        <a:lstStyle/>
        <a:p>
          <a:pPr latinLnBrk="1"/>
          <a:r>
            <a:rPr lang="bn-BD" altLang="ko-KR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ko-KR" altLang="en-US" b="1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F5EB31E6-22BA-4266-AF45-2AEB8681AC8D}" type="par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32064A07-9C51-46D3-9D40-4AE19BEB815F}" type="sib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F1FA6CF6-B2C3-4287-AAA9-E0F19DA899F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প্রাণিজগতের শ্রেণিবিন্যাস কেন প্রয়োজন ?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89D7B6F-3D73-41B7-AC64-3B791FE6E32B}" type="par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342CCEA1-1D57-44D8-8FAB-6B3F0EE5334E}" type="sib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E7621D47-2527-4F81-8DFB-DBFD4FA785C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পরিফেরা পর্বের বাসস্থান উল্লেখ কর ? 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343643FB-1D05-4209-BD7F-45165E4CD98C}" type="par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EC78D7E5-59CA-48A4-BBCF-3C3716C64249}" type="sib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1C00E875-E86B-476E-869F-78B7063164A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অমেরুদন্ডী পর্ব কয়টি? ও কি কি ?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93C78BB-5227-4A8C-8D2A-F141D6285CAB}" type="par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BF206D8B-ABA4-4079-81D2-95CB41A50565}" type="sib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A2D8FFD2-B384-48A0-8D5B-97718D9A9C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bn-BD" altLang="ko-KR" dirty="0" smtClean="0">
              <a:latin typeface="NikoshBAN" pitchFamily="2" charset="0"/>
              <a:cs typeface="NikoshBAN" pitchFamily="2" charset="0"/>
            </a:rPr>
            <a:t>নেমাটোডা পর্বের বৈশিষ্ট্যসমূহ উল্লেখ কর ?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634E201D-61BF-436E-84F2-3E46C222CF3A}" type="par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EA7CD774-8A2E-4F98-B002-362CA6066283}" type="sib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BCC5D075-F1B2-4AA3-9A4F-7E5AB5FB73F2}" type="pres">
      <dgm:prSet presAssocID="{B3EBB716-54BF-4563-90E6-E74100EEDE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C4FA69-A16A-45D4-808B-8EFE1AC1485D}" type="pres">
      <dgm:prSet presAssocID="{B3EBB716-54BF-4563-90E6-E74100EEDE5E}" presName="matrix" presStyleCnt="0"/>
      <dgm:spPr/>
    </dgm:pt>
    <dgm:pt modelId="{7603B556-9715-4C3C-840F-41A0FA8A2F69}" type="pres">
      <dgm:prSet presAssocID="{B3EBB716-54BF-4563-90E6-E74100EEDE5E}" presName="tile1" presStyleLbl="node1" presStyleIdx="0" presStyleCnt="4" custScaleX="103708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A6A1A5BF-2C42-4441-9738-8BA02FC0DEEE}" type="pres">
      <dgm:prSet presAssocID="{B3EBB716-54BF-4563-90E6-E74100EEDE5E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C887D5A-6FB2-45F4-A211-4CEFCCEB8DC5}" type="pres">
      <dgm:prSet presAssocID="{B3EBB716-54BF-4563-90E6-E74100EEDE5E}" presName="tile2" presStyleLbl="node1" presStyleIdx="1" presStyleCnt="4" custScaleX="98146" custScaleY="110390" custLinFactNeighborX="1923" custLinFactNeighborY="5195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C4965A6-923F-4D6E-9C72-F1518E59F6AB}" type="pres">
      <dgm:prSet presAssocID="{B3EBB716-54BF-4563-90E6-E74100EEDE5E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CD633A3-D482-4020-B918-28049B8D34F4}" type="pres">
      <dgm:prSet presAssocID="{B3EBB716-54BF-4563-90E6-E74100EEDE5E}" presName="tile3" presStyleLbl="node1" presStyleIdx="2" presStyleCnt="4" custScaleX="101991" custLinFactNeighborX="1854" custLinFactNeighborY="-2597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4F1C0291-B76D-4B54-810A-7A0FF2B2A5A8}" type="pres">
      <dgm:prSet presAssocID="{B3EBB716-54BF-4563-90E6-E74100EEDE5E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C1710AA-04FF-4864-9577-A28335111DAE}" type="pres">
      <dgm:prSet presAssocID="{B3EBB716-54BF-4563-90E6-E74100EEDE5E}" presName="tile4" presStyleLbl="node1" presStyleIdx="3" presStyleCnt="4" custScaleX="98283" custScaleY="94805"/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0375A4F-6718-48E0-93C9-84B90B019006}" type="pres">
      <dgm:prSet presAssocID="{B3EBB716-54BF-4563-90E6-E74100EEDE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DC2DF7-C0BF-47E5-A6C9-7C85DB9E7EA1}" type="pres">
      <dgm:prSet presAssocID="{B3EBB716-54BF-4563-90E6-E74100EEDE5E}" presName="centerTile" presStyleLbl="fgShp" presStyleIdx="0" presStyleCnt="1" custScaleX="89744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3306F3-EDD7-4239-8486-8CBA9A43C196}" type="presOf" srcId="{A2D8FFD2-B384-48A0-8D5B-97718D9A9C2E}" destId="{CC1710AA-04FF-4864-9577-A28335111DAE}" srcOrd="0" destOrd="0" presId="urn:microsoft.com/office/officeart/2005/8/layout/matrix1"/>
    <dgm:cxn modelId="{34F8EB07-F774-4938-8459-7C811F77401E}" type="presOf" srcId="{B3EBB716-54BF-4563-90E6-E74100EEDE5E}" destId="{BCC5D075-F1B2-4AA3-9A4F-7E5AB5FB73F2}" srcOrd="0" destOrd="0" presId="urn:microsoft.com/office/officeart/2005/8/layout/matrix1"/>
    <dgm:cxn modelId="{60B8DDDD-91E5-4F28-9656-87FB966F5890}" type="presOf" srcId="{E7621D47-2527-4F81-8DFB-DBFD4FA785CE}" destId="{EC4965A6-923F-4D6E-9C72-F1518E59F6AB}" srcOrd="1" destOrd="0" presId="urn:microsoft.com/office/officeart/2005/8/layout/matrix1"/>
    <dgm:cxn modelId="{9522943C-CDFE-4A36-8FCD-51BF89060A6E}" srcId="{C123B49A-AF0B-46CF-9D1E-886B52A8FC2B}" destId="{1C00E875-E86B-476E-869F-78B7063164A0}" srcOrd="2" destOrd="0" parTransId="{893C78BB-5227-4A8C-8D2A-F141D6285CAB}" sibTransId="{BF206D8B-ABA4-4079-81D2-95CB41A50565}"/>
    <dgm:cxn modelId="{65CED44D-BD00-4B5D-9F9B-57CFAA657378}" srcId="{C123B49A-AF0B-46CF-9D1E-886B52A8FC2B}" destId="{A2D8FFD2-B384-48A0-8D5B-97718D9A9C2E}" srcOrd="3" destOrd="0" parTransId="{634E201D-61BF-436E-84F2-3E46C222CF3A}" sibTransId="{EA7CD774-8A2E-4F98-B002-362CA6066283}"/>
    <dgm:cxn modelId="{B4DFA674-147C-4811-BFBA-F1E82BFEAADD}" type="presOf" srcId="{1C00E875-E86B-476E-869F-78B7063164A0}" destId="{4F1C0291-B76D-4B54-810A-7A0FF2B2A5A8}" srcOrd="1" destOrd="0" presId="urn:microsoft.com/office/officeart/2005/8/layout/matrix1"/>
    <dgm:cxn modelId="{A9D0A5D0-A3FE-4DA1-9BE9-78EF343D617B}" type="presOf" srcId="{1C00E875-E86B-476E-869F-78B7063164A0}" destId="{FCD633A3-D482-4020-B918-28049B8D34F4}" srcOrd="0" destOrd="0" presId="urn:microsoft.com/office/officeart/2005/8/layout/matrix1"/>
    <dgm:cxn modelId="{8B022902-ADD0-45C2-88D2-F3BE23A5EC60}" type="presOf" srcId="{E7621D47-2527-4F81-8DFB-DBFD4FA785CE}" destId="{6C887D5A-6FB2-45F4-A211-4CEFCCEB8DC5}" srcOrd="0" destOrd="0" presId="urn:microsoft.com/office/officeart/2005/8/layout/matrix1"/>
    <dgm:cxn modelId="{7A03AA42-6DA8-4618-B313-9AF763123DED}" srcId="{C123B49A-AF0B-46CF-9D1E-886B52A8FC2B}" destId="{E7621D47-2527-4F81-8DFB-DBFD4FA785CE}" srcOrd="1" destOrd="0" parTransId="{343643FB-1D05-4209-BD7F-45165E4CD98C}" sibTransId="{EC78D7E5-59CA-48A4-BBCF-3C3716C64249}"/>
    <dgm:cxn modelId="{57B740C0-D9C7-47FF-A933-99E9451CCEE6}" type="presOf" srcId="{F1FA6CF6-B2C3-4287-AAA9-E0F19DA899FF}" destId="{A6A1A5BF-2C42-4441-9738-8BA02FC0DEEE}" srcOrd="1" destOrd="0" presId="urn:microsoft.com/office/officeart/2005/8/layout/matrix1"/>
    <dgm:cxn modelId="{26203E62-33DA-43D1-8F60-216E6CA394C9}" srcId="{C123B49A-AF0B-46CF-9D1E-886B52A8FC2B}" destId="{F1FA6CF6-B2C3-4287-AAA9-E0F19DA899FF}" srcOrd="0" destOrd="0" parTransId="{889D7B6F-3D73-41B7-AC64-3B791FE6E32B}" sibTransId="{342CCEA1-1D57-44D8-8FAB-6B3F0EE5334E}"/>
    <dgm:cxn modelId="{B1331396-EB62-4AD5-A020-52C6D88F11B4}" type="presOf" srcId="{F1FA6CF6-B2C3-4287-AAA9-E0F19DA899FF}" destId="{7603B556-9715-4C3C-840F-41A0FA8A2F69}" srcOrd="0" destOrd="0" presId="urn:microsoft.com/office/officeart/2005/8/layout/matrix1"/>
    <dgm:cxn modelId="{0C897F0C-3D15-4265-9A0F-85D3821D1D53}" srcId="{B3EBB716-54BF-4563-90E6-E74100EEDE5E}" destId="{C123B49A-AF0B-46CF-9D1E-886B52A8FC2B}" srcOrd="0" destOrd="0" parTransId="{F5EB31E6-22BA-4266-AF45-2AEB8681AC8D}" sibTransId="{32064A07-9C51-46D3-9D40-4AE19BEB815F}"/>
    <dgm:cxn modelId="{246BFBFD-DE21-4E98-8A8B-AF430C1B4754}" type="presOf" srcId="{C123B49A-AF0B-46CF-9D1E-886B52A8FC2B}" destId="{07DC2DF7-C0BF-47E5-A6C9-7C85DB9E7EA1}" srcOrd="0" destOrd="0" presId="urn:microsoft.com/office/officeart/2005/8/layout/matrix1"/>
    <dgm:cxn modelId="{CB45692B-909A-4D59-89E4-731FC6B50131}" type="presOf" srcId="{A2D8FFD2-B384-48A0-8D5B-97718D9A9C2E}" destId="{60375A4F-6718-48E0-93C9-84B90B019006}" srcOrd="1" destOrd="0" presId="urn:microsoft.com/office/officeart/2005/8/layout/matrix1"/>
    <dgm:cxn modelId="{E4E4BADA-3421-42D7-AE18-980C188A43C1}" type="presParOf" srcId="{BCC5D075-F1B2-4AA3-9A4F-7E5AB5FB73F2}" destId="{51C4FA69-A16A-45D4-808B-8EFE1AC1485D}" srcOrd="0" destOrd="0" presId="urn:microsoft.com/office/officeart/2005/8/layout/matrix1"/>
    <dgm:cxn modelId="{C3AFA05A-97E1-4DE9-B270-328299745EC7}" type="presParOf" srcId="{51C4FA69-A16A-45D4-808B-8EFE1AC1485D}" destId="{7603B556-9715-4C3C-840F-41A0FA8A2F69}" srcOrd="0" destOrd="0" presId="urn:microsoft.com/office/officeart/2005/8/layout/matrix1"/>
    <dgm:cxn modelId="{C8C6BE8C-C67D-4174-8B64-B1A1265382C8}" type="presParOf" srcId="{51C4FA69-A16A-45D4-808B-8EFE1AC1485D}" destId="{A6A1A5BF-2C42-4441-9738-8BA02FC0DEEE}" srcOrd="1" destOrd="0" presId="urn:microsoft.com/office/officeart/2005/8/layout/matrix1"/>
    <dgm:cxn modelId="{6D49E5FA-2647-4514-A1E5-0A92D1918095}" type="presParOf" srcId="{51C4FA69-A16A-45D4-808B-8EFE1AC1485D}" destId="{6C887D5A-6FB2-45F4-A211-4CEFCCEB8DC5}" srcOrd="2" destOrd="0" presId="urn:microsoft.com/office/officeart/2005/8/layout/matrix1"/>
    <dgm:cxn modelId="{F7502F68-B9A3-451A-8A03-CF6582D6E1A7}" type="presParOf" srcId="{51C4FA69-A16A-45D4-808B-8EFE1AC1485D}" destId="{EC4965A6-923F-4D6E-9C72-F1518E59F6AB}" srcOrd="3" destOrd="0" presId="urn:microsoft.com/office/officeart/2005/8/layout/matrix1"/>
    <dgm:cxn modelId="{09752E61-46FC-4061-9907-AEB842F6A10D}" type="presParOf" srcId="{51C4FA69-A16A-45D4-808B-8EFE1AC1485D}" destId="{FCD633A3-D482-4020-B918-28049B8D34F4}" srcOrd="4" destOrd="0" presId="urn:microsoft.com/office/officeart/2005/8/layout/matrix1"/>
    <dgm:cxn modelId="{D2922248-AF26-47A8-A721-0FC5D119EF0B}" type="presParOf" srcId="{51C4FA69-A16A-45D4-808B-8EFE1AC1485D}" destId="{4F1C0291-B76D-4B54-810A-7A0FF2B2A5A8}" srcOrd="5" destOrd="0" presId="urn:microsoft.com/office/officeart/2005/8/layout/matrix1"/>
    <dgm:cxn modelId="{6A77280F-8028-4B4E-9EC9-B0ABA77C4C17}" type="presParOf" srcId="{51C4FA69-A16A-45D4-808B-8EFE1AC1485D}" destId="{CC1710AA-04FF-4864-9577-A28335111DAE}" srcOrd="6" destOrd="0" presId="urn:microsoft.com/office/officeart/2005/8/layout/matrix1"/>
    <dgm:cxn modelId="{4EB230CE-F024-465A-B76C-D0672A287D67}" type="presParOf" srcId="{51C4FA69-A16A-45D4-808B-8EFE1AC1485D}" destId="{60375A4F-6718-48E0-93C9-84B90B019006}" srcOrd="7" destOrd="0" presId="urn:microsoft.com/office/officeart/2005/8/layout/matrix1"/>
    <dgm:cxn modelId="{6E3C6398-8E3F-4A61-8AFF-8A26FBE0BFE1}" type="presParOf" srcId="{BCC5D075-F1B2-4AA3-9A4F-7E5AB5FB73F2}" destId="{07DC2DF7-C0BF-47E5-A6C9-7C85DB9E7E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97994-2F80-4B8E-BD5D-EEFC294E0ED9}">
      <dsp:nvSpPr>
        <dsp:cNvPr id="0" name=""/>
        <dsp:cNvSpPr/>
      </dsp:nvSpPr>
      <dsp:spPr>
        <a:xfrm rot="10800000">
          <a:off x="0" y="0"/>
          <a:ext cx="9144000" cy="940685"/>
        </a:xfrm>
        <a:prstGeom prst="trapezoid">
          <a:avLst>
            <a:gd name="adj" fmla="val 7594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Kingdom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/জগত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600199" y="0"/>
        <a:ext cx="5943600" cy="940685"/>
      </dsp:txXfrm>
    </dsp:sp>
    <dsp:sp modelId="{DD29BA81-17F4-40DA-ACC5-450E08041F58}">
      <dsp:nvSpPr>
        <dsp:cNvPr id="0" name=""/>
        <dsp:cNvSpPr/>
      </dsp:nvSpPr>
      <dsp:spPr>
        <a:xfrm rot="10800000">
          <a:off x="721889" y="940685"/>
          <a:ext cx="7700220" cy="866958"/>
        </a:xfrm>
        <a:prstGeom prst="trapezoid">
          <a:avLst>
            <a:gd name="adj" fmla="val 7594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Phylum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/পর্ব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069428" y="940685"/>
        <a:ext cx="5005143" cy="866958"/>
      </dsp:txXfrm>
    </dsp:sp>
    <dsp:sp modelId="{78D19AAF-B2D1-4674-BF3C-8C9E8081DA1B}">
      <dsp:nvSpPr>
        <dsp:cNvPr id="0" name=""/>
        <dsp:cNvSpPr/>
      </dsp:nvSpPr>
      <dsp:spPr>
        <a:xfrm rot="10800000">
          <a:off x="1443785" y="1807643"/>
          <a:ext cx="6256428" cy="920238"/>
        </a:xfrm>
        <a:prstGeom prst="trapezoid">
          <a:avLst>
            <a:gd name="adj" fmla="val 759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Class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/শ্রেণি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538660" y="1807643"/>
        <a:ext cx="4066678" cy="920238"/>
      </dsp:txXfrm>
    </dsp:sp>
    <dsp:sp modelId="{0477486E-BDBB-4A40-B49F-14101869E07E}">
      <dsp:nvSpPr>
        <dsp:cNvPr id="0" name=""/>
        <dsp:cNvSpPr/>
      </dsp:nvSpPr>
      <dsp:spPr>
        <a:xfrm rot="10800000">
          <a:off x="2025980" y="2682936"/>
          <a:ext cx="4952327" cy="910644"/>
        </a:xfrm>
        <a:prstGeom prst="trapezoid">
          <a:avLst>
            <a:gd name="adj" fmla="val 7594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Order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/ পর্ব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92638" y="2682936"/>
        <a:ext cx="3219013" cy="910644"/>
      </dsp:txXfrm>
    </dsp:sp>
    <dsp:sp modelId="{32362C8A-6B31-4E8C-8BFF-DAD2D2B15846}">
      <dsp:nvSpPr>
        <dsp:cNvPr id="0" name=""/>
        <dsp:cNvSpPr/>
      </dsp:nvSpPr>
      <dsp:spPr>
        <a:xfrm rot="10800000">
          <a:off x="2783043" y="3657600"/>
          <a:ext cx="3473378" cy="780088"/>
        </a:xfrm>
        <a:prstGeom prst="trapezoid">
          <a:avLst>
            <a:gd name="adj" fmla="val 7594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Family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/গোত্র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90884" y="3657600"/>
        <a:ext cx="2257696" cy="780088"/>
      </dsp:txXfrm>
    </dsp:sp>
    <dsp:sp modelId="{F758C315-F1BD-42F6-9056-8EE451007A62}">
      <dsp:nvSpPr>
        <dsp:cNvPr id="0" name=""/>
        <dsp:cNvSpPr/>
      </dsp:nvSpPr>
      <dsp:spPr>
        <a:xfrm rot="10800000">
          <a:off x="3368837" y="4495800"/>
          <a:ext cx="2321393" cy="727082"/>
        </a:xfrm>
        <a:prstGeom prst="trapezoid">
          <a:avLst>
            <a:gd name="adj" fmla="val 7594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Genus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/গণ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75081" y="4495800"/>
        <a:ext cx="1508905" cy="727082"/>
      </dsp:txXfrm>
    </dsp:sp>
    <dsp:sp modelId="{1977D032-0691-45EA-9B65-FA2595DB075E}">
      <dsp:nvSpPr>
        <dsp:cNvPr id="0" name=""/>
        <dsp:cNvSpPr/>
      </dsp:nvSpPr>
      <dsp:spPr>
        <a:xfrm rot="10800000">
          <a:off x="3886057" y="5145698"/>
          <a:ext cx="1407839" cy="874101"/>
        </a:xfrm>
        <a:prstGeom prst="trapezoid">
          <a:avLst>
            <a:gd name="adj" fmla="val 7594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Species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/প্রজাতি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886057" y="5145698"/>
        <a:ext cx="1407839" cy="8741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0C02-1340-411F-B4E3-B800A23F1A36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29E3-5244-4C8D-BDF5-C2EF22AC0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ACA-E9BB-405E-9DA6-8A221428E181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A7C-3C2B-4187-88CB-B94899D24A1A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CBB2-14EE-40DE-ADD7-9B75186E952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1C-4E15-488C-A9FC-420A1A62EB0F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FD1E-7F05-46D9-B881-7D86542D8D15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8CA8-3743-443B-B12E-66FD68EB5014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10B-9CF2-4860-8F84-219AE13B2AD2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562-8056-4E93-9987-8AE98D281608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DBC-464F-400C-BC33-55FA2155911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9FC4-314F-44D6-A2C0-4B75A4C373F4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A2F3-64CC-4DC2-A0F6-AD4C6DB3FA3E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8E6F-D6BD-494F-8486-F2465517FC53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moha16noor@gmail.com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53782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s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362200"/>
            <a:ext cx="3429000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এনিলিডা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কেঁচো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 ৫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1066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পর্ব-৬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362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আর্থ্রোপোডা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2133600"/>
            <a:ext cx="19050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267200"/>
            <a:ext cx="19050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মলাস্কা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শামুক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 ৭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পর্ব-৮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52600" y="4953000"/>
            <a:ext cx="2514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একাইনোডার্মাটা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তারামাছ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2133600"/>
            <a:ext cx="19050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267200"/>
            <a:ext cx="19050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সরলতম বহুকোষী প্রাণী 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প্রাচীর ছিদ্রযুক্ত।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ছিদ্র পথে পানি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অক্সিজেন ও খাদ্যবস্তু প্রবেশ করে 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পৃথক সুগঠিত কলা, অংগ ও তন্ত্র থাকে না।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উদাহরণ-স্পঞ্জিলা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সাধারণ ভাবে স্পঞ্জ নামে পরিচিত।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প্রিথিবীর সবখানে পাওয়া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অধিকাংশ সামুদ্রিক।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দলবদ্ধ হয়ে বসবাস করা।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 দুটি ভ্রূণীয় কোষস্থর দ্বারা গঠিত  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 গহব্বরকে সিলেন্টরন বলে।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বাইরের স্থর এক্টোডার্ম  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ভিতরের স্থর এন্ডোডার্ম 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এক্টডার্মে নীডোব্লাসট নামে কোষ থেকে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হাইড্রা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অধিকাংশ প্রজাতি সামুদ্রিক।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এরা বিচিত্র বর্ণ ও আকার আকৃতির হয়।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এককভাবে আবার দলবদ্ধভাবে কলনী গঠন  করে।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কিছুতে দেহকে আটকে রাখে বা মুক্তভাবে সাঁতার কাটে।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প্লাটিহেলমিন্থেস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চ্যাপটা, উভলিংগ 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পুরু কিউটিকল দ্বারা আবৃত।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দেহে চোষক ও আংটা থাকে।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শিখা নামে রেচন অংগ থাকে।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পৌষ্টিক্তন্ত্র অসম্পূর্ণ বা অনুপস্থিত।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ফিতা কৃমি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বহিঃপরজীবী বা অন্তঃপরজীবী হিসেবে অন্য জীবদেহে বসবাস করে।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মুক্তজীবী হিসেবে স্বাদু পানিতে আবার লবনাক্ত পানিতা বাস করে।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নেমাটোডা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সাধারন বৈশিষ্ঠ্যঃ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দেহ নলাকার ওপুরু ত্বকে আবৃত।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পৌষ্টিক নালী সম্পূর্ণ।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মুখ ও পায়ু ছিদ্র অনুপস্থিত 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স্বসন ও সংবহনতন্ত্র অনুপস্থিত।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সাধারনত একলিংগ। </a:t>
            </a:r>
          </a:p>
          <a:p>
            <a:pPr>
              <a:buFont typeface="Wingdings"/>
              <a:buChar char="F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গব্বর অনাবৃত ও প্রকৃত সিলোম নেই।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উদাহরণ- গোল কৃমি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590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অন্তঃপরজীবী হিসেবে প্রাণীর অন্ত্র ও রক্তে বসবাস করে।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ও মাটিতে মুক্তজীবী হিসেবে বাস করে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2590800"/>
            <a:ext cx="46482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543800" y="2438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altLang="ko-KR" dirty="0" smtClean="0"/>
              <a:t>  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>
          <a:xfrm>
            <a:off x="7620000" y="5486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5" name="7-Point Star 4"/>
          <p:cNvSpPr/>
          <p:nvPr/>
        </p:nvSpPr>
        <p:spPr>
          <a:xfrm>
            <a:off x="685800" y="25146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6" name="7-Point Star 5"/>
          <p:cNvSpPr/>
          <p:nvPr/>
        </p:nvSpPr>
        <p:spPr>
          <a:xfrm>
            <a:off x="685800" y="54102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altLang="ko-KR" dirty="0" smtClean="0"/>
              <a:t> </a:t>
            </a:r>
            <a:endParaRPr lang="ko-KR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সিলেন্টরটা নামে পরিচিত ছিল কোন পর্বটি?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পর্বের প্রাণিরা  স্পঞ্জ নামে পরিচিত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543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প্লাটিহেলমিনথেস পর্বের উদাহরণ কোনটি?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নিডারিয়া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পরিফেরা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মলাস্কা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নিডারিয়া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হাইড্রা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657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মলাস্কা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657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পরিফেরা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4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ফিতা কৃমি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স্কাইফা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054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জোঁক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 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535" y="990600"/>
            <a:ext cx="2504212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প্লাটিহেলমিনথেস ও নেমাটোডা পর্বের প্রাণিদের ক্ষতিকর দিকগুলো উল্লেখ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butterfly-image-02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3805238" cy="3022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39624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প্রথম 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 সংখ্যাঃ ৬০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২৫ /০৯/২০১৭খ্রি.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/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নুর মোহাম্মদ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ডিমলা আর.বি.আর সরকারি উচ্চ বিদ্যালয়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০১৭২২৭৬০৬১৬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219200"/>
            <a:ext cx="1634066" cy="2209799"/>
          </a:xfrm>
          <a:prstGeom prst="rect">
            <a:avLst/>
          </a:prstGeom>
        </p:spPr>
      </p:pic>
      <p:pic>
        <p:nvPicPr>
          <p:cNvPr id="8" name="Picture 7" descr="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19200"/>
            <a:ext cx="1905000" cy="20574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181600"/>
            <a:ext cx="2971800" cy="1676400"/>
          </a:xfrm>
          <a:prstGeom prst="rect">
            <a:avLst/>
          </a:prstGeom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914400"/>
            <a:ext cx="2209800" cy="223334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2209800" cy="2438400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3124200" cy="1857375"/>
          </a:xfrm>
          <a:prstGeom prst="rect">
            <a:avLst/>
          </a:prstGeom>
        </p:spPr>
      </p:pic>
      <p:pic>
        <p:nvPicPr>
          <p:cNvPr id="7" name="Picture 6" descr="300px-American-cockro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276600"/>
            <a:ext cx="3124200" cy="1819148"/>
          </a:xfrm>
          <a:prstGeom prst="rect">
            <a:avLst/>
          </a:prstGeom>
        </p:spPr>
      </p:pic>
      <p:pic>
        <p:nvPicPr>
          <p:cNvPr id="8" name="Picture 7" descr="300px-Village_people_of_Banglade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838200"/>
            <a:ext cx="2209800" cy="2438400"/>
          </a:xfrm>
          <a:prstGeom prst="rect">
            <a:avLst/>
          </a:prstGeom>
        </p:spPr>
      </p:pic>
      <p:pic>
        <p:nvPicPr>
          <p:cNvPr id="9" name="Picture 8" descr="projapot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191124"/>
            <a:ext cx="3200400" cy="1666875"/>
          </a:xfrm>
          <a:prstGeom prst="rect">
            <a:avLst/>
          </a:prstGeom>
        </p:spPr>
      </p:pic>
      <p:pic>
        <p:nvPicPr>
          <p:cNvPr id="10" name="Picture 9" descr="fita krim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5181600"/>
            <a:ext cx="3140170" cy="1676400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3276600"/>
            <a:ext cx="2895600" cy="1771650"/>
          </a:xfrm>
          <a:prstGeom prst="rect">
            <a:avLst/>
          </a:prstGeom>
        </p:spPr>
      </p:pic>
      <p:pic>
        <p:nvPicPr>
          <p:cNvPr id="12" name="Picture 11" descr="hyd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762000"/>
            <a:ext cx="2286000" cy="2447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করঃ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71600"/>
            <a:ext cx="5105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276600"/>
            <a:ext cx="6324600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প্রাণীর শ্রেণিবিন্যাস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85800"/>
            <a:ext cx="5181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362200"/>
            <a:ext cx="8077200" cy="3581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শ্রেণিবিন্যাস কী?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অমেরুদন্ডী প্রাণীর পর্বগুলোর নাম উদাহরণসহ উল্লেখ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পরিফেরা , নিডারিয়া , প্লাটহেলমিনথেস ও নেমাটোডা পর্বের প্রাণীদের         স্বভাব এবং সাধারণ বৈশিষ্ঠ্য ব্যাখ্যা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458200" cy="310854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পৃথিবীতে অসংখ্য বিচিত্র ছোট বড় প্রাণী বাস করে। এদের মধ্যে রয়েছে নানা রকম মিল ও অমিল। প্রাণীর বিভিন্নতা নির্ভর করে পরিবেশের বৈচিত্র্যের উপর। ভিন্ন ভিন্ন পরিবেশ ও বাসস্থানে প্রাণিবৈচিত্র্য ভিন্ন রকম হয়। বিশাল এই প্রাণিজগৎ সম্পর্কে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সহজে সু-শৃঙ্খলভাবে  জানার জন্য এর বিন্যস্তকরণ প্রয়োজন, আর বিন্যস্ত করার পদ্ধতিকে শ্রেণিবিন্যাস বলে।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শ্রেণিবিন্যাস প্রাণিজগৎকে জানার পথ সহজ করে দিয়েছে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4876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শ্রেণিবিন্যাসের সঙ্গা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057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34200" y="2133600"/>
            <a:ext cx="1828800" cy="1828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24400" y="27432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0" y="27432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পর্ব-২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057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নিডারিয়া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হাইড্রা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58000" y="4419600"/>
            <a:ext cx="18288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2743200"/>
            <a:ext cx="3886200" cy="762000"/>
            <a:chOff x="381000" y="2743200"/>
            <a:chExt cx="3886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905000" y="2743200"/>
              <a:ext cx="23622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প্লাটিহেল্মিন্থেস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2743200"/>
              <a:ext cx="11430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পর্ব- ৩ 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4953000"/>
            <a:ext cx="3810000" cy="762000"/>
            <a:chOff x="457200" y="4953000"/>
            <a:chExt cx="3810000" cy="762000"/>
          </a:xfrm>
        </p:grpSpPr>
        <p:sp>
          <p:nvSpPr>
            <p:cNvPr id="27" name="Rectangle 26"/>
            <p:cNvSpPr/>
            <p:nvPr/>
          </p:nvSpPr>
          <p:spPr>
            <a:xfrm>
              <a:off x="457200" y="4953000"/>
              <a:ext cx="9906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পর্ব-৪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5000" y="4953000"/>
              <a:ext cx="23622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নেমাটডা 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2133600"/>
            <a:ext cx="4191000" cy="1905000"/>
            <a:chOff x="4648200" y="2133600"/>
            <a:chExt cx="4191000" cy="1905000"/>
          </a:xfrm>
        </p:grpSpPr>
        <p:sp>
          <p:nvSpPr>
            <p:cNvPr id="24" name="Rounded Rectangle 23"/>
            <p:cNvSpPr/>
            <p:nvPr/>
          </p:nvSpPr>
          <p:spPr>
            <a:xfrm>
              <a:off x="4648200" y="2743200"/>
              <a:ext cx="2286000" cy="838200"/>
            </a:xfrm>
            <a:prstGeom prst="roundRect">
              <a:avLst>
                <a:gd name="adj" fmla="val 269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ফিতা কৃমি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2133600"/>
              <a:ext cx="1905000" cy="190500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8200" y="4343400"/>
            <a:ext cx="4114800" cy="1905000"/>
            <a:chOff x="4648200" y="4343400"/>
            <a:chExt cx="4114800" cy="1905000"/>
          </a:xfrm>
        </p:grpSpPr>
        <p:sp>
          <p:nvSpPr>
            <p:cNvPr id="29" name="Rounded Rectangle 28"/>
            <p:cNvSpPr/>
            <p:nvPr/>
          </p:nvSpPr>
          <p:spPr>
            <a:xfrm>
              <a:off x="4648200" y="4953000"/>
              <a:ext cx="2209800" cy="838200"/>
            </a:xfrm>
            <a:prstGeom prst="roundRect">
              <a:avLst>
                <a:gd name="adj" fmla="val 269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গোল কৃমি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0" y="4343400"/>
              <a:ext cx="1905000" cy="19050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moha16noor@gmail.com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605</Words>
  <Application>Microsoft Office PowerPoint</Application>
  <PresentationFormat>On-screen Show (4:3)</PresentationFormat>
  <Paragraphs>191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2017-09-27T13:34:17Z</dcterms:created>
  <dcterms:modified xsi:type="dcterms:W3CDTF">2017-09-28T17:25:38Z</dcterms:modified>
</cp:coreProperties>
</file>